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80" r:id="rId1"/>
  </p:sldMasterIdLst>
  <p:notesMasterIdLst>
    <p:notesMasterId r:id="rId38"/>
  </p:notesMasterIdLst>
  <p:sldIdLst>
    <p:sldId id="311" r:id="rId2"/>
    <p:sldId id="312" r:id="rId3"/>
    <p:sldId id="313" r:id="rId4"/>
    <p:sldId id="256" r:id="rId5"/>
    <p:sldId id="258" r:id="rId6"/>
    <p:sldId id="316" r:id="rId7"/>
    <p:sldId id="259" r:id="rId8"/>
    <p:sldId id="314" r:id="rId9"/>
    <p:sldId id="263" r:id="rId10"/>
    <p:sldId id="318" r:id="rId11"/>
    <p:sldId id="317" r:id="rId12"/>
    <p:sldId id="281" r:id="rId13"/>
    <p:sldId id="320" r:id="rId14"/>
    <p:sldId id="326" r:id="rId15"/>
    <p:sldId id="330" r:id="rId16"/>
    <p:sldId id="331" r:id="rId17"/>
    <p:sldId id="332" r:id="rId18"/>
    <p:sldId id="333" r:id="rId19"/>
    <p:sldId id="335" r:id="rId20"/>
    <p:sldId id="336" r:id="rId21"/>
    <p:sldId id="334" r:id="rId22"/>
    <p:sldId id="282" r:id="rId23"/>
    <p:sldId id="337" r:id="rId24"/>
    <p:sldId id="262" r:id="rId25"/>
    <p:sldId id="339" r:id="rId26"/>
    <p:sldId id="290" r:id="rId27"/>
    <p:sldId id="292" r:id="rId28"/>
    <p:sldId id="323" r:id="rId29"/>
    <p:sldId id="324" r:id="rId30"/>
    <p:sldId id="319" r:id="rId31"/>
    <p:sldId id="325" r:id="rId32"/>
    <p:sldId id="329" r:id="rId33"/>
    <p:sldId id="322" r:id="rId34"/>
    <p:sldId id="260" r:id="rId35"/>
    <p:sldId id="315" r:id="rId36"/>
    <p:sldId id="274" r:id="rId37"/>
  </p:sldIdLst>
  <p:sldSz cx="9144000" cy="5143500" type="screen16x9"/>
  <p:notesSz cx="6858000" cy="9144000"/>
  <p:embeddedFontLst>
    <p:embeddedFont>
      <p:font typeface="Anek Devanagari SemiBold" panose="020B0604020202020204" charset="0"/>
      <p:regular r:id="rId39"/>
      <p:bold r:id="rId40"/>
    </p:embeddedFont>
    <p:embeddedFont>
      <p:font typeface="Bahnschrift" panose="020B0502040204020203" pitchFamily="34" charset="0"/>
      <p:regular r:id="rId41"/>
      <p:bold r:id="rId42"/>
    </p:embeddedFont>
    <p:embeddedFont>
      <p:font typeface="Bahnschrift SemiLight" panose="020B0502040204020203" pitchFamily="34" charset="0"/>
      <p:regular r:id="rId43"/>
    </p:embeddedFont>
    <p:embeddedFont>
      <p:font typeface="Bebas Neue" panose="020B0606020202050201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ra Sans Extra Condensed" panose="020B0503050000020004" pitchFamily="34" charset="0"/>
      <p:regular r:id="rId49"/>
      <p:bold r:id="rId50"/>
    </p:embeddedFont>
    <p:embeddedFont>
      <p:font typeface="Mukta" panose="020B0604020202020204" charset="0"/>
      <p:regular r:id="rId51"/>
      <p:bold r:id="rId52"/>
    </p:embeddedFont>
    <p:embeddedFont>
      <p:font typeface="Mukta ExtraBold" panose="020B0604020202020204" charset="0"/>
      <p:bold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Source Sans Pro" panose="020B05030304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7AC9B0C-AD7B-4D7E-B058-BB447F3E6977}">
          <p14:sldIdLst>
            <p14:sldId id="311"/>
            <p14:sldId id="312"/>
            <p14:sldId id="313"/>
            <p14:sldId id="256"/>
            <p14:sldId id="258"/>
            <p14:sldId id="316"/>
            <p14:sldId id="259"/>
            <p14:sldId id="314"/>
            <p14:sldId id="263"/>
            <p14:sldId id="318"/>
            <p14:sldId id="317"/>
            <p14:sldId id="281"/>
            <p14:sldId id="320"/>
            <p14:sldId id="326"/>
            <p14:sldId id="330"/>
            <p14:sldId id="331"/>
            <p14:sldId id="332"/>
            <p14:sldId id="333"/>
            <p14:sldId id="335"/>
            <p14:sldId id="336"/>
            <p14:sldId id="334"/>
            <p14:sldId id="282"/>
            <p14:sldId id="337"/>
            <p14:sldId id="262"/>
            <p14:sldId id="339"/>
            <p14:sldId id="290"/>
            <p14:sldId id="292"/>
            <p14:sldId id="323"/>
            <p14:sldId id="324"/>
            <p14:sldId id="319"/>
            <p14:sldId id="325"/>
            <p14:sldId id="329"/>
            <p14:sldId id="322"/>
            <p14:sldId id="260"/>
            <p14:sldId id="31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872F47-3472-4E43-98B9-56FE3A4239C9}">
  <a:tblStyle styleId="{10872F47-3472-4E43-98B9-56FE3A4239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2c73c8a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2c73c8a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02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c27059a198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c27059a198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6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6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c27059a198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c27059a198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219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615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016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3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61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c18c21133d_0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c18c21133d_0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2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062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0ff48f16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0ff48f16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01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c2af3d7c4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c2af3d7c4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c2af3d7c4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c2af3d7c4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41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c27059a198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1c27059a198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c2af3d7c4b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c2af3d7c4b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407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1c2af3d7c4b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1c2af3d7c4b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c2af3d7c4b_0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c2af3d7c4b_0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06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934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c18c21133d_0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c18c21133d_0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1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830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975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407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c2af3d7c4b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1c2af3d7c4b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1407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c27059a19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c27059a19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c27059a198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c27059a198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119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c27059a198_0_1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c27059a198_0_1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c2c73c8a2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c2c73c8a2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c18c21133d_0_2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c18c21133d_0_2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c27059a198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c27059a198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70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c27059a19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c27059a19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c27059a19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c27059a19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395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c18c21133d_0_2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c18c21133d_0_2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0" y="1086750"/>
            <a:ext cx="3856800" cy="236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0" y="3455100"/>
            <a:ext cx="3856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>
            <a:spLocks noGrp="1"/>
          </p:cNvSpPr>
          <p:nvPr>
            <p:ph type="title"/>
          </p:nvPr>
        </p:nvSpPr>
        <p:spPr>
          <a:xfrm>
            <a:off x="715100" y="1343250"/>
            <a:ext cx="3856800" cy="16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96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body" idx="1"/>
          </p:nvPr>
        </p:nvSpPr>
        <p:spPr>
          <a:xfrm>
            <a:off x="715100" y="2840200"/>
            <a:ext cx="3856800" cy="61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grpSp>
        <p:nvGrpSpPr>
          <p:cNvPr id="217" name="Google Shape;217;p15"/>
          <p:cNvGrpSpPr/>
          <p:nvPr/>
        </p:nvGrpSpPr>
        <p:grpSpPr>
          <a:xfrm flipH="1">
            <a:off x="456865" y="4460940"/>
            <a:ext cx="914283" cy="834964"/>
            <a:chOff x="7077268" y="354300"/>
            <a:chExt cx="642053" cy="586351"/>
          </a:xfrm>
        </p:grpSpPr>
        <p:sp>
          <p:nvSpPr>
            <p:cNvPr id="218" name="Google Shape;218;p15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5"/>
          <p:cNvGrpSpPr/>
          <p:nvPr/>
        </p:nvGrpSpPr>
        <p:grpSpPr>
          <a:xfrm rot="10800000" flipH="1">
            <a:off x="226781" y="4704543"/>
            <a:ext cx="521543" cy="347751"/>
            <a:chOff x="5142237" y="3822849"/>
            <a:chExt cx="338116" cy="225432"/>
          </a:xfrm>
        </p:grpSpPr>
        <p:sp>
          <p:nvSpPr>
            <p:cNvPr id="221" name="Google Shape;221;p15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15"/>
          <p:cNvGrpSpPr/>
          <p:nvPr/>
        </p:nvGrpSpPr>
        <p:grpSpPr>
          <a:xfrm flipH="1">
            <a:off x="-152392" y="4110178"/>
            <a:ext cx="424244" cy="437787"/>
            <a:chOff x="8884746" y="289993"/>
            <a:chExt cx="297924" cy="307435"/>
          </a:xfrm>
        </p:grpSpPr>
        <p:sp>
          <p:nvSpPr>
            <p:cNvPr id="226" name="Google Shape;226;p15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bg>
      <p:bgPr>
        <a:solidFill>
          <a:schemeClr val="lt2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7"/>
          <p:cNvPicPr preferRelativeResize="0"/>
          <p:nvPr/>
        </p:nvPicPr>
        <p:blipFill rotWithShape="1">
          <a:blip r:embed="rId2">
            <a:alphaModFix amt="50000"/>
          </a:blip>
          <a:srcRect b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4976190" y="1392175"/>
            <a:ext cx="2590200" cy="12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body" idx="1"/>
          </p:nvPr>
        </p:nvSpPr>
        <p:spPr>
          <a:xfrm>
            <a:off x="4976190" y="2641075"/>
            <a:ext cx="2590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grpSp>
        <p:nvGrpSpPr>
          <p:cNvPr id="258" name="Google Shape;258;p17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259" name="Google Shape;259;p17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17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62" name="Google Shape;262;p17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17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267" name="Google Shape;267;p17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lt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1579200" y="1392175"/>
            <a:ext cx="2590200" cy="124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1579200" y="2641075"/>
            <a:ext cx="2590200" cy="10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274" name="Google Shape;274;p18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8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277" name="Google Shape;277;p18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8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282" name="Google Shape;282;p18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solidFill>
          <a:schemeClr val="l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7"/>
          <p:cNvPicPr preferRelativeResize="0"/>
          <p:nvPr/>
        </p:nvPicPr>
        <p:blipFill rotWithShape="1">
          <a:blip r:embed="rId2">
            <a:alphaModFix amt="50000"/>
          </a:blip>
          <a:srcRect b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grpSp>
        <p:nvGrpSpPr>
          <p:cNvPr id="499" name="Google Shape;499;p27"/>
          <p:cNvGrpSpPr/>
          <p:nvPr/>
        </p:nvGrpSpPr>
        <p:grpSpPr>
          <a:xfrm>
            <a:off x="7772860" y="4460945"/>
            <a:ext cx="914283" cy="834964"/>
            <a:chOff x="7077268" y="354300"/>
            <a:chExt cx="642053" cy="586351"/>
          </a:xfrm>
        </p:grpSpPr>
        <p:sp>
          <p:nvSpPr>
            <p:cNvPr id="500" name="Google Shape;500;p27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27"/>
          <p:cNvGrpSpPr/>
          <p:nvPr/>
        </p:nvGrpSpPr>
        <p:grpSpPr>
          <a:xfrm rot="10800000">
            <a:off x="8395683" y="4704548"/>
            <a:ext cx="521543" cy="347751"/>
            <a:chOff x="5142237" y="3822849"/>
            <a:chExt cx="338116" cy="225432"/>
          </a:xfrm>
        </p:grpSpPr>
        <p:sp>
          <p:nvSpPr>
            <p:cNvPr id="503" name="Google Shape;503;p27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8872156" y="4110183"/>
            <a:ext cx="424244" cy="437787"/>
            <a:chOff x="8884746" y="289993"/>
            <a:chExt cx="297924" cy="307435"/>
          </a:xfrm>
        </p:grpSpPr>
        <p:sp>
          <p:nvSpPr>
            <p:cNvPr id="508" name="Google Shape;508;p27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lt2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8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grpSp>
        <p:nvGrpSpPr>
          <p:cNvPr id="513" name="Google Shape;513;p28"/>
          <p:cNvGrpSpPr/>
          <p:nvPr/>
        </p:nvGrpSpPr>
        <p:grpSpPr>
          <a:xfrm>
            <a:off x="685466" y="-304792"/>
            <a:ext cx="914283" cy="834964"/>
            <a:chOff x="7077268" y="354300"/>
            <a:chExt cx="642053" cy="586351"/>
          </a:xfrm>
        </p:grpSpPr>
        <p:sp>
          <p:nvSpPr>
            <p:cNvPr id="514" name="Google Shape;514;p28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378133" y="5343"/>
            <a:ext cx="521543" cy="347751"/>
            <a:chOff x="5142237" y="3822849"/>
            <a:chExt cx="338116" cy="225432"/>
          </a:xfrm>
        </p:grpSpPr>
        <p:sp>
          <p:nvSpPr>
            <p:cNvPr id="517" name="Google Shape;517;p28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28"/>
          <p:cNvGrpSpPr/>
          <p:nvPr/>
        </p:nvGrpSpPr>
        <p:grpSpPr>
          <a:xfrm>
            <a:off x="-76190" y="443147"/>
            <a:ext cx="424244" cy="437787"/>
            <a:chOff x="8884746" y="289993"/>
            <a:chExt cx="297924" cy="307435"/>
          </a:xfrm>
        </p:grpSpPr>
        <p:sp>
          <p:nvSpPr>
            <p:cNvPr id="522" name="Google Shape;522;p28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2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9"/>
          <p:cNvSpPr txBox="1">
            <a:spLocks noGrp="1"/>
          </p:cNvSpPr>
          <p:nvPr>
            <p:ph type="ctrTitle"/>
          </p:nvPr>
        </p:nvSpPr>
        <p:spPr>
          <a:xfrm>
            <a:off x="983400" y="596625"/>
            <a:ext cx="3318300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7" name="Google Shape;527;p29"/>
          <p:cNvSpPr txBox="1">
            <a:spLocks noGrp="1"/>
          </p:cNvSpPr>
          <p:nvPr>
            <p:ph type="subTitle" idx="1"/>
          </p:nvPr>
        </p:nvSpPr>
        <p:spPr>
          <a:xfrm>
            <a:off x="983400" y="1535925"/>
            <a:ext cx="33183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28" name="Google Shape;528;p29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529" name="Google Shape;529;p29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9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532" name="Google Shape;532;p29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9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537" name="Google Shape;537;p29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29"/>
          <p:cNvSpPr txBox="1"/>
          <p:nvPr/>
        </p:nvSpPr>
        <p:spPr>
          <a:xfrm>
            <a:off x="983400" y="3454025"/>
            <a:ext cx="33183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" sz="10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and illustrations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000" b="1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0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30"/>
          <p:cNvGrpSpPr/>
          <p:nvPr/>
        </p:nvGrpSpPr>
        <p:grpSpPr>
          <a:xfrm>
            <a:off x="7687668" y="1416482"/>
            <a:ext cx="1021827" cy="933237"/>
            <a:chOff x="7077268" y="354300"/>
            <a:chExt cx="642053" cy="586351"/>
          </a:xfrm>
        </p:grpSpPr>
        <p:sp>
          <p:nvSpPr>
            <p:cNvPr id="543" name="Google Shape;543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546" name="Google Shape;546;p30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0"/>
          <p:cNvGrpSpPr/>
          <p:nvPr/>
        </p:nvGrpSpPr>
        <p:grpSpPr>
          <a:xfrm rot="4499985">
            <a:off x="-650270" y="2211440"/>
            <a:ext cx="2000156" cy="1826633"/>
            <a:chOff x="7077268" y="354300"/>
            <a:chExt cx="642053" cy="586351"/>
          </a:xfrm>
        </p:grpSpPr>
        <p:sp>
          <p:nvSpPr>
            <p:cNvPr id="551" name="Google Shape;551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0"/>
          <p:cNvGrpSpPr/>
          <p:nvPr/>
        </p:nvGrpSpPr>
        <p:grpSpPr>
          <a:xfrm flipH="1">
            <a:off x="1411173" y="3602693"/>
            <a:ext cx="582888" cy="601496"/>
            <a:chOff x="8884746" y="289993"/>
            <a:chExt cx="297924" cy="307435"/>
          </a:xfrm>
        </p:grpSpPr>
        <p:sp>
          <p:nvSpPr>
            <p:cNvPr id="554" name="Google Shape;554;p30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30"/>
          <p:cNvGrpSpPr/>
          <p:nvPr/>
        </p:nvGrpSpPr>
        <p:grpSpPr>
          <a:xfrm rot="-5400000">
            <a:off x="6761120" y="-698782"/>
            <a:ext cx="2000186" cy="1826661"/>
            <a:chOff x="7077268" y="354300"/>
            <a:chExt cx="642053" cy="586351"/>
          </a:xfrm>
        </p:grpSpPr>
        <p:sp>
          <p:nvSpPr>
            <p:cNvPr id="557" name="Google Shape;557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0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560" name="Google Shape;560;p30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0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563" name="Google Shape;563;p3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30"/>
          <p:cNvGrpSpPr/>
          <p:nvPr/>
        </p:nvGrpSpPr>
        <p:grpSpPr>
          <a:xfrm rot="-1799953" flipH="1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566" name="Google Shape;566;p30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1"/>
          <p:cNvPicPr preferRelativeResize="0"/>
          <p:nvPr/>
        </p:nvPicPr>
        <p:blipFill rotWithShape="1">
          <a:blip r:embed="rId2">
            <a:alphaModFix amt="50000"/>
          </a:blip>
          <a:srcRect t="1559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31"/>
          <p:cNvGrpSpPr/>
          <p:nvPr/>
        </p:nvGrpSpPr>
        <p:grpSpPr>
          <a:xfrm>
            <a:off x="8544918" y="3173257"/>
            <a:ext cx="1021827" cy="933237"/>
            <a:chOff x="7077268" y="354300"/>
            <a:chExt cx="642053" cy="586351"/>
          </a:xfrm>
        </p:grpSpPr>
        <p:sp>
          <p:nvSpPr>
            <p:cNvPr id="573" name="Google Shape;573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1"/>
          <p:cNvGrpSpPr/>
          <p:nvPr/>
        </p:nvGrpSpPr>
        <p:grpSpPr>
          <a:xfrm flipH="1">
            <a:off x="715098" y="-7"/>
            <a:ext cx="582888" cy="601496"/>
            <a:chOff x="8884746" y="289993"/>
            <a:chExt cx="297924" cy="307435"/>
          </a:xfrm>
        </p:grpSpPr>
        <p:sp>
          <p:nvSpPr>
            <p:cNvPr id="576" name="Google Shape;576;p31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1"/>
          <p:cNvGrpSpPr/>
          <p:nvPr/>
        </p:nvGrpSpPr>
        <p:grpSpPr>
          <a:xfrm>
            <a:off x="7956170" y="4644500"/>
            <a:ext cx="414927" cy="347100"/>
            <a:chOff x="2737973" y="2879366"/>
            <a:chExt cx="255670" cy="213863"/>
          </a:xfrm>
        </p:grpSpPr>
        <p:sp>
          <p:nvSpPr>
            <p:cNvPr id="579" name="Google Shape;579;p31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31"/>
          <p:cNvGrpSpPr/>
          <p:nvPr/>
        </p:nvGrpSpPr>
        <p:grpSpPr>
          <a:xfrm rot="4499985">
            <a:off x="-821720" y="824065"/>
            <a:ext cx="2000156" cy="1826633"/>
            <a:chOff x="7077268" y="354300"/>
            <a:chExt cx="642053" cy="586351"/>
          </a:xfrm>
        </p:grpSpPr>
        <p:sp>
          <p:nvSpPr>
            <p:cNvPr id="584" name="Google Shape;584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1"/>
          <p:cNvGrpSpPr/>
          <p:nvPr/>
        </p:nvGrpSpPr>
        <p:grpSpPr>
          <a:xfrm rot="-5400000">
            <a:off x="6631495" y="3904718"/>
            <a:ext cx="2000186" cy="1826661"/>
            <a:chOff x="7077268" y="354300"/>
            <a:chExt cx="642053" cy="586351"/>
          </a:xfrm>
        </p:grpSpPr>
        <p:sp>
          <p:nvSpPr>
            <p:cNvPr id="587" name="Google Shape;587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1"/>
          <p:cNvGrpSpPr/>
          <p:nvPr/>
        </p:nvGrpSpPr>
        <p:grpSpPr>
          <a:xfrm flipH="1">
            <a:off x="7824598" y="2686043"/>
            <a:ext cx="582888" cy="601496"/>
            <a:chOff x="8884746" y="289993"/>
            <a:chExt cx="297924" cy="307435"/>
          </a:xfrm>
        </p:grpSpPr>
        <p:sp>
          <p:nvSpPr>
            <p:cNvPr id="590" name="Google Shape;590;p31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1"/>
          <p:cNvGrpSpPr/>
          <p:nvPr/>
        </p:nvGrpSpPr>
        <p:grpSpPr>
          <a:xfrm>
            <a:off x="1319393" y="527432"/>
            <a:ext cx="1021827" cy="933237"/>
            <a:chOff x="7077268" y="354300"/>
            <a:chExt cx="642053" cy="586351"/>
          </a:xfrm>
        </p:grpSpPr>
        <p:sp>
          <p:nvSpPr>
            <p:cNvPr id="593" name="Google Shape;593;p31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31"/>
          <p:cNvGrpSpPr/>
          <p:nvPr/>
        </p:nvGrpSpPr>
        <p:grpSpPr>
          <a:xfrm rot="-1799953" flipH="1">
            <a:off x="373289" y="820184"/>
            <a:ext cx="521522" cy="347745"/>
            <a:chOff x="5142237" y="3822849"/>
            <a:chExt cx="338116" cy="225432"/>
          </a:xfrm>
        </p:grpSpPr>
        <p:sp>
          <p:nvSpPr>
            <p:cNvPr id="596" name="Google Shape;596;p31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207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959600" y="2278800"/>
            <a:ext cx="30816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959600" y="1234500"/>
            <a:ext cx="30816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959600" y="3069300"/>
            <a:ext cx="3081600" cy="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18" name="Google Shape;18;p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21" name="Google Shape;21;p3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26" name="Google Shape;26;p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761666" y="8"/>
            <a:ext cx="914283" cy="834964"/>
            <a:chOff x="7077268" y="354300"/>
            <a:chExt cx="642053" cy="586351"/>
          </a:xfrm>
        </p:grpSpPr>
        <p:sp>
          <p:nvSpPr>
            <p:cNvPr id="29" name="Google Shape;29;p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454333" y="310143"/>
            <a:ext cx="521543" cy="347751"/>
            <a:chOff x="5142237" y="3822849"/>
            <a:chExt cx="338116" cy="225432"/>
          </a:xfrm>
        </p:grpSpPr>
        <p:sp>
          <p:nvSpPr>
            <p:cNvPr id="32" name="Google Shape;32;p3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3"/>
          <p:cNvGrpSpPr/>
          <p:nvPr/>
        </p:nvGrpSpPr>
        <p:grpSpPr>
          <a:xfrm>
            <a:off x="10" y="747947"/>
            <a:ext cx="424244" cy="437787"/>
            <a:chOff x="8884746" y="289993"/>
            <a:chExt cx="297924" cy="307435"/>
          </a:xfrm>
        </p:grpSpPr>
        <p:sp>
          <p:nvSpPr>
            <p:cNvPr id="37" name="Google Shape;37;p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1"/>
          </p:nvPr>
        </p:nvSpPr>
        <p:spPr>
          <a:xfrm>
            <a:off x="1015487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2"/>
          </p:nvPr>
        </p:nvSpPr>
        <p:spPr>
          <a:xfrm>
            <a:off x="4686313" y="1679250"/>
            <a:ext cx="3442200" cy="22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grpSp>
        <p:nvGrpSpPr>
          <p:cNvPr id="60" name="Google Shape;60;p5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61" name="Google Shape;61;p5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5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64" name="Google Shape;64;p5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5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67" name="Google Shape;67;p5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7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4958200" y="535000"/>
            <a:ext cx="34707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1"/>
          </p:nvPr>
        </p:nvSpPr>
        <p:spPr>
          <a:xfrm>
            <a:off x="4958200" y="1268900"/>
            <a:ext cx="3470700" cy="228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715100" y="535000"/>
            <a:ext cx="3857100" cy="407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0" name="Google Shape;90;p7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91" name="Google Shape;91;p7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7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94" name="Google Shape;94;p7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99" name="Google Shape;99;p7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8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715100" y="1383900"/>
            <a:ext cx="3856800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4" name="Google Shape;104;p8"/>
          <p:cNvGrpSpPr/>
          <p:nvPr/>
        </p:nvGrpSpPr>
        <p:grpSpPr>
          <a:xfrm>
            <a:off x="7620460" y="4308545"/>
            <a:ext cx="914283" cy="834964"/>
            <a:chOff x="7077268" y="354300"/>
            <a:chExt cx="642053" cy="586351"/>
          </a:xfrm>
        </p:grpSpPr>
        <p:sp>
          <p:nvSpPr>
            <p:cNvPr id="105" name="Google Shape;105;p8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 rot="10800000">
            <a:off x="8243283" y="4552148"/>
            <a:ext cx="521543" cy="347751"/>
            <a:chOff x="5142237" y="3822849"/>
            <a:chExt cx="338116" cy="225432"/>
          </a:xfrm>
        </p:grpSpPr>
        <p:sp>
          <p:nvSpPr>
            <p:cNvPr id="108" name="Google Shape;108;p8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8"/>
          <p:cNvGrpSpPr/>
          <p:nvPr/>
        </p:nvGrpSpPr>
        <p:grpSpPr>
          <a:xfrm>
            <a:off x="8719756" y="3957783"/>
            <a:ext cx="424244" cy="437787"/>
            <a:chOff x="8884746" y="289993"/>
            <a:chExt cx="297924" cy="307435"/>
          </a:xfrm>
        </p:grpSpPr>
        <p:sp>
          <p:nvSpPr>
            <p:cNvPr id="113" name="Google Shape;113;p8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2419650" y="1540800"/>
            <a:ext cx="4304700" cy="8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ubTitle" idx="1"/>
          </p:nvPr>
        </p:nvSpPr>
        <p:spPr>
          <a:xfrm>
            <a:off x="2419650" y="2410500"/>
            <a:ext cx="4304700" cy="1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8804179" y="753545"/>
            <a:ext cx="642413" cy="662922"/>
            <a:chOff x="8884746" y="289993"/>
            <a:chExt cx="297924" cy="307435"/>
          </a:xfrm>
        </p:grpSpPr>
        <p:sp>
          <p:nvSpPr>
            <p:cNvPr id="120" name="Google Shape;120;p9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9"/>
          <p:cNvGrpSpPr/>
          <p:nvPr/>
        </p:nvGrpSpPr>
        <p:grpSpPr>
          <a:xfrm flipH="1">
            <a:off x="972230" y="4608490"/>
            <a:ext cx="1021827" cy="933178"/>
            <a:chOff x="7077268" y="354300"/>
            <a:chExt cx="642053" cy="586351"/>
          </a:xfrm>
        </p:grpSpPr>
        <p:sp>
          <p:nvSpPr>
            <p:cNvPr id="123" name="Google Shape;123;p9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9"/>
          <p:cNvGrpSpPr/>
          <p:nvPr/>
        </p:nvGrpSpPr>
        <p:grpSpPr>
          <a:xfrm rot="-1799953" flipH="1">
            <a:off x="373289" y="4434234"/>
            <a:ext cx="521522" cy="347745"/>
            <a:chOff x="5142237" y="3822849"/>
            <a:chExt cx="338116" cy="225432"/>
          </a:xfrm>
        </p:grpSpPr>
        <p:sp>
          <p:nvSpPr>
            <p:cNvPr id="126" name="Google Shape;126;p9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3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1"/>
          </p:nvPr>
        </p:nvSpPr>
        <p:spPr>
          <a:xfrm>
            <a:off x="71510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2"/>
          </p:nvPr>
        </p:nvSpPr>
        <p:spPr>
          <a:xfrm>
            <a:off x="71510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ukta ExtraBold"/>
              <a:buNone/>
              <a:defRPr sz="35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5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5"/>
          </p:nvPr>
        </p:nvSpPr>
        <p:spPr>
          <a:xfrm>
            <a:off x="340385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6"/>
          </p:nvPr>
        </p:nvSpPr>
        <p:spPr>
          <a:xfrm>
            <a:off x="340385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8793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8"/>
          </p:nvPr>
        </p:nvSpPr>
        <p:spPr>
          <a:xfrm>
            <a:off x="71510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9"/>
          </p:nvPr>
        </p:nvSpPr>
        <p:spPr>
          <a:xfrm>
            <a:off x="71510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03850" y="279435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4"/>
          </p:nvPr>
        </p:nvSpPr>
        <p:spPr>
          <a:xfrm>
            <a:off x="340385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5"/>
          </p:nvPr>
        </p:nvSpPr>
        <p:spPr>
          <a:xfrm>
            <a:off x="340385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6" hasCustomPrompt="1"/>
          </p:nvPr>
        </p:nvSpPr>
        <p:spPr>
          <a:xfrm>
            <a:off x="6092600" y="13453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7"/>
          </p:nvPr>
        </p:nvSpPr>
        <p:spPr>
          <a:xfrm>
            <a:off x="6092600" y="2124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18"/>
          </p:nvPr>
        </p:nvSpPr>
        <p:spPr>
          <a:xfrm>
            <a:off x="6092600" y="1735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92600" y="28793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20"/>
          </p:nvPr>
        </p:nvSpPr>
        <p:spPr>
          <a:xfrm>
            <a:off x="6092600" y="3658800"/>
            <a:ext cx="2336400" cy="60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21"/>
          </p:nvPr>
        </p:nvSpPr>
        <p:spPr>
          <a:xfrm>
            <a:off x="6092600" y="3269100"/>
            <a:ext cx="23364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76" name="Google Shape;176;p13"/>
          <p:cNvGrpSpPr/>
          <p:nvPr/>
        </p:nvGrpSpPr>
        <p:grpSpPr>
          <a:xfrm>
            <a:off x="8428891" y="297958"/>
            <a:ext cx="914283" cy="834964"/>
            <a:chOff x="7077268" y="354300"/>
            <a:chExt cx="642053" cy="586351"/>
          </a:xfrm>
        </p:grpSpPr>
        <p:sp>
          <p:nvSpPr>
            <p:cNvPr id="177" name="Google Shape;177;p1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7570910" y="272984"/>
            <a:ext cx="424244" cy="437787"/>
            <a:chOff x="8884746" y="289993"/>
            <a:chExt cx="297924" cy="307435"/>
          </a:xfrm>
        </p:grpSpPr>
        <p:sp>
          <p:nvSpPr>
            <p:cNvPr id="180" name="Google Shape;180;p1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3"/>
          <p:cNvGrpSpPr/>
          <p:nvPr/>
        </p:nvGrpSpPr>
        <p:grpSpPr>
          <a:xfrm>
            <a:off x="8282771" y="-9"/>
            <a:ext cx="292256" cy="244488"/>
            <a:chOff x="2737973" y="2879366"/>
            <a:chExt cx="255670" cy="213863"/>
          </a:xfrm>
        </p:grpSpPr>
        <p:sp>
          <p:nvSpPr>
            <p:cNvPr id="183" name="Google Shape;183;p13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" name="Google Shape;187;p13"/>
          <p:cNvGrpSpPr/>
          <p:nvPr/>
        </p:nvGrpSpPr>
        <p:grpSpPr>
          <a:xfrm>
            <a:off x="761666" y="-37167"/>
            <a:ext cx="914283" cy="834964"/>
            <a:chOff x="7077268" y="354300"/>
            <a:chExt cx="642053" cy="586351"/>
          </a:xfrm>
        </p:grpSpPr>
        <p:sp>
          <p:nvSpPr>
            <p:cNvPr id="188" name="Google Shape;188;p13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3"/>
          <p:cNvGrpSpPr/>
          <p:nvPr/>
        </p:nvGrpSpPr>
        <p:grpSpPr>
          <a:xfrm>
            <a:off x="454333" y="272968"/>
            <a:ext cx="521543" cy="347751"/>
            <a:chOff x="5142237" y="3822849"/>
            <a:chExt cx="338116" cy="225432"/>
          </a:xfrm>
        </p:grpSpPr>
        <p:sp>
          <p:nvSpPr>
            <p:cNvPr id="191" name="Google Shape;191;p13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3"/>
          <p:cNvGrpSpPr/>
          <p:nvPr/>
        </p:nvGrpSpPr>
        <p:grpSpPr>
          <a:xfrm>
            <a:off x="10" y="710772"/>
            <a:ext cx="424244" cy="437787"/>
            <a:chOff x="8884746" y="289993"/>
            <a:chExt cx="297924" cy="307435"/>
          </a:xfrm>
        </p:grpSpPr>
        <p:sp>
          <p:nvSpPr>
            <p:cNvPr id="196" name="Google Shape;196;p13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 rotWithShape="1">
          <a:blip r:embed="rId2">
            <a:alphaModFix amt="50000"/>
          </a:blip>
          <a:srcRect t="7791" b="77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>
            <a:spLocks noGrp="1"/>
          </p:cNvSpPr>
          <p:nvPr>
            <p:ph type="subTitle" idx="1"/>
          </p:nvPr>
        </p:nvSpPr>
        <p:spPr>
          <a:xfrm>
            <a:off x="4572000" y="1073650"/>
            <a:ext cx="3856800" cy="24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2"/>
          </p:nvPr>
        </p:nvSpPr>
        <p:spPr>
          <a:xfrm>
            <a:off x="4572000" y="3527750"/>
            <a:ext cx="3856800" cy="54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2" name="Google Shape;202;p14"/>
          <p:cNvGrpSpPr/>
          <p:nvPr/>
        </p:nvGrpSpPr>
        <p:grpSpPr>
          <a:xfrm>
            <a:off x="1361960" y="9"/>
            <a:ext cx="424244" cy="437787"/>
            <a:chOff x="8884746" y="289993"/>
            <a:chExt cx="297924" cy="307435"/>
          </a:xfrm>
        </p:grpSpPr>
        <p:sp>
          <p:nvSpPr>
            <p:cNvPr id="203" name="Google Shape;203;p14"/>
            <p:cNvSpPr/>
            <p:nvPr/>
          </p:nvSpPr>
          <p:spPr>
            <a:xfrm>
              <a:off x="8884746" y="2899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8992875" y="4226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4"/>
          <p:cNvGrpSpPr/>
          <p:nvPr/>
        </p:nvGrpSpPr>
        <p:grpSpPr>
          <a:xfrm>
            <a:off x="-9" y="382583"/>
            <a:ext cx="914283" cy="834964"/>
            <a:chOff x="7077268" y="354300"/>
            <a:chExt cx="642053" cy="586351"/>
          </a:xfrm>
        </p:grpSpPr>
        <p:sp>
          <p:nvSpPr>
            <p:cNvPr id="206" name="Google Shape;206;p14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14"/>
          <p:cNvGrpSpPr/>
          <p:nvPr/>
        </p:nvGrpSpPr>
        <p:grpSpPr>
          <a:xfrm rot="10799777">
            <a:off x="880949" y="237297"/>
            <a:ext cx="521543" cy="347751"/>
            <a:chOff x="5142237" y="3822849"/>
            <a:chExt cx="338116" cy="225432"/>
          </a:xfrm>
        </p:grpSpPr>
        <p:sp>
          <p:nvSpPr>
            <p:cNvPr id="209" name="Google Shape;209;p14"/>
            <p:cNvSpPr/>
            <p:nvPr/>
          </p:nvSpPr>
          <p:spPr>
            <a:xfrm>
              <a:off x="5188718" y="3849531"/>
              <a:ext cx="42359" cy="42359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5142237" y="4005896"/>
              <a:ext cx="42359" cy="42385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5408911" y="3907105"/>
              <a:ext cx="71442" cy="71442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5289153" y="3822849"/>
              <a:ext cx="21687" cy="21687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68897"/>
            <a:ext cx="7713900" cy="3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lhaddad.kau.edu.sa/Pages-BCI-Datasets-En.asp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>
            <a:spLocks noGrp="1"/>
          </p:cNvSpPr>
          <p:nvPr>
            <p:ph type="ctrTitle"/>
          </p:nvPr>
        </p:nvSpPr>
        <p:spPr>
          <a:xfrm>
            <a:off x="3392601" y="1148491"/>
            <a:ext cx="5362844" cy="14353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Proposal</a:t>
            </a:r>
            <a:endParaRPr sz="2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TUGAS AKHIR I</a:t>
            </a:r>
            <a:endParaRPr sz="6500" dirty="0"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4145623" y="2477513"/>
            <a:ext cx="38568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 Yafi / 1904111010051</a:t>
            </a:r>
            <a:endParaRPr dirty="0"/>
          </a:p>
        </p:txBody>
      </p:sp>
      <p:grpSp>
        <p:nvGrpSpPr>
          <p:cNvPr id="612" name="Google Shape;612;p35"/>
          <p:cNvGrpSpPr/>
          <p:nvPr/>
        </p:nvGrpSpPr>
        <p:grpSpPr>
          <a:xfrm>
            <a:off x="-861085" y="31199"/>
            <a:ext cx="4354076" cy="4730770"/>
            <a:chOff x="1261272" y="1122105"/>
            <a:chExt cx="3096776" cy="3433976"/>
          </a:xfrm>
        </p:grpSpPr>
        <p:sp>
          <p:nvSpPr>
            <p:cNvPr id="613" name="Google Shape;613;p35"/>
            <p:cNvSpPr/>
            <p:nvPr/>
          </p:nvSpPr>
          <p:spPr>
            <a:xfrm>
              <a:off x="4151592" y="2079429"/>
              <a:ext cx="77262" cy="77218"/>
            </a:xfrm>
            <a:custGeom>
              <a:avLst/>
              <a:gdLst/>
              <a:ahLst/>
              <a:cxnLst/>
              <a:rect l="l" t="t" r="r" b="b"/>
              <a:pathLst>
                <a:path w="5264" h="5261" extrusionOk="0">
                  <a:moveTo>
                    <a:pt x="2632" y="1"/>
                  </a:moveTo>
                  <a:cubicBezTo>
                    <a:pt x="1179" y="1"/>
                    <a:pt x="1" y="1177"/>
                    <a:pt x="1" y="2630"/>
                  </a:cubicBezTo>
                  <a:cubicBezTo>
                    <a:pt x="1" y="4085"/>
                    <a:pt x="1179" y="5261"/>
                    <a:pt x="2632" y="5261"/>
                  </a:cubicBezTo>
                  <a:cubicBezTo>
                    <a:pt x="4084" y="5261"/>
                    <a:pt x="5263" y="4085"/>
                    <a:pt x="5263" y="2630"/>
                  </a:cubicBezTo>
                  <a:cubicBezTo>
                    <a:pt x="5263" y="1177"/>
                    <a:pt x="4084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032001" y="2092889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82"/>
                    <a:pt x="0" y="1517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3" y="3034"/>
                    <a:pt x="3034" y="2356"/>
                    <a:pt x="3034" y="1517"/>
                  </a:cubicBezTo>
                  <a:cubicBezTo>
                    <a:pt x="3034" y="682"/>
                    <a:pt x="2353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279726" y="200183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3"/>
                    <a:pt x="681" y="3032"/>
                    <a:pt x="1517" y="3032"/>
                  </a:cubicBezTo>
                  <a:cubicBezTo>
                    <a:pt x="2355" y="3032"/>
                    <a:pt x="3034" y="2353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217714" y="222402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1" y="339"/>
                    <a:pt x="1" y="758"/>
                  </a:cubicBezTo>
                  <a:cubicBezTo>
                    <a:pt x="1" y="1177"/>
                    <a:pt x="339" y="1518"/>
                    <a:pt x="758" y="1518"/>
                  </a:cubicBezTo>
                  <a:cubicBezTo>
                    <a:pt x="1177" y="1518"/>
                    <a:pt x="1518" y="1177"/>
                    <a:pt x="1518" y="758"/>
                  </a:cubicBezTo>
                  <a:cubicBezTo>
                    <a:pt x="1518" y="339"/>
                    <a:pt x="1177" y="1"/>
                    <a:pt x="758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 rot="10800000">
              <a:off x="2333987" y="4174280"/>
              <a:ext cx="77218" cy="77218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 rot="10800000">
              <a:off x="2486294" y="419350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 rot="10800000">
              <a:off x="2238569" y="4284559"/>
              <a:ext cx="44502" cy="44546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 rot="10800000">
              <a:off x="1261272" y="183257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937638" y="3647544"/>
              <a:ext cx="77262" cy="77262"/>
            </a:xfrm>
            <a:custGeom>
              <a:avLst/>
              <a:gdLst/>
              <a:ahLst/>
              <a:cxnLst/>
              <a:rect l="l" t="t" r="r" b="b"/>
              <a:pathLst>
                <a:path w="5264" h="5264" extrusionOk="0">
                  <a:moveTo>
                    <a:pt x="2632" y="1"/>
                  </a:moveTo>
                  <a:cubicBezTo>
                    <a:pt x="1180" y="1"/>
                    <a:pt x="1" y="1180"/>
                    <a:pt x="1" y="2632"/>
                  </a:cubicBezTo>
                  <a:cubicBezTo>
                    <a:pt x="1" y="4085"/>
                    <a:pt x="1180" y="5263"/>
                    <a:pt x="2632" y="5263"/>
                  </a:cubicBezTo>
                  <a:cubicBezTo>
                    <a:pt x="4085" y="5263"/>
                    <a:pt x="5263" y="4085"/>
                    <a:pt x="5263" y="2632"/>
                  </a:cubicBezTo>
                  <a:cubicBezTo>
                    <a:pt x="5263" y="1180"/>
                    <a:pt x="4085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196386" y="3686178"/>
              <a:ext cx="44532" cy="445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17" y="0"/>
                  </a:moveTo>
                  <a:cubicBezTo>
                    <a:pt x="679" y="0"/>
                    <a:pt x="0" y="679"/>
                    <a:pt x="0" y="1517"/>
                  </a:cubicBezTo>
                  <a:cubicBezTo>
                    <a:pt x="0" y="2353"/>
                    <a:pt x="679" y="3034"/>
                    <a:pt x="1517" y="3034"/>
                  </a:cubicBezTo>
                  <a:cubicBezTo>
                    <a:pt x="2353" y="3034"/>
                    <a:pt x="3034" y="2353"/>
                    <a:pt x="3034" y="1517"/>
                  </a:cubicBezTo>
                  <a:cubicBezTo>
                    <a:pt x="3034" y="679"/>
                    <a:pt x="2353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041862" y="3531333"/>
              <a:ext cx="44517" cy="44546"/>
            </a:xfrm>
            <a:custGeom>
              <a:avLst/>
              <a:gdLst/>
              <a:ahLst/>
              <a:cxnLst/>
              <a:rect l="l" t="t" r="r" b="b"/>
              <a:pathLst>
                <a:path w="3033" h="3035" extrusionOk="0">
                  <a:moveTo>
                    <a:pt x="1515" y="0"/>
                  </a:moveTo>
                  <a:cubicBezTo>
                    <a:pt x="679" y="0"/>
                    <a:pt x="1" y="679"/>
                    <a:pt x="1" y="1517"/>
                  </a:cubicBezTo>
                  <a:cubicBezTo>
                    <a:pt x="1" y="2355"/>
                    <a:pt x="679" y="3034"/>
                    <a:pt x="1515" y="3034"/>
                  </a:cubicBezTo>
                  <a:cubicBezTo>
                    <a:pt x="2353" y="3034"/>
                    <a:pt x="3032" y="2355"/>
                    <a:pt x="3032" y="1517"/>
                  </a:cubicBezTo>
                  <a:cubicBezTo>
                    <a:pt x="3032" y="679"/>
                    <a:pt x="2353" y="0"/>
                    <a:pt x="1515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764958" y="3725488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41"/>
                    <a:pt x="0" y="761"/>
                  </a:cubicBezTo>
                  <a:cubicBezTo>
                    <a:pt x="0" y="1180"/>
                    <a:pt x="341" y="1518"/>
                    <a:pt x="760" y="1518"/>
                  </a:cubicBezTo>
                  <a:cubicBezTo>
                    <a:pt x="1179" y="1518"/>
                    <a:pt x="1517" y="1180"/>
                    <a:pt x="1517" y="761"/>
                  </a:cubicBezTo>
                  <a:cubicBezTo>
                    <a:pt x="1517" y="341"/>
                    <a:pt x="1179" y="1"/>
                    <a:pt x="76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965114" y="351207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41"/>
                    <a:pt x="1" y="760"/>
                  </a:cubicBezTo>
                  <a:cubicBezTo>
                    <a:pt x="1" y="1179"/>
                    <a:pt x="341" y="1517"/>
                    <a:pt x="760" y="1517"/>
                  </a:cubicBezTo>
                  <a:cubicBezTo>
                    <a:pt x="1179" y="1517"/>
                    <a:pt x="1517" y="1179"/>
                    <a:pt x="1517" y="760"/>
                  </a:cubicBezTo>
                  <a:cubicBezTo>
                    <a:pt x="1517" y="341"/>
                    <a:pt x="1179" y="0"/>
                    <a:pt x="7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782462" y="396973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051440" y="420635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748022" y="1260143"/>
              <a:ext cx="610026" cy="629503"/>
            </a:xfrm>
            <a:custGeom>
              <a:avLst/>
              <a:gdLst/>
              <a:ahLst/>
              <a:cxnLst/>
              <a:rect l="l" t="t" r="r" b="b"/>
              <a:pathLst>
                <a:path w="41562" h="42889" extrusionOk="0">
                  <a:moveTo>
                    <a:pt x="20260" y="0"/>
                  </a:moveTo>
                  <a:cubicBezTo>
                    <a:pt x="19776" y="0"/>
                    <a:pt x="19292" y="501"/>
                    <a:pt x="19617" y="1038"/>
                  </a:cubicBezTo>
                  <a:cubicBezTo>
                    <a:pt x="20850" y="3076"/>
                    <a:pt x="22093" y="5188"/>
                    <a:pt x="22524" y="7564"/>
                  </a:cubicBezTo>
                  <a:cubicBezTo>
                    <a:pt x="22779" y="8967"/>
                    <a:pt x="22703" y="10441"/>
                    <a:pt x="22179" y="11755"/>
                  </a:cubicBezTo>
                  <a:cubicBezTo>
                    <a:pt x="22167" y="11762"/>
                    <a:pt x="22157" y="11770"/>
                    <a:pt x="22148" y="11774"/>
                  </a:cubicBezTo>
                  <a:cubicBezTo>
                    <a:pt x="21607" y="12122"/>
                    <a:pt x="20826" y="12172"/>
                    <a:pt x="20410" y="12193"/>
                  </a:cubicBezTo>
                  <a:cubicBezTo>
                    <a:pt x="20005" y="12141"/>
                    <a:pt x="19597" y="12115"/>
                    <a:pt x="19187" y="12115"/>
                  </a:cubicBezTo>
                  <a:cubicBezTo>
                    <a:pt x="17974" y="12115"/>
                    <a:pt x="16749" y="12347"/>
                    <a:pt x="15578" y="12829"/>
                  </a:cubicBezTo>
                  <a:cubicBezTo>
                    <a:pt x="15411" y="12861"/>
                    <a:pt x="15206" y="12889"/>
                    <a:pt x="15009" y="12889"/>
                  </a:cubicBezTo>
                  <a:cubicBezTo>
                    <a:pt x="14832" y="12889"/>
                    <a:pt x="14661" y="12866"/>
                    <a:pt x="14530" y="12803"/>
                  </a:cubicBezTo>
                  <a:cubicBezTo>
                    <a:pt x="13871" y="11496"/>
                    <a:pt x="13573" y="10005"/>
                    <a:pt x="13699" y="8543"/>
                  </a:cubicBezTo>
                  <a:cubicBezTo>
                    <a:pt x="13859" y="6688"/>
                    <a:pt x="14738" y="4931"/>
                    <a:pt x="16059" y="3633"/>
                  </a:cubicBezTo>
                  <a:cubicBezTo>
                    <a:pt x="16558" y="3145"/>
                    <a:pt x="16075" y="2443"/>
                    <a:pt x="15530" y="2443"/>
                  </a:cubicBezTo>
                  <a:cubicBezTo>
                    <a:pt x="15371" y="2443"/>
                    <a:pt x="15206" y="2504"/>
                    <a:pt x="15059" y="2647"/>
                  </a:cubicBezTo>
                  <a:cubicBezTo>
                    <a:pt x="13768" y="3912"/>
                    <a:pt x="12890" y="5538"/>
                    <a:pt x="12497" y="7288"/>
                  </a:cubicBezTo>
                  <a:cubicBezTo>
                    <a:pt x="10968" y="6293"/>
                    <a:pt x="9744" y="4826"/>
                    <a:pt x="9087" y="3121"/>
                  </a:cubicBezTo>
                  <a:cubicBezTo>
                    <a:pt x="8972" y="2822"/>
                    <a:pt x="8722" y="2596"/>
                    <a:pt x="8406" y="2596"/>
                  </a:cubicBezTo>
                  <a:cubicBezTo>
                    <a:pt x="8349" y="2596"/>
                    <a:pt x="8290" y="2603"/>
                    <a:pt x="8230" y="2619"/>
                  </a:cubicBezTo>
                  <a:cubicBezTo>
                    <a:pt x="7896" y="2707"/>
                    <a:pt x="7592" y="3119"/>
                    <a:pt x="7727" y="3476"/>
                  </a:cubicBezTo>
                  <a:lnTo>
                    <a:pt x="7727" y="3474"/>
                  </a:lnTo>
                  <a:cubicBezTo>
                    <a:pt x="8561" y="5636"/>
                    <a:pt x="10049" y="7455"/>
                    <a:pt x="12033" y="8660"/>
                  </a:cubicBezTo>
                  <a:cubicBezTo>
                    <a:pt x="12118" y="8712"/>
                    <a:pt x="12202" y="8738"/>
                    <a:pt x="12283" y="8755"/>
                  </a:cubicBezTo>
                  <a:cubicBezTo>
                    <a:pt x="12190" y="10303"/>
                    <a:pt x="12523" y="11841"/>
                    <a:pt x="13187" y="13225"/>
                  </a:cubicBezTo>
                  <a:cubicBezTo>
                    <a:pt x="13256" y="13782"/>
                    <a:pt x="13209" y="14287"/>
                    <a:pt x="12899" y="14498"/>
                  </a:cubicBezTo>
                  <a:cubicBezTo>
                    <a:pt x="12671" y="14699"/>
                    <a:pt x="12454" y="14910"/>
                    <a:pt x="12249" y="15130"/>
                  </a:cubicBezTo>
                  <a:cubicBezTo>
                    <a:pt x="12002" y="15117"/>
                    <a:pt x="11752" y="15112"/>
                    <a:pt x="11509" y="15112"/>
                  </a:cubicBezTo>
                  <a:cubicBezTo>
                    <a:pt x="10800" y="15112"/>
                    <a:pt x="10149" y="15157"/>
                    <a:pt x="9801" y="15210"/>
                  </a:cubicBezTo>
                  <a:cubicBezTo>
                    <a:pt x="9210" y="15121"/>
                    <a:pt x="8613" y="15077"/>
                    <a:pt x="8016" y="15077"/>
                  </a:cubicBezTo>
                  <a:cubicBezTo>
                    <a:pt x="7802" y="15077"/>
                    <a:pt x="7588" y="15082"/>
                    <a:pt x="7375" y="15094"/>
                  </a:cubicBezTo>
                  <a:cubicBezTo>
                    <a:pt x="7375" y="14968"/>
                    <a:pt x="7349" y="14839"/>
                    <a:pt x="7294" y="14718"/>
                  </a:cubicBezTo>
                  <a:cubicBezTo>
                    <a:pt x="6453" y="12836"/>
                    <a:pt x="5203" y="11139"/>
                    <a:pt x="3660" y="9772"/>
                  </a:cubicBezTo>
                  <a:cubicBezTo>
                    <a:pt x="3517" y="9644"/>
                    <a:pt x="3335" y="9575"/>
                    <a:pt x="3154" y="9575"/>
                  </a:cubicBezTo>
                  <a:cubicBezTo>
                    <a:pt x="2978" y="9575"/>
                    <a:pt x="2804" y="9640"/>
                    <a:pt x="2667" y="9779"/>
                  </a:cubicBezTo>
                  <a:cubicBezTo>
                    <a:pt x="2412" y="10039"/>
                    <a:pt x="2391" y="10517"/>
                    <a:pt x="2674" y="10772"/>
                  </a:cubicBezTo>
                  <a:cubicBezTo>
                    <a:pt x="4086" y="12022"/>
                    <a:pt x="5201" y="13534"/>
                    <a:pt x="5994" y="15244"/>
                  </a:cubicBezTo>
                  <a:cubicBezTo>
                    <a:pt x="4894" y="15430"/>
                    <a:pt x="3813" y="15765"/>
                    <a:pt x="2793" y="16249"/>
                  </a:cubicBezTo>
                  <a:cubicBezTo>
                    <a:pt x="1886" y="16682"/>
                    <a:pt x="1050" y="17244"/>
                    <a:pt x="288" y="17899"/>
                  </a:cubicBezTo>
                  <a:cubicBezTo>
                    <a:pt x="0" y="18144"/>
                    <a:pt x="41" y="18642"/>
                    <a:pt x="296" y="18892"/>
                  </a:cubicBezTo>
                  <a:cubicBezTo>
                    <a:pt x="433" y="19027"/>
                    <a:pt x="599" y="19088"/>
                    <a:pt x="766" y="19088"/>
                  </a:cubicBezTo>
                  <a:cubicBezTo>
                    <a:pt x="950" y="19088"/>
                    <a:pt x="1136" y="19014"/>
                    <a:pt x="1289" y="18885"/>
                  </a:cubicBezTo>
                  <a:cubicBezTo>
                    <a:pt x="3136" y="17297"/>
                    <a:pt x="5581" y="16469"/>
                    <a:pt x="8019" y="16469"/>
                  </a:cubicBezTo>
                  <a:cubicBezTo>
                    <a:pt x="8377" y="16469"/>
                    <a:pt x="8736" y="16486"/>
                    <a:pt x="9092" y="16523"/>
                  </a:cubicBezTo>
                  <a:cubicBezTo>
                    <a:pt x="9718" y="16777"/>
                    <a:pt x="10242" y="17156"/>
                    <a:pt x="10559" y="17663"/>
                  </a:cubicBezTo>
                  <a:cubicBezTo>
                    <a:pt x="9594" y="19782"/>
                    <a:pt x="9418" y="22230"/>
                    <a:pt x="10161" y="24521"/>
                  </a:cubicBezTo>
                  <a:cubicBezTo>
                    <a:pt x="10201" y="25440"/>
                    <a:pt x="10142" y="25940"/>
                    <a:pt x="9485" y="26833"/>
                  </a:cubicBezTo>
                  <a:cubicBezTo>
                    <a:pt x="8808" y="27107"/>
                    <a:pt x="8151" y="27421"/>
                    <a:pt x="7515" y="27776"/>
                  </a:cubicBezTo>
                  <a:cubicBezTo>
                    <a:pt x="7468" y="27764"/>
                    <a:pt x="7418" y="27752"/>
                    <a:pt x="7368" y="27745"/>
                  </a:cubicBezTo>
                  <a:cubicBezTo>
                    <a:pt x="5337" y="27490"/>
                    <a:pt x="3458" y="26402"/>
                    <a:pt x="2141" y="24833"/>
                  </a:cubicBezTo>
                  <a:cubicBezTo>
                    <a:pt x="2025" y="24695"/>
                    <a:pt x="1851" y="24632"/>
                    <a:pt x="1673" y="24632"/>
                  </a:cubicBezTo>
                  <a:cubicBezTo>
                    <a:pt x="1478" y="24632"/>
                    <a:pt x="1278" y="24708"/>
                    <a:pt x="1148" y="24840"/>
                  </a:cubicBezTo>
                  <a:cubicBezTo>
                    <a:pt x="860" y="25131"/>
                    <a:pt x="910" y="25542"/>
                    <a:pt x="1155" y="25833"/>
                  </a:cubicBezTo>
                  <a:cubicBezTo>
                    <a:pt x="2384" y="27300"/>
                    <a:pt x="4039" y="28324"/>
                    <a:pt x="5858" y="28843"/>
                  </a:cubicBezTo>
                  <a:cubicBezTo>
                    <a:pt x="4706" y="29679"/>
                    <a:pt x="3660" y="30662"/>
                    <a:pt x="2758" y="31772"/>
                  </a:cubicBezTo>
                  <a:cubicBezTo>
                    <a:pt x="2517" y="32067"/>
                    <a:pt x="2474" y="32481"/>
                    <a:pt x="2765" y="32765"/>
                  </a:cubicBezTo>
                  <a:cubicBezTo>
                    <a:pt x="2894" y="32893"/>
                    <a:pt x="3090" y="32966"/>
                    <a:pt x="3283" y="32966"/>
                  </a:cubicBezTo>
                  <a:cubicBezTo>
                    <a:pt x="3464" y="32966"/>
                    <a:pt x="3642" y="32902"/>
                    <a:pt x="3758" y="32758"/>
                  </a:cubicBezTo>
                  <a:cubicBezTo>
                    <a:pt x="5489" y="30626"/>
                    <a:pt x="7744" y="28983"/>
                    <a:pt x="10304" y="28017"/>
                  </a:cubicBezTo>
                  <a:cubicBezTo>
                    <a:pt x="11132" y="28121"/>
                    <a:pt x="11956" y="28276"/>
                    <a:pt x="12673" y="28500"/>
                  </a:cubicBezTo>
                  <a:cubicBezTo>
                    <a:pt x="12909" y="28721"/>
                    <a:pt x="13154" y="28933"/>
                    <a:pt x="13409" y="29129"/>
                  </a:cubicBezTo>
                  <a:cubicBezTo>
                    <a:pt x="14135" y="30138"/>
                    <a:pt x="14392" y="31634"/>
                    <a:pt x="14507" y="32927"/>
                  </a:cubicBezTo>
                  <a:cubicBezTo>
                    <a:pt x="14504" y="32977"/>
                    <a:pt x="14502" y="33024"/>
                    <a:pt x="14502" y="33074"/>
                  </a:cubicBezTo>
                  <a:cubicBezTo>
                    <a:pt x="14490" y="33086"/>
                    <a:pt x="14478" y="33098"/>
                    <a:pt x="14469" y="33112"/>
                  </a:cubicBezTo>
                  <a:cubicBezTo>
                    <a:pt x="13213" y="34863"/>
                    <a:pt x="11092" y="35901"/>
                    <a:pt x="8952" y="35901"/>
                  </a:cubicBezTo>
                  <a:cubicBezTo>
                    <a:pt x="8933" y="35901"/>
                    <a:pt x="8914" y="35901"/>
                    <a:pt x="8894" y="35901"/>
                  </a:cubicBezTo>
                  <a:cubicBezTo>
                    <a:pt x="8891" y="35901"/>
                    <a:pt x="8888" y="35901"/>
                    <a:pt x="8885" y="35901"/>
                  </a:cubicBezTo>
                  <a:cubicBezTo>
                    <a:pt x="7989" y="35901"/>
                    <a:pt x="7985" y="37296"/>
                    <a:pt x="8887" y="37306"/>
                  </a:cubicBezTo>
                  <a:cubicBezTo>
                    <a:pt x="8908" y="37306"/>
                    <a:pt x="8929" y="37306"/>
                    <a:pt x="8950" y="37306"/>
                  </a:cubicBezTo>
                  <a:cubicBezTo>
                    <a:pt x="11065" y="37306"/>
                    <a:pt x="13076" y="36470"/>
                    <a:pt x="14595" y="35051"/>
                  </a:cubicBezTo>
                  <a:cubicBezTo>
                    <a:pt x="14821" y="36870"/>
                    <a:pt x="15433" y="38644"/>
                    <a:pt x="16400" y="40192"/>
                  </a:cubicBezTo>
                  <a:cubicBezTo>
                    <a:pt x="16978" y="41118"/>
                    <a:pt x="17681" y="41968"/>
                    <a:pt x="18488" y="42701"/>
                  </a:cubicBezTo>
                  <a:cubicBezTo>
                    <a:pt x="18633" y="42833"/>
                    <a:pt x="18794" y="42888"/>
                    <a:pt x="18950" y="42888"/>
                  </a:cubicBezTo>
                  <a:cubicBezTo>
                    <a:pt x="19509" y="42888"/>
                    <a:pt x="20001" y="42176"/>
                    <a:pt x="19474" y="41699"/>
                  </a:cubicBezTo>
                  <a:cubicBezTo>
                    <a:pt x="17069" y="39525"/>
                    <a:pt x="15804" y="36308"/>
                    <a:pt x="15904" y="33089"/>
                  </a:cubicBezTo>
                  <a:cubicBezTo>
                    <a:pt x="16409" y="31893"/>
                    <a:pt x="17464" y="31381"/>
                    <a:pt x="18729" y="31079"/>
                  </a:cubicBezTo>
                  <a:cubicBezTo>
                    <a:pt x="18887" y="31087"/>
                    <a:pt x="19045" y="31091"/>
                    <a:pt x="19204" y="31091"/>
                  </a:cubicBezTo>
                  <a:cubicBezTo>
                    <a:pt x="20813" y="31091"/>
                    <a:pt x="22443" y="30682"/>
                    <a:pt x="23936" y="29822"/>
                  </a:cubicBezTo>
                  <a:cubicBezTo>
                    <a:pt x="23962" y="29805"/>
                    <a:pt x="23989" y="29788"/>
                    <a:pt x="24015" y="29772"/>
                  </a:cubicBezTo>
                  <a:cubicBezTo>
                    <a:pt x="24250" y="29675"/>
                    <a:pt x="24566" y="29580"/>
                    <a:pt x="24901" y="29580"/>
                  </a:cubicBezTo>
                  <a:cubicBezTo>
                    <a:pt x="25333" y="29580"/>
                    <a:pt x="25797" y="29739"/>
                    <a:pt x="26156" y="30260"/>
                  </a:cubicBezTo>
                  <a:cubicBezTo>
                    <a:pt x="27265" y="32708"/>
                    <a:pt x="27418" y="35603"/>
                    <a:pt x="26389" y="38099"/>
                  </a:cubicBezTo>
                  <a:cubicBezTo>
                    <a:pt x="26246" y="38449"/>
                    <a:pt x="26294" y="38851"/>
                    <a:pt x="26653" y="39056"/>
                  </a:cubicBezTo>
                  <a:cubicBezTo>
                    <a:pt x="26752" y="39113"/>
                    <a:pt x="26876" y="39141"/>
                    <a:pt x="27003" y="39141"/>
                  </a:cubicBezTo>
                  <a:cubicBezTo>
                    <a:pt x="27253" y="39141"/>
                    <a:pt x="27514" y="39028"/>
                    <a:pt x="27610" y="38794"/>
                  </a:cubicBezTo>
                  <a:cubicBezTo>
                    <a:pt x="28463" y="36725"/>
                    <a:pt x="28661" y="34446"/>
                    <a:pt x="28251" y="32286"/>
                  </a:cubicBezTo>
                  <a:lnTo>
                    <a:pt x="28251" y="32286"/>
                  </a:lnTo>
                  <a:cubicBezTo>
                    <a:pt x="30980" y="32677"/>
                    <a:pt x="33385" y="34536"/>
                    <a:pt x="34564" y="37006"/>
                  </a:cubicBezTo>
                  <a:cubicBezTo>
                    <a:pt x="34672" y="37234"/>
                    <a:pt x="34924" y="37353"/>
                    <a:pt x="35173" y="37353"/>
                  </a:cubicBezTo>
                  <a:cubicBezTo>
                    <a:pt x="35297" y="37353"/>
                    <a:pt x="35420" y="37323"/>
                    <a:pt x="35523" y="37263"/>
                  </a:cubicBezTo>
                  <a:cubicBezTo>
                    <a:pt x="35873" y="37060"/>
                    <a:pt x="35942" y="36648"/>
                    <a:pt x="35780" y="36306"/>
                  </a:cubicBezTo>
                  <a:cubicBezTo>
                    <a:pt x="34356" y="33317"/>
                    <a:pt x="31401" y="31279"/>
                    <a:pt x="28144" y="30862"/>
                  </a:cubicBezTo>
                  <a:cubicBezTo>
                    <a:pt x="28124" y="30859"/>
                    <a:pt x="28105" y="30858"/>
                    <a:pt x="28086" y="30858"/>
                  </a:cubicBezTo>
                  <a:cubicBezTo>
                    <a:pt x="28019" y="30858"/>
                    <a:pt x="27955" y="30873"/>
                    <a:pt x="27894" y="30895"/>
                  </a:cubicBezTo>
                  <a:cubicBezTo>
                    <a:pt x="27753" y="30457"/>
                    <a:pt x="27587" y="30026"/>
                    <a:pt x="27394" y="29605"/>
                  </a:cubicBezTo>
                  <a:cubicBezTo>
                    <a:pt x="27399" y="29605"/>
                    <a:pt x="27403" y="29600"/>
                    <a:pt x="27406" y="29600"/>
                  </a:cubicBezTo>
                  <a:cubicBezTo>
                    <a:pt x="26606" y="27838"/>
                    <a:pt x="27603" y="25995"/>
                    <a:pt x="27603" y="25995"/>
                  </a:cubicBezTo>
                  <a:lnTo>
                    <a:pt x="27603" y="25995"/>
                  </a:lnTo>
                  <a:lnTo>
                    <a:pt x="27599" y="26000"/>
                  </a:lnTo>
                  <a:cubicBezTo>
                    <a:pt x="28046" y="25140"/>
                    <a:pt x="28361" y="24219"/>
                    <a:pt x="28532" y="23268"/>
                  </a:cubicBezTo>
                  <a:cubicBezTo>
                    <a:pt x="28763" y="22847"/>
                    <a:pt x="29018" y="22464"/>
                    <a:pt x="29508" y="22464"/>
                  </a:cubicBezTo>
                  <a:cubicBezTo>
                    <a:pt x="29549" y="22464"/>
                    <a:pt x="29584" y="22461"/>
                    <a:pt x="29620" y="22456"/>
                  </a:cubicBezTo>
                  <a:cubicBezTo>
                    <a:pt x="33235" y="23145"/>
                    <a:pt x="36128" y="26009"/>
                    <a:pt x="36895" y="29645"/>
                  </a:cubicBezTo>
                  <a:cubicBezTo>
                    <a:pt x="36970" y="30002"/>
                    <a:pt x="37235" y="30158"/>
                    <a:pt x="37514" y="30158"/>
                  </a:cubicBezTo>
                  <a:cubicBezTo>
                    <a:pt x="37926" y="30158"/>
                    <a:pt x="38365" y="29818"/>
                    <a:pt x="38254" y="29291"/>
                  </a:cubicBezTo>
                  <a:cubicBezTo>
                    <a:pt x="37764" y="26969"/>
                    <a:pt x="36476" y="24792"/>
                    <a:pt x="34625" y="23295"/>
                  </a:cubicBezTo>
                  <a:cubicBezTo>
                    <a:pt x="34554" y="23237"/>
                    <a:pt x="34480" y="23187"/>
                    <a:pt x="34409" y="23133"/>
                  </a:cubicBezTo>
                  <a:cubicBezTo>
                    <a:pt x="35904" y="21719"/>
                    <a:pt x="37892" y="20954"/>
                    <a:pt x="39932" y="20954"/>
                  </a:cubicBezTo>
                  <a:cubicBezTo>
                    <a:pt x="40238" y="20954"/>
                    <a:pt x="40545" y="20972"/>
                    <a:pt x="40852" y="21006"/>
                  </a:cubicBezTo>
                  <a:cubicBezTo>
                    <a:pt x="40872" y="21008"/>
                    <a:pt x="40891" y="21010"/>
                    <a:pt x="40910" y="21010"/>
                  </a:cubicBezTo>
                  <a:cubicBezTo>
                    <a:pt x="41263" y="21010"/>
                    <a:pt x="41557" y="20641"/>
                    <a:pt x="41560" y="20306"/>
                  </a:cubicBezTo>
                  <a:cubicBezTo>
                    <a:pt x="41562" y="19894"/>
                    <a:pt x="41238" y="19644"/>
                    <a:pt x="40862" y="19601"/>
                  </a:cubicBezTo>
                  <a:cubicBezTo>
                    <a:pt x="40533" y="19564"/>
                    <a:pt x="40202" y="19546"/>
                    <a:pt x="39872" y="19546"/>
                  </a:cubicBezTo>
                  <a:cubicBezTo>
                    <a:pt x="37409" y="19546"/>
                    <a:pt x="34973" y="20562"/>
                    <a:pt x="33232" y="22314"/>
                  </a:cubicBezTo>
                  <a:cubicBezTo>
                    <a:pt x="33225" y="22318"/>
                    <a:pt x="33223" y="22325"/>
                    <a:pt x="33216" y="22330"/>
                  </a:cubicBezTo>
                  <a:cubicBezTo>
                    <a:pt x="32294" y="21799"/>
                    <a:pt x="31299" y="21411"/>
                    <a:pt x="30261" y="21171"/>
                  </a:cubicBezTo>
                  <a:cubicBezTo>
                    <a:pt x="30265" y="21166"/>
                    <a:pt x="30268" y="21159"/>
                    <a:pt x="30273" y="21156"/>
                  </a:cubicBezTo>
                  <a:cubicBezTo>
                    <a:pt x="29949" y="21023"/>
                    <a:pt x="29203" y="20892"/>
                    <a:pt x="28615" y="20478"/>
                  </a:cubicBezTo>
                  <a:cubicBezTo>
                    <a:pt x="28468" y="19237"/>
                    <a:pt x="28072" y="18008"/>
                    <a:pt x="27408" y="16858"/>
                  </a:cubicBezTo>
                  <a:cubicBezTo>
                    <a:pt x="26706" y="15641"/>
                    <a:pt x="25775" y="14641"/>
                    <a:pt x="24701" y="13877"/>
                  </a:cubicBezTo>
                  <a:lnTo>
                    <a:pt x="24701" y="13877"/>
                  </a:lnTo>
                  <a:lnTo>
                    <a:pt x="24708" y="13879"/>
                  </a:lnTo>
                  <a:cubicBezTo>
                    <a:pt x="24181" y="13339"/>
                    <a:pt x="23660" y="12717"/>
                    <a:pt x="23596" y="11986"/>
                  </a:cubicBezTo>
                  <a:cubicBezTo>
                    <a:pt x="23762" y="11512"/>
                    <a:pt x="23879" y="11020"/>
                    <a:pt x="23955" y="10522"/>
                  </a:cubicBezTo>
                  <a:cubicBezTo>
                    <a:pt x="26948" y="9498"/>
                    <a:pt x="29330" y="6931"/>
                    <a:pt x="30061" y="3835"/>
                  </a:cubicBezTo>
                  <a:cubicBezTo>
                    <a:pt x="30186" y="3309"/>
                    <a:pt x="29749" y="2966"/>
                    <a:pt x="29333" y="2966"/>
                  </a:cubicBezTo>
                  <a:cubicBezTo>
                    <a:pt x="29056" y="2966"/>
                    <a:pt x="28789" y="3118"/>
                    <a:pt x="28706" y="3471"/>
                  </a:cubicBezTo>
                  <a:cubicBezTo>
                    <a:pt x="28127" y="5921"/>
                    <a:pt x="26358" y="8003"/>
                    <a:pt x="24055" y="8984"/>
                  </a:cubicBezTo>
                  <a:cubicBezTo>
                    <a:pt x="24048" y="8457"/>
                    <a:pt x="24001" y="7934"/>
                    <a:pt x="23920" y="7417"/>
                  </a:cubicBezTo>
                  <a:cubicBezTo>
                    <a:pt x="23508" y="4850"/>
                    <a:pt x="22160" y="2528"/>
                    <a:pt x="20831" y="335"/>
                  </a:cubicBezTo>
                  <a:cubicBezTo>
                    <a:pt x="20688" y="98"/>
                    <a:pt x="20474" y="0"/>
                    <a:pt x="202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969431" y="1531743"/>
              <a:ext cx="111960" cy="98046"/>
            </a:xfrm>
            <a:custGeom>
              <a:avLst/>
              <a:gdLst/>
              <a:ahLst/>
              <a:cxnLst/>
              <a:rect l="l" t="t" r="r" b="b"/>
              <a:pathLst>
                <a:path w="7628" h="6680" extrusionOk="0">
                  <a:moveTo>
                    <a:pt x="3810" y="1"/>
                  </a:moveTo>
                  <a:cubicBezTo>
                    <a:pt x="3244" y="1"/>
                    <a:pt x="2671" y="145"/>
                    <a:pt x="2146" y="448"/>
                  </a:cubicBezTo>
                  <a:cubicBezTo>
                    <a:pt x="548" y="1372"/>
                    <a:pt x="0" y="3413"/>
                    <a:pt x="922" y="5011"/>
                  </a:cubicBezTo>
                  <a:cubicBezTo>
                    <a:pt x="1542" y="6081"/>
                    <a:pt x="2664" y="6680"/>
                    <a:pt x="3818" y="6680"/>
                  </a:cubicBezTo>
                  <a:cubicBezTo>
                    <a:pt x="4384" y="6680"/>
                    <a:pt x="4958" y="6536"/>
                    <a:pt x="5484" y="6232"/>
                  </a:cubicBezTo>
                  <a:cubicBezTo>
                    <a:pt x="7080" y="5311"/>
                    <a:pt x="7627" y="3268"/>
                    <a:pt x="6706" y="1672"/>
                  </a:cubicBezTo>
                  <a:cubicBezTo>
                    <a:pt x="6087" y="600"/>
                    <a:pt x="4964" y="1"/>
                    <a:pt x="3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057964" y="2743850"/>
              <a:ext cx="709965" cy="732583"/>
            </a:xfrm>
            <a:custGeom>
              <a:avLst/>
              <a:gdLst/>
              <a:ahLst/>
              <a:cxnLst/>
              <a:rect l="l" t="t" r="r" b="b"/>
              <a:pathLst>
                <a:path w="48371" h="49912" extrusionOk="0">
                  <a:moveTo>
                    <a:pt x="23579" y="0"/>
                  </a:moveTo>
                  <a:cubicBezTo>
                    <a:pt x="23016" y="0"/>
                    <a:pt x="22452" y="582"/>
                    <a:pt x="22832" y="1207"/>
                  </a:cubicBezTo>
                  <a:cubicBezTo>
                    <a:pt x="24268" y="3579"/>
                    <a:pt x="25713" y="6036"/>
                    <a:pt x="26215" y="8801"/>
                  </a:cubicBezTo>
                  <a:cubicBezTo>
                    <a:pt x="26511" y="10434"/>
                    <a:pt x="26423" y="12151"/>
                    <a:pt x="25811" y="13680"/>
                  </a:cubicBezTo>
                  <a:cubicBezTo>
                    <a:pt x="25801" y="13687"/>
                    <a:pt x="25789" y="13694"/>
                    <a:pt x="25777" y="13701"/>
                  </a:cubicBezTo>
                  <a:cubicBezTo>
                    <a:pt x="25146" y="14106"/>
                    <a:pt x="24239" y="14163"/>
                    <a:pt x="23756" y="14190"/>
                  </a:cubicBezTo>
                  <a:cubicBezTo>
                    <a:pt x="23284" y="14128"/>
                    <a:pt x="22807" y="14097"/>
                    <a:pt x="22329" y="14097"/>
                  </a:cubicBezTo>
                  <a:cubicBezTo>
                    <a:pt x="20918" y="14097"/>
                    <a:pt x="19492" y="14368"/>
                    <a:pt x="18131" y="14930"/>
                  </a:cubicBezTo>
                  <a:cubicBezTo>
                    <a:pt x="17938" y="14965"/>
                    <a:pt x="17699" y="14997"/>
                    <a:pt x="17470" y="14997"/>
                  </a:cubicBezTo>
                  <a:cubicBezTo>
                    <a:pt x="17264" y="14997"/>
                    <a:pt x="17065" y="14971"/>
                    <a:pt x="16914" y="14899"/>
                  </a:cubicBezTo>
                  <a:cubicBezTo>
                    <a:pt x="16143" y="13378"/>
                    <a:pt x="15798" y="11644"/>
                    <a:pt x="15945" y="9939"/>
                  </a:cubicBezTo>
                  <a:cubicBezTo>
                    <a:pt x="16129" y="7782"/>
                    <a:pt x="17153" y="5736"/>
                    <a:pt x="18691" y="4229"/>
                  </a:cubicBezTo>
                  <a:cubicBezTo>
                    <a:pt x="19273" y="3660"/>
                    <a:pt x="18710" y="2843"/>
                    <a:pt x="18076" y="2843"/>
                  </a:cubicBezTo>
                  <a:cubicBezTo>
                    <a:pt x="17890" y="2843"/>
                    <a:pt x="17698" y="2914"/>
                    <a:pt x="17526" y="3081"/>
                  </a:cubicBezTo>
                  <a:cubicBezTo>
                    <a:pt x="16026" y="4553"/>
                    <a:pt x="15002" y="6443"/>
                    <a:pt x="14545" y="8479"/>
                  </a:cubicBezTo>
                  <a:cubicBezTo>
                    <a:pt x="12769" y="7322"/>
                    <a:pt x="11342" y="5615"/>
                    <a:pt x="10578" y="3631"/>
                  </a:cubicBezTo>
                  <a:cubicBezTo>
                    <a:pt x="10443" y="3282"/>
                    <a:pt x="10152" y="3019"/>
                    <a:pt x="9786" y="3019"/>
                  </a:cubicBezTo>
                  <a:cubicBezTo>
                    <a:pt x="9719" y="3019"/>
                    <a:pt x="9651" y="3027"/>
                    <a:pt x="9580" y="3045"/>
                  </a:cubicBezTo>
                  <a:cubicBezTo>
                    <a:pt x="9192" y="3148"/>
                    <a:pt x="8837" y="3629"/>
                    <a:pt x="8997" y="4043"/>
                  </a:cubicBezTo>
                  <a:lnTo>
                    <a:pt x="8995" y="4041"/>
                  </a:lnTo>
                  <a:lnTo>
                    <a:pt x="8995" y="4041"/>
                  </a:lnTo>
                  <a:cubicBezTo>
                    <a:pt x="9961" y="6555"/>
                    <a:pt x="11695" y="8675"/>
                    <a:pt x="14005" y="10077"/>
                  </a:cubicBezTo>
                  <a:cubicBezTo>
                    <a:pt x="14102" y="10137"/>
                    <a:pt x="14200" y="10170"/>
                    <a:pt x="14295" y="10187"/>
                  </a:cubicBezTo>
                  <a:cubicBezTo>
                    <a:pt x="14188" y="11989"/>
                    <a:pt x="14574" y="13778"/>
                    <a:pt x="15350" y="15390"/>
                  </a:cubicBezTo>
                  <a:cubicBezTo>
                    <a:pt x="15429" y="16037"/>
                    <a:pt x="15374" y="16625"/>
                    <a:pt x="15012" y="16871"/>
                  </a:cubicBezTo>
                  <a:cubicBezTo>
                    <a:pt x="14748" y="17104"/>
                    <a:pt x="14495" y="17349"/>
                    <a:pt x="14257" y="17607"/>
                  </a:cubicBezTo>
                  <a:cubicBezTo>
                    <a:pt x="13964" y="17592"/>
                    <a:pt x="13668" y="17585"/>
                    <a:pt x="13379" y="17585"/>
                  </a:cubicBezTo>
                  <a:cubicBezTo>
                    <a:pt x="12560" y="17585"/>
                    <a:pt x="11808" y="17638"/>
                    <a:pt x="11407" y="17699"/>
                  </a:cubicBezTo>
                  <a:cubicBezTo>
                    <a:pt x="10718" y="17596"/>
                    <a:pt x="10022" y="17544"/>
                    <a:pt x="9326" y="17544"/>
                  </a:cubicBezTo>
                  <a:cubicBezTo>
                    <a:pt x="9078" y="17544"/>
                    <a:pt x="8830" y="17551"/>
                    <a:pt x="8583" y="17564"/>
                  </a:cubicBezTo>
                  <a:cubicBezTo>
                    <a:pt x="8585" y="17418"/>
                    <a:pt x="8554" y="17268"/>
                    <a:pt x="8490" y="17126"/>
                  </a:cubicBezTo>
                  <a:cubicBezTo>
                    <a:pt x="7511" y="14937"/>
                    <a:pt x="6056" y="12961"/>
                    <a:pt x="4261" y="11370"/>
                  </a:cubicBezTo>
                  <a:cubicBezTo>
                    <a:pt x="4094" y="11221"/>
                    <a:pt x="3882" y="11142"/>
                    <a:pt x="3671" y="11142"/>
                  </a:cubicBezTo>
                  <a:cubicBezTo>
                    <a:pt x="3467" y="11142"/>
                    <a:pt x="3264" y="11217"/>
                    <a:pt x="3106" y="11377"/>
                  </a:cubicBezTo>
                  <a:cubicBezTo>
                    <a:pt x="2808" y="11680"/>
                    <a:pt x="2782" y="12239"/>
                    <a:pt x="3113" y="12535"/>
                  </a:cubicBezTo>
                  <a:cubicBezTo>
                    <a:pt x="4756" y="13992"/>
                    <a:pt x="6054" y="15749"/>
                    <a:pt x="6975" y="17738"/>
                  </a:cubicBezTo>
                  <a:cubicBezTo>
                    <a:pt x="5694" y="17954"/>
                    <a:pt x="4439" y="18345"/>
                    <a:pt x="3251" y="18909"/>
                  </a:cubicBezTo>
                  <a:cubicBezTo>
                    <a:pt x="2194" y="19411"/>
                    <a:pt x="1222" y="20066"/>
                    <a:pt x="334" y="20828"/>
                  </a:cubicBezTo>
                  <a:cubicBezTo>
                    <a:pt x="1" y="21116"/>
                    <a:pt x="48" y="21693"/>
                    <a:pt x="344" y="21983"/>
                  </a:cubicBezTo>
                  <a:cubicBezTo>
                    <a:pt x="504" y="22141"/>
                    <a:pt x="698" y="22212"/>
                    <a:pt x="893" y="22212"/>
                  </a:cubicBezTo>
                  <a:cubicBezTo>
                    <a:pt x="1107" y="22212"/>
                    <a:pt x="1323" y="22127"/>
                    <a:pt x="1498" y="21976"/>
                  </a:cubicBezTo>
                  <a:cubicBezTo>
                    <a:pt x="3652" y="20128"/>
                    <a:pt x="6498" y="19166"/>
                    <a:pt x="9334" y="19166"/>
                  </a:cubicBezTo>
                  <a:cubicBezTo>
                    <a:pt x="9750" y="19166"/>
                    <a:pt x="10167" y="19186"/>
                    <a:pt x="10580" y="19228"/>
                  </a:cubicBezTo>
                  <a:cubicBezTo>
                    <a:pt x="11311" y="19523"/>
                    <a:pt x="11921" y="19964"/>
                    <a:pt x="12290" y="20557"/>
                  </a:cubicBezTo>
                  <a:cubicBezTo>
                    <a:pt x="11166" y="23021"/>
                    <a:pt x="10961" y="25869"/>
                    <a:pt x="11826" y="28536"/>
                  </a:cubicBezTo>
                  <a:cubicBezTo>
                    <a:pt x="11873" y="29605"/>
                    <a:pt x="11804" y="30186"/>
                    <a:pt x="11040" y="31227"/>
                  </a:cubicBezTo>
                  <a:cubicBezTo>
                    <a:pt x="10254" y="31544"/>
                    <a:pt x="9487" y="31910"/>
                    <a:pt x="8749" y="32325"/>
                  </a:cubicBezTo>
                  <a:cubicBezTo>
                    <a:pt x="8692" y="32308"/>
                    <a:pt x="8633" y="32296"/>
                    <a:pt x="8573" y="32289"/>
                  </a:cubicBezTo>
                  <a:cubicBezTo>
                    <a:pt x="6211" y="31991"/>
                    <a:pt x="4025" y="30727"/>
                    <a:pt x="2494" y="28898"/>
                  </a:cubicBezTo>
                  <a:cubicBezTo>
                    <a:pt x="2359" y="28738"/>
                    <a:pt x="2157" y="28666"/>
                    <a:pt x="1951" y="28666"/>
                  </a:cubicBezTo>
                  <a:cubicBezTo>
                    <a:pt x="1723" y="28666"/>
                    <a:pt x="1489" y="28754"/>
                    <a:pt x="1337" y="28908"/>
                  </a:cubicBezTo>
                  <a:cubicBezTo>
                    <a:pt x="1003" y="29246"/>
                    <a:pt x="1060" y="29724"/>
                    <a:pt x="1346" y="30063"/>
                  </a:cubicBezTo>
                  <a:cubicBezTo>
                    <a:pt x="2775" y="31768"/>
                    <a:pt x="4701" y="32961"/>
                    <a:pt x="6818" y="33563"/>
                  </a:cubicBezTo>
                  <a:cubicBezTo>
                    <a:pt x="5477" y="34539"/>
                    <a:pt x="4261" y="35682"/>
                    <a:pt x="3211" y="36975"/>
                  </a:cubicBezTo>
                  <a:cubicBezTo>
                    <a:pt x="2932" y="37316"/>
                    <a:pt x="2882" y="37799"/>
                    <a:pt x="3218" y="38130"/>
                  </a:cubicBezTo>
                  <a:cubicBezTo>
                    <a:pt x="3368" y="38279"/>
                    <a:pt x="3596" y="38363"/>
                    <a:pt x="3821" y="38363"/>
                  </a:cubicBezTo>
                  <a:cubicBezTo>
                    <a:pt x="4032" y="38363"/>
                    <a:pt x="4239" y="38289"/>
                    <a:pt x="4375" y="38123"/>
                  </a:cubicBezTo>
                  <a:cubicBezTo>
                    <a:pt x="6389" y="35642"/>
                    <a:pt x="9016" y="33730"/>
                    <a:pt x="11992" y="32603"/>
                  </a:cubicBezTo>
                  <a:cubicBezTo>
                    <a:pt x="12957" y="32725"/>
                    <a:pt x="13916" y="32906"/>
                    <a:pt x="14750" y="33165"/>
                  </a:cubicBezTo>
                  <a:cubicBezTo>
                    <a:pt x="15024" y="33425"/>
                    <a:pt x="15309" y="33670"/>
                    <a:pt x="15605" y="33896"/>
                  </a:cubicBezTo>
                  <a:cubicBezTo>
                    <a:pt x="16452" y="35073"/>
                    <a:pt x="16752" y="36813"/>
                    <a:pt x="16883" y="38318"/>
                  </a:cubicBezTo>
                  <a:cubicBezTo>
                    <a:pt x="16881" y="38375"/>
                    <a:pt x="16879" y="38433"/>
                    <a:pt x="16876" y="38490"/>
                  </a:cubicBezTo>
                  <a:cubicBezTo>
                    <a:pt x="16864" y="38504"/>
                    <a:pt x="16853" y="38518"/>
                    <a:pt x="16841" y="38535"/>
                  </a:cubicBezTo>
                  <a:cubicBezTo>
                    <a:pt x="15379" y="40572"/>
                    <a:pt x="12910" y="41778"/>
                    <a:pt x="10418" y="41778"/>
                  </a:cubicBezTo>
                  <a:cubicBezTo>
                    <a:pt x="10396" y="41778"/>
                    <a:pt x="10374" y="41778"/>
                    <a:pt x="10352" y="41778"/>
                  </a:cubicBezTo>
                  <a:cubicBezTo>
                    <a:pt x="10349" y="41778"/>
                    <a:pt x="10346" y="41778"/>
                    <a:pt x="10343" y="41778"/>
                  </a:cubicBezTo>
                  <a:cubicBezTo>
                    <a:pt x="9299" y="41778"/>
                    <a:pt x="9295" y="43404"/>
                    <a:pt x="10345" y="43414"/>
                  </a:cubicBezTo>
                  <a:cubicBezTo>
                    <a:pt x="10371" y="43414"/>
                    <a:pt x="10398" y="43414"/>
                    <a:pt x="10425" y="43414"/>
                  </a:cubicBezTo>
                  <a:cubicBezTo>
                    <a:pt x="12882" y="43414"/>
                    <a:pt x="15222" y="42441"/>
                    <a:pt x="16986" y="40790"/>
                  </a:cubicBezTo>
                  <a:cubicBezTo>
                    <a:pt x="17250" y="42907"/>
                    <a:pt x="17962" y="44974"/>
                    <a:pt x="19086" y="46774"/>
                  </a:cubicBezTo>
                  <a:cubicBezTo>
                    <a:pt x="19760" y="47850"/>
                    <a:pt x="20577" y="48841"/>
                    <a:pt x="21517" y="49693"/>
                  </a:cubicBezTo>
                  <a:cubicBezTo>
                    <a:pt x="21687" y="49846"/>
                    <a:pt x="21874" y="49911"/>
                    <a:pt x="22055" y="49911"/>
                  </a:cubicBezTo>
                  <a:cubicBezTo>
                    <a:pt x="22705" y="49911"/>
                    <a:pt x="23278" y="49082"/>
                    <a:pt x="22665" y="48529"/>
                  </a:cubicBezTo>
                  <a:cubicBezTo>
                    <a:pt x="19867" y="45995"/>
                    <a:pt x="18396" y="42252"/>
                    <a:pt x="18510" y="38509"/>
                  </a:cubicBezTo>
                  <a:cubicBezTo>
                    <a:pt x="19098" y="37116"/>
                    <a:pt x="20327" y="36518"/>
                    <a:pt x="21798" y="36168"/>
                  </a:cubicBezTo>
                  <a:cubicBezTo>
                    <a:pt x="21982" y="36177"/>
                    <a:pt x="22167" y="36182"/>
                    <a:pt x="22351" y="36182"/>
                  </a:cubicBezTo>
                  <a:cubicBezTo>
                    <a:pt x="24222" y="36182"/>
                    <a:pt x="26120" y="35707"/>
                    <a:pt x="27856" y="34704"/>
                  </a:cubicBezTo>
                  <a:cubicBezTo>
                    <a:pt x="27889" y="34685"/>
                    <a:pt x="27918" y="34665"/>
                    <a:pt x="27949" y="34646"/>
                  </a:cubicBezTo>
                  <a:cubicBezTo>
                    <a:pt x="28223" y="34533"/>
                    <a:pt x="28591" y="34422"/>
                    <a:pt x="28980" y="34422"/>
                  </a:cubicBezTo>
                  <a:cubicBezTo>
                    <a:pt x="29484" y="34422"/>
                    <a:pt x="30024" y="34608"/>
                    <a:pt x="30442" y="35216"/>
                  </a:cubicBezTo>
                  <a:cubicBezTo>
                    <a:pt x="31730" y="38061"/>
                    <a:pt x="31909" y="41433"/>
                    <a:pt x="30714" y="44336"/>
                  </a:cubicBezTo>
                  <a:cubicBezTo>
                    <a:pt x="30547" y="44743"/>
                    <a:pt x="30602" y="45212"/>
                    <a:pt x="31018" y="45450"/>
                  </a:cubicBezTo>
                  <a:cubicBezTo>
                    <a:pt x="31134" y="45516"/>
                    <a:pt x="31278" y="45550"/>
                    <a:pt x="31425" y="45550"/>
                  </a:cubicBezTo>
                  <a:cubicBezTo>
                    <a:pt x="31717" y="45550"/>
                    <a:pt x="32020" y="45417"/>
                    <a:pt x="32133" y="45145"/>
                  </a:cubicBezTo>
                  <a:cubicBezTo>
                    <a:pt x="33126" y="42738"/>
                    <a:pt x="33354" y="40087"/>
                    <a:pt x="32880" y="37571"/>
                  </a:cubicBezTo>
                  <a:lnTo>
                    <a:pt x="32880" y="37571"/>
                  </a:lnTo>
                  <a:cubicBezTo>
                    <a:pt x="36055" y="38028"/>
                    <a:pt x="38855" y="40190"/>
                    <a:pt x="40224" y="43066"/>
                  </a:cubicBezTo>
                  <a:cubicBezTo>
                    <a:pt x="40351" y="43331"/>
                    <a:pt x="40645" y="43468"/>
                    <a:pt x="40933" y="43468"/>
                  </a:cubicBezTo>
                  <a:cubicBezTo>
                    <a:pt x="41078" y="43468"/>
                    <a:pt x="41221" y="43434"/>
                    <a:pt x="41341" y="43364"/>
                  </a:cubicBezTo>
                  <a:cubicBezTo>
                    <a:pt x="41750" y="43128"/>
                    <a:pt x="41831" y="42650"/>
                    <a:pt x="41641" y="42250"/>
                  </a:cubicBezTo>
                  <a:cubicBezTo>
                    <a:pt x="39984" y="38773"/>
                    <a:pt x="36547" y="36401"/>
                    <a:pt x="32754" y="35916"/>
                  </a:cubicBezTo>
                  <a:cubicBezTo>
                    <a:pt x="32732" y="35912"/>
                    <a:pt x="32709" y="35911"/>
                    <a:pt x="32686" y="35911"/>
                  </a:cubicBezTo>
                  <a:cubicBezTo>
                    <a:pt x="32610" y="35911"/>
                    <a:pt x="32535" y="35928"/>
                    <a:pt x="32464" y="35956"/>
                  </a:cubicBezTo>
                  <a:cubicBezTo>
                    <a:pt x="32302" y="35444"/>
                    <a:pt x="32107" y="34942"/>
                    <a:pt x="31883" y="34454"/>
                  </a:cubicBezTo>
                  <a:cubicBezTo>
                    <a:pt x="31887" y="34451"/>
                    <a:pt x="31892" y="34446"/>
                    <a:pt x="31895" y="34446"/>
                  </a:cubicBezTo>
                  <a:cubicBezTo>
                    <a:pt x="30966" y="32396"/>
                    <a:pt x="32128" y="30251"/>
                    <a:pt x="32128" y="30251"/>
                  </a:cubicBezTo>
                  <a:lnTo>
                    <a:pt x="32128" y="30251"/>
                  </a:lnTo>
                  <a:lnTo>
                    <a:pt x="32121" y="30255"/>
                  </a:lnTo>
                  <a:cubicBezTo>
                    <a:pt x="32642" y="29255"/>
                    <a:pt x="33009" y="28184"/>
                    <a:pt x="33207" y="27077"/>
                  </a:cubicBezTo>
                  <a:cubicBezTo>
                    <a:pt x="33476" y="26588"/>
                    <a:pt x="33771" y="26143"/>
                    <a:pt x="34340" y="26143"/>
                  </a:cubicBezTo>
                  <a:cubicBezTo>
                    <a:pt x="34388" y="26143"/>
                    <a:pt x="34431" y="26138"/>
                    <a:pt x="34473" y="26134"/>
                  </a:cubicBezTo>
                  <a:cubicBezTo>
                    <a:pt x="38681" y="26934"/>
                    <a:pt x="42046" y="30270"/>
                    <a:pt x="42939" y="34499"/>
                  </a:cubicBezTo>
                  <a:cubicBezTo>
                    <a:pt x="43026" y="34914"/>
                    <a:pt x="43335" y="35095"/>
                    <a:pt x="43659" y="35095"/>
                  </a:cubicBezTo>
                  <a:cubicBezTo>
                    <a:pt x="44138" y="35095"/>
                    <a:pt x="44649" y="34699"/>
                    <a:pt x="44520" y="34087"/>
                  </a:cubicBezTo>
                  <a:cubicBezTo>
                    <a:pt x="43948" y="31382"/>
                    <a:pt x="42451" y="28851"/>
                    <a:pt x="40298" y="27108"/>
                  </a:cubicBezTo>
                  <a:cubicBezTo>
                    <a:pt x="40215" y="27041"/>
                    <a:pt x="40129" y="26984"/>
                    <a:pt x="40045" y="26919"/>
                  </a:cubicBezTo>
                  <a:cubicBezTo>
                    <a:pt x="41785" y="25275"/>
                    <a:pt x="44102" y="24385"/>
                    <a:pt x="46478" y="24385"/>
                  </a:cubicBezTo>
                  <a:cubicBezTo>
                    <a:pt x="46833" y="24385"/>
                    <a:pt x="47190" y="24405"/>
                    <a:pt x="47546" y="24445"/>
                  </a:cubicBezTo>
                  <a:cubicBezTo>
                    <a:pt x="47568" y="24448"/>
                    <a:pt x="47589" y="24449"/>
                    <a:pt x="47610" y="24449"/>
                  </a:cubicBezTo>
                  <a:cubicBezTo>
                    <a:pt x="48021" y="24449"/>
                    <a:pt x="48366" y="24021"/>
                    <a:pt x="48368" y="23631"/>
                  </a:cubicBezTo>
                  <a:cubicBezTo>
                    <a:pt x="48370" y="23150"/>
                    <a:pt x="47994" y="22859"/>
                    <a:pt x="47553" y="22809"/>
                  </a:cubicBezTo>
                  <a:cubicBezTo>
                    <a:pt x="47170" y="22766"/>
                    <a:pt x="46786" y="22745"/>
                    <a:pt x="46402" y="22745"/>
                  </a:cubicBezTo>
                  <a:cubicBezTo>
                    <a:pt x="43534" y="22745"/>
                    <a:pt x="40700" y="23930"/>
                    <a:pt x="38674" y="25967"/>
                  </a:cubicBezTo>
                  <a:cubicBezTo>
                    <a:pt x="38669" y="25974"/>
                    <a:pt x="38664" y="25981"/>
                    <a:pt x="38657" y="25988"/>
                  </a:cubicBezTo>
                  <a:cubicBezTo>
                    <a:pt x="37583" y="25369"/>
                    <a:pt x="36426" y="24914"/>
                    <a:pt x="35219" y="24636"/>
                  </a:cubicBezTo>
                  <a:cubicBezTo>
                    <a:pt x="35224" y="24631"/>
                    <a:pt x="35226" y="24624"/>
                    <a:pt x="35231" y="24619"/>
                  </a:cubicBezTo>
                  <a:cubicBezTo>
                    <a:pt x="34854" y="24464"/>
                    <a:pt x="33988" y="24312"/>
                    <a:pt x="33302" y="23829"/>
                  </a:cubicBezTo>
                  <a:cubicBezTo>
                    <a:pt x="33130" y="22388"/>
                    <a:pt x="32671" y="20955"/>
                    <a:pt x="31899" y="19619"/>
                  </a:cubicBezTo>
                  <a:cubicBezTo>
                    <a:pt x="31083" y="18202"/>
                    <a:pt x="29997" y="17037"/>
                    <a:pt x="28747" y="16149"/>
                  </a:cubicBezTo>
                  <a:lnTo>
                    <a:pt x="28747" y="16149"/>
                  </a:lnTo>
                  <a:lnTo>
                    <a:pt x="28756" y="16152"/>
                  </a:lnTo>
                  <a:cubicBezTo>
                    <a:pt x="28142" y="15523"/>
                    <a:pt x="27537" y="14799"/>
                    <a:pt x="27463" y="13949"/>
                  </a:cubicBezTo>
                  <a:cubicBezTo>
                    <a:pt x="27656" y="13397"/>
                    <a:pt x="27792" y="12825"/>
                    <a:pt x="27880" y="12244"/>
                  </a:cubicBezTo>
                  <a:cubicBezTo>
                    <a:pt x="31366" y="11051"/>
                    <a:pt x="34135" y="8065"/>
                    <a:pt x="34985" y="4462"/>
                  </a:cubicBezTo>
                  <a:cubicBezTo>
                    <a:pt x="35131" y="3850"/>
                    <a:pt x="34622" y="3452"/>
                    <a:pt x="34139" y="3452"/>
                  </a:cubicBezTo>
                  <a:cubicBezTo>
                    <a:pt x="33816" y="3452"/>
                    <a:pt x="33504" y="3630"/>
                    <a:pt x="33407" y="4041"/>
                  </a:cubicBezTo>
                  <a:cubicBezTo>
                    <a:pt x="32735" y="6891"/>
                    <a:pt x="30675" y="9313"/>
                    <a:pt x="27997" y="10453"/>
                  </a:cubicBezTo>
                  <a:cubicBezTo>
                    <a:pt x="27989" y="9841"/>
                    <a:pt x="27935" y="9232"/>
                    <a:pt x="27837" y="8632"/>
                  </a:cubicBezTo>
                  <a:cubicBezTo>
                    <a:pt x="27358" y="5641"/>
                    <a:pt x="25792" y="2943"/>
                    <a:pt x="24246" y="390"/>
                  </a:cubicBezTo>
                  <a:cubicBezTo>
                    <a:pt x="24079" y="115"/>
                    <a:pt x="23829" y="0"/>
                    <a:pt x="23579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315655" y="3059926"/>
              <a:ext cx="130277" cy="114088"/>
            </a:xfrm>
            <a:custGeom>
              <a:avLst/>
              <a:gdLst/>
              <a:ahLst/>
              <a:cxnLst/>
              <a:rect l="l" t="t" r="r" b="b"/>
              <a:pathLst>
                <a:path w="8876" h="7773" extrusionOk="0">
                  <a:moveTo>
                    <a:pt x="4433" y="0"/>
                  </a:moveTo>
                  <a:cubicBezTo>
                    <a:pt x="3774" y="0"/>
                    <a:pt x="3106" y="168"/>
                    <a:pt x="2493" y="522"/>
                  </a:cubicBezTo>
                  <a:cubicBezTo>
                    <a:pt x="636" y="1593"/>
                    <a:pt x="0" y="3970"/>
                    <a:pt x="1072" y="5829"/>
                  </a:cubicBezTo>
                  <a:cubicBezTo>
                    <a:pt x="1792" y="7075"/>
                    <a:pt x="3099" y="7772"/>
                    <a:pt x="4441" y="7772"/>
                  </a:cubicBezTo>
                  <a:cubicBezTo>
                    <a:pt x="5100" y="7772"/>
                    <a:pt x="5768" y="7604"/>
                    <a:pt x="6380" y="7251"/>
                  </a:cubicBezTo>
                  <a:cubicBezTo>
                    <a:pt x="8239" y="6179"/>
                    <a:pt x="8875" y="3803"/>
                    <a:pt x="7801" y="1943"/>
                  </a:cubicBezTo>
                  <a:cubicBezTo>
                    <a:pt x="7082" y="697"/>
                    <a:pt x="5777" y="0"/>
                    <a:pt x="4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1680901" y="3140571"/>
              <a:ext cx="297939" cy="307420"/>
            </a:xfrm>
            <a:custGeom>
              <a:avLst/>
              <a:gdLst/>
              <a:ahLst/>
              <a:cxnLst/>
              <a:rect l="l" t="t" r="r" b="b"/>
              <a:pathLst>
                <a:path w="20299" h="20945" extrusionOk="0">
                  <a:moveTo>
                    <a:pt x="9896" y="0"/>
                  </a:moveTo>
                  <a:cubicBezTo>
                    <a:pt x="9659" y="0"/>
                    <a:pt x="9422" y="244"/>
                    <a:pt x="9580" y="507"/>
                  </a:cubicBezTo>
                  <a:cubicBezTo>
                    <a:pt x="10183" y="1502"/>
                    <a:pt x="10790" y="2533"/>
                    <a:pt x="11002" y="3695"/>
                  </a:cubicBezTo>
                  <a:cubicBezTo>
                    <a:pt x="11126" y="4379"/>
                    <a:pt x="11088" y="5100"/>
                    <a:pt x="10833" y="5741"/>
                  </a:cubicBezTo>
                  <a:cubicBezTo>
                    <a:pt x="10828" y="5745"/>
                    <a:pt x="10821" y="5748"/>
                    <a:pt x="10816" y="5750"/>
                  </a:cubicBezTo>
                  <a:cubicBezTo>
                    <a:pt x="10552" y="5919"/>
                    <a:pt x="10171" y="5945"/>
                    <a:pt x="9968" y="5955"/>
                  </a:cubicBezTo>
                  <a:cubicBezTo>
                    <a:pt x="9771" y="5929"/>
                    <a:pt x="9571" y="5916"/>
                    <a:pt x="9371" y="5916"/>
                  </a:cubicBezTo>
                  <a:cubicBezTo>
                    <a:pt x="8779" y="5916"/>
                    <a:pt x="8180" y="6030"/>
                    <a:pt x="7609" y="6267"/>
                  </a:cubicBezTo>
                  <a:cubicBezTo>
                    <a:pt x="7527" y="6281"/>
                    <a:pt x="7427" y="6294"/>
                    <a:pt x="7331" y="6294"/>
                  </a:cubicBezTo>
                  <a:cubicBezTo>
                    <a:pt x="7245" y="6294"/>
                    <a:pt x="7161" y="6283"/>
                    <a:pt x="7097" y="6253"/>
                  </a:cubicBezTo>
                  <a:cubicBezTo>
                    <a:pt x="6775" y="5614"/>
                    <a:pt x="6630" y="4886"/>
                    <a:pt x="6692" y="4171"/>
                  </a:cubicBezTo>
                  <a:cubicBezTo>
                    <a:pt x="6768" y="3267"/>
                    <a:pt x="7199" y="2407"/>
                    <a:pt x="7844" y="1774"/>
                  </a:cubicBezTo>
                  <a:cubicBezTo>
                    <a:pt x="8087" y="1536"/>
                    <a:pt x="7850" y="1193"/>
                    <a:pt x="7585" y="1193"/>
                  </a:cubicBezTo>
                  <a:cubicBezTo>
                    <a:pt x="7508" y="1193"/>
                    <a:pt x="7427" y="1222"/>
                    <a:pt x="7356" y="1293"/>
                  </a:cubicBezTo>
                  <a:cubicBezTo>
                    <a:pt x="6725" y="1909"/>
                    <a:pt x="6297" y="2705"/>
                    <a:pt x="6104" y="3559"/>
                  </a:cubicBezTo>
                  <a:cubicBezTo>
                    <a:pt x="5358" y="3071"/>
                    <a:pt x="4761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8" y="1321"/>
                    <a:pt x="3708" y="1524"/>
                    <a:pt x="3775" y="1697"/>
                  </a:cubicBezTo>
                  <a:cubicBezTo>
                    <a:pt x="4182" y="2752"/>
                    <a:pt x="4908" y="3643"/>
                    <a:pt x="5877" y="4231"/>
                  </a:cubicBezTo>
                  <a:cubicBezTo>
                    <a:pt x="5918" y="4255"/>
                    <a:pt x="5958" y="4269"/>
                    <a:pt x="5999" y="4276"/>
                  </a:cubicBezTo>
                  <a:cubicBezTo>
                    <a:pt x="5954" y="5033"/>
                    <a:pt x="6116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79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7" y="7404"/>
                    <a:pt x="4787" y="7429"/>
                  </a:cubicBezTo>
                  <a:cubicBezTo>
                    <a:pt x="4498" y="7385"/>
                    <a:pt x="4208" y="7363"/>
                    <a:pt x="3917" y="7363"/>
                  </a:cubicBezTo>
                  <a:cubicBezTo>
                    <a:pt x="3813" y="7363"/>
                    <a:pt x="3708" y="7366"/>
                    <a:pt x="3603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3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2" y="4678"/>
                  </a:cubicBezTo>
                  <a:cubicBezTo>
                    <a:pt x="1456" y="4678"/>
                    <a:pt x="1370" y="4709"/>
                    <a:pt x="1303" y="4776"/>
                  </a:cubicBezTo>
                  <a:cubicBezTo>
                    <a:pt x="1179" y="4902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91" y="7536"/>
                    <a:pt x="1863" y="7700"/>
                    <a:pt x="1365" y="7936"/>
                  </a:cubicBezTo>
                  <a:cubicBezTo>
                    <a:pt x="922" y="8148"/>
                    <a:pt x="513" y="8422"/>
                    <a:pt x="141" y="8743"/>
                  </a:cubicBezTo>
                  <a:cubicBezTo>
                    <a:pt x="1" y="8862"/>
                    <a:pt x="20" y="9105"/>
                    <a:pt x="146" y="9227"/>
                  </a:cubicBezTo>
                  <a:cubicBezTo>
                    <a:pt x="213" y="9294"/>
                    <a:pt x="294" y="9324"/>
                    <a:pt x="376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4" y="8045"/>
                  </a:cubicBezTo>
                  <a:cubicBezTo>
                    <a:pt x="4090" y="8045"/>
                    <a:pt x="4266" y="8054"/>
                    <a:pt x="4442" y="8072"/>
                  </a:cubicBezTo>
                  <a:cubicBezTo>
                    <a:pt x="4746" y="8196"/>
                    <a:pt x="5004" y="8379"/>
                    <a:pt x="5158" y="8627"/>
                  </a:cubicBezTo>
                  <a:cubicBezTo>
                    <a:pt x="4687" y="9662"/>
                    <a:pt x="4601" y="10858"/>
                    <a:pt x="4963" y="11977"/>
                  </a:cubicBezTo>
                  <a:cubicBezTo>
                    <a:pt x="4982" y="12425"/>
                    <a:pt x="4954" y="12670"/>
                    <a:pt x="4634" y="13106"/>
                  </a:cubicBezTo>
                  <a:cubicBezTo>
                    <a:pt x="4303" y="13239"/>
                    <a:pt x="3982" y="13391"/>
                    <a:pt x="3672" y="13565"/>
                  </a:cubicBezTo>
                  <a:cubicBezTo>
                    <a:pt x="3649" y="13561"/>
                    <a:pt x="3622" y="13553"/>
                    <a:pt x="3599" y="13551"/>
                  </a:cubicBezTo>
                  <a:cubicBezTo>
                    <a:pt x="2608" y="13427"/>
                    <a:pt x="1689" y="12896"/>
                    <a:pt x="1046" y="12129"/>
                  </a:cubicBezTo>
                  <a:cubicBezTo>
                    <a:pt x="989" y="12061"/>
                    <a:pt x="904" y="12030"/>
                    <a:pt x="817" y="12030"/>
                  </a:cubicBezTo>
                  <a:cubicBezTo>
                    <a:pt x="723" y="12030"/>
                    <a:pt x="626" y="12067"/>
                    <a:pt x="563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5" y="13834"/>
                    <a:pt x="2863" y="14087"/>
                  </a:cubicBezTo>
                  <a:cubicBezTo>
                    <a:pt x="2298" y="14494"/>
                    <a:pt x="1789" y="14975"/>
                    <a:pt x="1348" y="15518"/>
                  </a:cubicBezTo>
                  <a:cubicBezTo>
                    <a:pt x="1232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5" y="16100"/>
                  </a:cubicBezTo>
                  <a:cubicBezTo>
                    <a:pt x="1694" y="16100"/>
                    <a:pt x="1780" y="16069"/>
                    <a:pt x="1837" y="15999"/>
                  </a:cubicBezTo>
                  <a:cubicBezTo>
                    <a:pt x="2682" y="14958"/>
                    <a:pt x="3784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6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5" y="16127"/>
                    <a:pt x="7082" y="16151"/>
                  </a:cubicBezTo>
                  <a:cubicBezTo>
                    <a:pt x="7078" y="16158"/>
                    <a:pt x="7073" y="16166"/>
                    <a:pt x="7068" y="16170"/>
                  </a:cubicBezTo>
                  <a:cubicBezTo>
                    <a:pt x="6455" y="17024"/>
                    <a:pt x="5418" y="17532"/>
                    <a:pt x="4373" y="17532"/>
                  </a:cubicBezTo>
                  <a:cubicBezTo>
                    <a:pt x="4363" y="17532"/>
                    <a:pt x="4354" y="17532"/>
                    <a:pt x="4344" y="17532"/>
                  </a:cubicBezTo>
                  <a:cubicBezTo>
                    <a:pt x="4342" y="17532"/>
                    <a:pt x="4341" y="17532"/>
                    <a:pt x="4339" y="17532"/>
                  </a:cubicBezTo>
                  <a:cubicBezTo>
                    <a:pt x="3903" y="17532"/>
                    <a:pt x="3900" y="18213"/>
                    <a:pt x="4342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8" y="17118"/>
                  </a:cubicBezTo>
                  <a:cubicBezTo>
                    <a:pt x="7239" y="18006"/>
                    <a:pt x="7540" y="18873"/>
                    <a:pt x="8011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8"/>
                    <a:pt x="9179" y="20945"/>
                    <a:pt x="9255" y="20945"/>
                  </a:cubicBezTo>
                  <a:cubicBezTo>
                    <a:pt x="9528" y="20945"/>
                    <a:pt x="9768" y="20597"/>
                    <a:pt x="9511" y="20364"/>
                  </a:cubicBezTo>
                  <a:cubicBezTo>
                    <a:pt x="8337" y="19302"/>
                    <a:pt x="7720" y="17730"/>
                    <a:pt x="7768" y="16161"/>
                  </a:cubicBezTo>
                  <a:cubicBezTo>
                    <a:pt x="8016" y="15575"/>
                    <a:pt x="8530" y="15325"/>
                    <a:pt x="9147" y="15177"/>
                  </a:cubicBezTo>
                  <a:cubicBezTo>
                    <a:pt x="9224" y="15181"/>
                    <a:pt x="9301" y="15183"/>
                    <a:pt x="9378" y="15183"/>
                  </a:cubicBezTo>
                  <a:cubicBezTo>
                    <a:pt x="10164" y="15183"/>
                    <a:pt x="10962" y="14984"/>
                    <a:pt x="11690" y="14563"/>
                  </a:cubicBezTo>
                  <a:cubicBezTo>
                    <a:pt x="11704" y="14556"/>
                    <a:pt x="11716" y="14546"/>
                    <a:pt x="11728" y="14539"/>
                  </a:cubicBezTo>
                  <a:cubicBezTo>
                    <a:pt x="11843" y="14491"/>
                    <a:pt x="11997" y="14445"/>
                    <a:pt x="12161" y="14445"/>
                  </a:cubicBezTo>
                  <a:cubicBezTo>
                    <a:pt x="12372" y="14445"/>
                    <a:pt x="12599" y="14523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5"/>
                    <a:pt x="12842" y="18973"/>
                    <a:pt x="13016" y="19073"/>
                  </a:cubicBezTo>
                  <a:cubicBezTo>
                    <a:pt x="13065" y="19101"/>
                    <a:pt x="13126" y="19115"/>
                    <a:pt x="13188" y="19115"/>
                  </a:cubicBezTo>
                  <a:cubicBezTo>
                    <a:pt x="13311" y="19115"/>
                    <a:pt x="13438" y="19060"/>
                    <a:pt x="13485" y="18944"/>
                  </a:cubicBezTo>
                  <a:cubicBezTo>
                    <a:pt x="13900" y="17935"/>
                    <a:pt x="13997" y="16823"/>
                    <a:pt x="13797" y="15765"/>
                  </a:cubicBezTo>
                  <a:lnTo>
                    <a:pt x="13797" y="15765"/>
                  </a:lnTo>
                  <a:cubicBezTo>
                    <a:pt x="15131" y="15958"/>
                    <a:pt x="16305" y="16866"/>
                    <a:pt x="16881" y="18073"/>
                  </a:cubicBezTo>
                  <a:cubicBezTo>
                    <a:pt x="16934" y="18184"/>
                    <a:pt x="17057" y="18242"/>
                    <a:pt x="17179" y="18242"/>
                  </a:cubicBezTo>
                  <a:cubicBezTo>
                    <a:pt x="17239" y="18242"/>
                    <a:pt x="17298" y="18227"/>
                    <a:pt x="17348" y="18199"/>
                  </a:cubicBezTo>
                  <a:cubicBezTo>
                    <a:pt x="17519" y="18099"/>
                    <a:pt x="17555" y="17897"/>
                    <a:pt x="17474" y="17730"/>
                  </a:cubicBezTo>
                  <a:cubicBezTo>
                    <a:pt x="16779" y="16270"/>
                    <a:pt x="15336" y="15275"/>
                    <a:pt x="13745" y="15073"/>
                  </a:cubicBezTo>
                  <a:cubicBezTo>
                    <a:pt x="13734" y="15071"/>
                    <a:pt x="13723" y="15070"/>
                    <a:pt x="13712" y="15070"/>
                  </a:cubicBezTo>
                  <a:cubicBezTo>
                    <a:pt x="13681" y="15070"/>
                    <a:pt x="13652" y="15077"/>
                    <a:pt x="13624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1" y="14458"/>
                    <a:pt x="13383" y="14456"/>
                    <a:pt x="13383" y="14456"/>
                  </a:cubicBezTo>
                  <a:cubicBezTo>
                    <a:pt x="12995" y="13596"/>
                    <a:pt x="13481" y="12694"/>
                    <a:pt x="13481" y="12694"/>
                  </a:cubicBezTo>
                  <a:lnTo>
                    <a:pt x="13481" y="12694"/>
                  </a:lnTo>
                  <a:lnTo>
                    <a:pt x="13478" y="12696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0"/>
                    <a:pt x="14412" y="10970"/>
                  </a:cubicBezTo>
                  <a:cubicBezTo>
                    <a:pt x="14431" y="10970"/>
                    <a:pt x="14450" y="10970"/>
                    <a:pt x="14466" y="10967"/>
                  </a:cubicBezTo>
                  <a:cubicBezTo>
                    <a:pt x="16231" y="11303"/>
                    <a:pt x="17643" y="12703"/>
                    <a:pt x="18019" y="14477"/>
                  </a:cubicBezTo>
                  <a:cubicBezTo>
                    <a:pt x="18056" y="14652"/>
                    <a:pt x="18185" y="14727"/>
                    <a:pt x="18321" y="14727"/>
                  </a:cubicBezTo>
                  <a:cubicBezTo>
                    <a:pt x="18522" y="14727"/>
                    <a:pt x="18737" y="14561"/>
                    <a:pt x="18681" y="14303"/>
                  </a:cubicBezTo>
                  <a:cubicBezTo>
                    <a:pt x="18443" y="13170"/>
                    <a:pt x="17814" y="12108"/>
                    <a:pt x="16910" y="11377"/>
                  </a:cubicBezTo>
                  <a:cubicBezTo>
                    <a:pt x="16876" y="11348"/>
                    <a:pt x="16841" y="11325"/>
                    <a:pt x="16805" y="11296"/>
                  </a:cubicBezTo>
                  <a:cubicBezTo>
                    <a:pt x="17537" y="10606"/>
                    <a:pt x="18509" y="10233"/>
                    <a:pt x="19507" y="10233"/>
                  </a:cubicBezTo>
                  <a:cubicBezTo>
                    <a:pt x="19655" y="10233"/>
                    <a:pt x="19804" y="10241"/>
                    <a:pt x="19953" y="10258"/>
                  </a:cubicBezTo>
                  <a:cubicBezTo>
                    <a:pt x="19962" y="10259"/>
                    <a:pt x="19972" y="10259"/>
                    <a:pt x="19981" y="10259"/>
                  </a:cubicBezTo>
                  <a:cubicBezTo>
                    <a:pt x="20152" y="10259"/>
                    <a:pt x="20296" y="10080"/>
                    <a:pt x="20296" y="9917"/>
                  </a:cubicBezTo>
                  <a:cubicBezTo>
                    <a:pt x="20298" y="9715"/>
                    <a:pt x="20141" y="9593"/>
                    <a:pt x="19955" y="9572"/>
                  </a:cubicBezTo>
                  <a:cubicBezTo>
                    <a:pt x="19795" y="9554"/>
                    <a:pt x="19634" y="9545"/>
                    <a:pt x="19474" y="9545"/>
                  </a:cubicBezTo>
                  <a:cubicBezTo>
                    <a:pt x="18270" y="9545"/>
                    <a:pt x="17080" y="10041"/>
                    <a:pt x="16229" y="10898"/>
                  </a:cubicBezTo>
                  <a:cubicBezTo>
                    <a:pt x="16226" y="10901"/>
                    <a:pt x="16226" y="10903"/>
                    <a:pt x="16221" y="10905"/>
                  </a:cubicBezTo>
                  <a:cubicBezTo>
                    <a:pt x="15771" y="10646"/>
                    <a:pt x="15286" y="10455"/>
                    <a:pt x="14778" y="10339"/>
                  </a:cubicBezTo>
                  <a:cubicBezTo>
                    <a:pt x="14781" y="10336"/>
                    <a:pt x="14783" y="10334"/>
                    <a:pt x="14786" y="10332"/>
                  </a:cubicBezTo>
                  <a:cubicBezTo>
                    <a:pt x="14626" y="10267"/>
                    <a:pt x="14262" y="10203"/>
                    <a:pt x="13976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3" y="7639"/>
                    <a:pt x="12588" y="7150"/>
                    <a:pt x="12064" y="6777"/>
                  </a:cubicBezTo>
                  <a:lnTo>
                    <a:pt x="12064" y="6777"/>
                  </a:lnTo>
                  <a:cubicBezTo>
                    <a:pt x="11808" y="6513"/>
                    <a:pt x="11554" y="6211"/>
                    <a:pt x="11523" y="5855"/>
                  </a:cubicBezTo>
                  <a:cubicBezTo>
                    <a:pt x="11604" y="5622"/>
                    <a:pt x="11664" y="5383"/>
                    <a:pt x="11699" y="5138"/>
                  </a:cubicBezTo>
                  <a:cubicBezTo>
                    <a:pt x="13162" y="4638"/>
                    <a:pt x="14324" y="3386"/>
                    <a:pt x="14681" y="1874"/>
                  </a:cubicBezTo>
                  <a:cubicBezTo>
                    <a:pt x="14742" y="1616"/>
                    <a:pt x="14528" y="1449"/>
                    <a:pt x="14326" y="1449"/>
                  </a:cubicBezTo>
                  <a:cubicBezTo>
                    <a:pt x="14190" y="1449"/>
                    <a:pt x="14060" y="1524"/>
                    <a:pt x="14019" y="1695"/>
                  </a:cubicBezTo>
                  <a:cubicBezTo>
                    <a:pt x="13735" y="2893"/>
                    <a:pt x="12873" y="3909"/>
                    <a:pt x="11749" y="4388"/>
                  </a:cubicBezTo>
                  <a:cubicBezTo>
                    <a:pt x="11745" y="4131"/>
                    <a:pt x="11723" y="3874"/>
                    <a:pt x="11683" y="3624"/>
                  </a:cubicBezTo>
                  <a:cubicBezTo>
                    <a:pt x="11480" y="2369"/>
                    <a:pt x="10823" y="1235"/>
                    <a:pt x="10176" y="164"/>
                  </a:cubicBezTo>
                  <a:cubicBezTo>
                    <a:pt x="10105" y="48"/>
                    <a:pt x="10001" y="0"/>
                    <a:pt x="9896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789044" y="3273222"/>
              <a:ext cx="54674" cy="47893"/>
            </a:xfrm>
            <a:custGeom>
              <a:avLst/>
              <a:gdLst/>
              <a:ahLst/>
              <a:cxnLst/>
              <a:rect l="l" t="t" r="r" b="b"/>
              <a:pathLst>
                <a:path w="3725" h="3263" extrusionOk="0">
                  <a:moveTo>
                    <a:pt x="1861" y="1"/>
                  </a:moveTo>
                  <a:cubicBezTo>
                    <a:pt x="1585" y="1"/>
                    <a:pt x="1304" y="72"/>
                    <a:pt x="1048" y="221"/>
                  </a:cubicBezTo>
                  <a:cubicBezTo>
                    <a:pt x="267" y="671"/>
                    <a:pt x="0" y="1666"/>
                    <a:pt x="450" y="2447"/>
                  </a:cubicBezTo>
                  <a:cubicBezTo>
                    <a:pt x="752" y="2970"/>
                    <a:pt x="1301" y="3263"/>
                    <a:pt x="1865" y="3263"/>
                  </a:cubicBezTo>
                  <a:cubicBezTo>
                    <a:pt x="2141" y="3263"/>
                    <a:pt x="2421" y="3193"/>
                    <a:pt x="2677" y="3045"/>
                  </a:cubicBezTo>
                  <a:cubicBezTo>
                    <a:pt x="3458" y="2592"/>
                    <a:pt x="3724" y="1597"/>
                    <a:pt x="3274" y="816"/>
                  </a:cubicBezTo>
                  <a:cubicBezTo>
                    <a:pt x="2972" y="294"/>
                    <a:pt x="2424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992121" y="11317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100250" y="12644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2934879" y="1444684"/>
              <a:ext cx="263388" cy="164740"/>
            </a:xfrm>
            <a:custGeom>
              <a:avLst/>
              <a:gdLst/>
              <a:ahLst/>
              <a:cxnLst/>
              <a:rect l="l" t="t" r="r" b="b"/>
              <a:pathLst>
                <a:path w="17945" h="11224" extrusionOk="0">
                  <a:moveTo>
                    <a:pt x="6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0" y="10"/>
                    <a:pt x="62" y="52"/>
                    <a:pt x="179" y="129"/>
                  </a:cubicBezTo>
                  <a:cubicBezTo>
                    <a:pt x="319" y="219"/>
                    <a:pt x="488" y="329"/>
                    <a:pt x="695" y="462"/>
                  </a:cubicBezTo>
                  <a:cubicBezTo>
                    <a:pt x="1176" y="772"/>
                    <a:pt x="1819" y="1184"/>
                    <a:pt x="2603" y="1686"/>
                  </a:cubicBezTo>
                  <a:cubicBezTo>
                    <a:pt x="4251" y="2727"/>
                    <a:pt x="6472" y="4131"/>
                    <a:pt x="8927" y="5684"/>
                  </a:cubicBezTo>
                  <a:cubicBezTo>
                    <a:pt x="11392" y="7220"/>
                    <a:pt x="13623" y="8608"/>
                    <a:pt x="15276" y="9639"/>
                  </a:cubicBezTo>
                  <a:cubicBezTo>
                    <a:pt x="16071" y="10123"/>
                    <a:pt x="16726" y="10520"/>
                    <a:pt x="17214" y="10818"/>
                  </a:cubicBezTo>
                  <a:cubicBezTo>
                    <a:pt x="17426" y="10942"/>
                    <a:pt x="17602" y="11044"/>
                    <a:pt x="17747" y="11127"/>
                  </a:cubicBezTo>
                  <a:cubicBezTo>
                    <a:pt x="17858" y="11190"/>
                    <a:pt x="17925" y="11224"/>
                    <a:pt x="17938" y="11224"/>
                  </a:cubicBezTo>
                  <a:cubicBezTo>
                    <a:pt x="17939" y="11224"/>
                    <a:pt x="17940" y="11223"/>
                    <a:pt x="17940" y="11223"/>
                  </a:cubicBezTo>
                  <a:cubicBezTo>
                    <a:pt x="17945" y="11216"/>
                    <a:pt x="17885" y="11170"/>
                    <a:pt x="17771" y="11089"/>
                  </a:cubicBezTo>
                  <a:cubicBezTo>
                    <a:pt x="17631" y="10994"/>
                    <a:pt x="17464" y="10880"/>
                    <a:pt x="17261" y="10742"/>
                  </a:cubicBezTo>
                  <a:cubicBezTo>
                    <a:pt x="16783" y="10430"/>
                    <a:pt x="16140" y="10011"/>
                    <a:pt x="15361" y="9501"/>
                  </a:cubicBezTo>
                  <a:cubicBezTo>
                    <a:pt x="13754" y="8463"/>
                    <a:pt x="11523" y="7044"/>
                    <a:pt x="9049" y="5489"/>
                  </a:cubicBezTo>
                  <a:cubicBezTo>
                    <a:pt x="6575" y="3934"/>
                    <a:pt x="4327" y="2541"/>
                    <a:pt x="2688" y="1548"/>
                  </a:cubicBezTo>
                  <a:cubicBezTo>
                    <a:pt x="1872" y="1050"/>
                    <a:pt x="1205" y="653"/>
                    <a:pt x="741" y="386"/>
                  </a:cubicBezTo>
                  <a:cubicBezTo>
                    <a:pt x="507" y="253"/>
                    <a:pt x="329" y="150"/>
                    <a:pt x="200" y="86"/>
                  </a:cubicBezTo>
                  <a:cubicBezTo>
                    <a:pt x="87" y="31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716700" y="1603243"/>
              <a:ext cx="296530" cy="10113"/>
            </a:xfrm>
            <a:custGeom>
              <a:avLst/>
              <a:gdLst/>
              <a:ahLst/>
              <a:cxnLst/>
              <a:rect l="l" t="t" r="r" b="b"/>
              <a:pathLst>
                <a:path w="20203" h="689" extrusionOk="0">
                  <a:moveTo>
                    <a:pt x="19621" y="1"/>
                  </a:moveTo>
                  <a:cubicBezTo>
                    <a:pt x="18230" y="1"/>
                    <a:pt x="14490" y="90"/>
                    <a:pt x="10097" y="230"/>
                  </a:cubicBezTo>
                  <a:cubicBezTo>
                    <a:pt x="4520" y="409"/>
                    <a:pt x="1" y="604"/>
                    <a:pt x="3" y="668"/>
                  </a:cubicBezTo>
                  <a:cubicBezTo>
                    <a:pt x="4" y="682"/>
                    <a:pt x="213" y="689"/>
                    <a:pt x="597" y="689"/>
                  </a:cubicBezTo>
                  <a:cubicBezTo>
                    <a:pt x="1999" y="689"/>
                    <a:pt x="5727" y="601"/>
                    <a:pt x="10107" y="461"/>
                  </a:cubicBezTo>
                  <a:cubicBezTo>
                    <a:pt x="15681" y="283"/>
                    <a:pt x="20203" y="85"/>
                    <a:pt x="20201" y="21"/>
                  </a:cubicBezTo>
                  <a:cubicBezTo>
                    <a:pt x="20200" y="7"/>
                    <a:pt x="19996" y="1"/>
                    <a:pt x="19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196504" y="1458247"/>
              <a:ext cx="515400" cy="595026"/>
            </a:xfrm>
            <a:custGeom>
              <a:avLst/>
              <a:gdLst/>
              <a:ahLst/>
              <a:cxnLst/>
              <a:rect l="l" t="t" r="r" b="b"/>
              <a:pathLst>
                <a:path w="35115" h="40540" extrusionOk="0">
                  <a:moveTo>
                    <a:pt x="17572" y="0"/>
                  </a:moveTo>
                  <a:lnTo>
                    <a:pt x="17517" y="31"/>
                  </a:lnTo>
                  <a:cubicBezTo>
                    <a:pt x="12081" y="3167"/>
                    <a:pt x="6192" y="6565"/>
                    <a:pt x="58" y="10103"/>
                  </a:cubicBezTo>
                  <a:lnTo>
                    <a:pt x="1" y="10137"/>
                  </a:lnTo>
                  <a:lnTo>
                    <a:pt x="1" y="10208"/>
                  </a:lnTo>
                  <a:cubicBezTo>
                    <a:pt x="1" y="17311"/>
                    <a:pt x="3" y="24131"/>
                    <a:pt x="6" y="30363"/>
                  </a:cubicBezTo>
                  <a:lnTo>
                    <a:pt x="6" y="30425"/>
                  </a:lnTo>
                  <a:lnTo>
                    <a:pt x="60" y="30456"/>
                  </a:lnTo>
                  <a:cubicBezTo>
                    <a:pt x="6616" y="34232"/>
                    <a:pt x="12569" y="37659"/>
                    <a:pt x="17529" y="40514"/>
                  </a:cubicBezTo>
                  <a:lnTo>
                    <a:pt x="17572" y="40540"/>
                  </a:lnTo>
                  <a:lnTo>
                    <a:pt x="17615" y="40514"/>
                  </a:lnTo>
                  <a:cubicBezTo>
                    <a:pt x="22991" y="37390"/>
                    <a:pt x="27354" y="34856"/>
                    <a:pt x="30376" y="33099"/>
                  </a:cubicBezTo>
                  <a:cubicBezTo>
                    <a:pt x="31873" y="32222"/>
                    <a:pt x="33038" y="31541"/>
                    <a:pt x="33838" y="31075"/>
                  </a:cubicBezTo>
                  <a:cubicBezTo>
                    <a:pt x="34226" y="30846"/>
                    <a:pt x="34524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28" y="30363"/>
                  </a:lnTo>
                  <a:cubicBezTo>
                    <a:pt x="35028" y="30363"/>
                    <a:pt x="34916" y="30417"/>
                    <a:pt x="34709" y="30534"/>
                  </a:cubicBezTo>
                  <a:cubicBezTo>
                    <a:pt x="34497" y="30653"/>
                    <a:pt x="34193" y="30825"/>
                    <a:pt x="33795" y="31048"/>
                  </a:cubicBezTo>
                  <a:cubicBezTo>
                    <a:pt x="32988" y="31508"/>
                    <a:pt x="31811" y="32180"/>
                    <a:pt x="30299" y="33042"/>
                  </a:cubicBezTo>
                  <a:cubicBezTo>
                    <a:pt x="27283" y="34773"/>
                    <a:pt x="22934" y="37267"/>
                    <a:pt x="17572" y="40341"/>
                  </a:cubicBezTo>
                  <a:lnTo>
                    <a:pt x="17572" y="40341"/>
                  </a:lnTo>
                  <a:cubicBezTo>
                    <a:pt x="12639" y="37487"/>
                    <a:pt x="6730" y="34067"/>
                    <a:pt x="225" y="30299"/>
                  </a:cubicBezTo>
                  <a:lnTo>
                    <a:pt x="225" y="30299"/>
                  </a:lnTo>
                  <a:cubicBezTo>
                    <a:pt x="227" y="24103"/>
                    <a:pt x="227" y="17327"/>
                    <a:pt x="229" y="10270"/>
                  </a:cubicBezTo>
                  <a:lnTo>
                    <a:pt x="229" y="10270"/>
                  </a:lnTo>
                  <a:cubicBezTo>
                    <a:pt x="6322" y="6751"/>
                    <a:pt x="12170" y="3373"/>
                    <a:pt x="17572" y="251"/>
                  </a:cubicBezTo>
                  <a:lnTo>
                    <a:pt x="17572" y="251"/>
                  </a:lnTo>
                  <a:cubicBezTo>
                    <a:pt x="24089" y="4004"/>
                    <a:pt x="29975" y="7394"/>
                    <a:pt x="34943" y="10255"/>
                  </a:cubicBezTo>
                  <a:lnTo>
                    <a:pt x="34943" y="10255"/>
                  </a:lnTo>
                  <a:cubicBezTo>
                    <a:pt x="34962" y="16437"/>
                    <a:pt x="34976" y="21450"/>
                    <a:pt x="34986" y="24929"/>
                  </a:cubicBezTo>
                  <a:cubicBezTo>
                    <a:pt x="34995" y="26667"/>
                    <a:pt x="35002" y="28022"/>
                    <a:pt x="35007" y="28948"/>
                  </a:cubicBezTo>
                  <a:cubicBezTo>
                    <a:pt x="35012" y="29405"/>
                    <a:pt x="35016" y="29755"/>
                    <a:pt x="35019" y="30001"/>
                  </a:cubicBezTo>
                  <a:cubicBezTo>
                    <a:pt x="35021" y="30236"/>
                    <a:pt x="35028" y="30363"/>
                    <a:pt x="35028" y="30363"/>
                  </a:cubicBezTo>
                  <a:cubicBezTo>
                    <a:pt x="35028" y="30363"/>
                    <a:pt x="35036" y="30246"/>
                    <a:pt x="35040" y="30013"/>
                  </a:cubicBezTo>
                  <a:cubicBezTo>
                    <a:pt x="35043" y="29770"/>
                    <a:pt x="35047" y="29425"/>
                    <a:pt x="35052" y="28972"/>
                  </a:cubicBezTo>
                  <a:cubicBezTo>
                    <a:pt x="35057" y="28048"/>
                    <a:pt x="35064" y="26698"/>
                    <a:pt x="35074" y="24965"/>
                  </a:cubicBezTo>
                  <a:cubicBezTo>
                    <a:pt x="35083" y="21467"/>
                    <a:pt x="35097" y="16423"/>
                    <a:pt x="35114" y="10203"/>
                  </a:cubicBezTo>
                  <a:lnTo>
                    <a:pt x="35114" y="10156"/>
                  </a:lnTo>
                  <a:lnTo>
                    <a:pt x="35071" y="10130"/>
                  </a:lnTo>
                  <a:cubicBezTo>
                    <a:pt x="30087" y="7244"/>
                    <a:pt x="24175" y="3822"/>
                    <a:pt x="17627" y="31"/>
                  </a:cubicBezTo>
                  <a:lnTo>
                    <a:pt x="1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917677" y="1425939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1"/>
                  </a:moveTo>
                  <a:cubicBezTo>
                    <a:pt x="796" y="1"/>
                    <a:pt x="1" y="796"/>
                    <a:pt x="1" y="1780"/>
                  </a:cubicBezTo>
                  <a:cubicBezTo>
                    <a:pt x="1" y="2763"/>
                    <a:pt x="796" y="3561"/>
                    <a:pt x="1779" y="3561"/>
                  </a:cubicBezTo>
                  <a:cubicBezTo>
                    <a:pt x="2763" y="3561"/>
                    <a:pt x="3560" y="2763"/>
                    <a:pt x="3560" y="1780"/>
                  </a:cubicBezTo>
                  <a:cubicBezTo>
                    <a:pt x="3560" y="796"/>
                    <a:pt x="2763" y="1"/>
                    <a:pt x="1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157814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4" y="4270"/>
                    <a:pt x="5504" y="2751"/>
                  </a:cubicBezTo>
                  <a:cubicBezTo>
                    <a:pt x="5504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666695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1"/>
                    <a:pt x="2753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666695" y="187372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3"/>
                    <a:pt x="2753" y="5503"/>
                  </a:cubicBezTo>
                  <a:cubicBezTo>
                    <a:pt x="4272" y="5503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982993" y="1570186"/>
              <a:ext cx="60369" cy="60413"/>
            </a:xfrm>
            <a:custGeom>
              <a:avLst/>
              <a:gdLst/>
              <a:ahLst/>
              <a:cxnLst/>
              <a:rect l="l" t="t" r="r" b="b"/>
              <a:pathLst>
                <a:path w="4113" h="4116" extrusionOk="0">
                  <a:moveTo>
                    <a:pt x="2058" y="1"/>
                  </a:moveTo>
                  <a:cubicBezTo>
                    <a:pt x="922" y="1"/>
                    <a:pt x="0" y="923"/>
                    <a:pt x="0" y="2058"/>
                  </a:cubicBezTo>
                  <a:cubicBezTo>
                    <a:pt x="0" y="3194"/>
                    <a:pt x="922" y="4116"/>
                    <a:pt x="2058" y="4116"/>
                  </a:cubicBezTo>
                  <a:cubicBezTo>
                    <a:pt x="3193" y="4116"/>
                    <a:pt x="4113" y="3194"/>
                    <a:pt x="4113" y="2058"/>
                  </a:cubicBezTo>
                  <a:cubicBezTo>
                    <a:pt x="4113" y="923"/>
                    <a:pt x="319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413656" y="2013718"/>
              <a:ext cx="80741" cy="80770"/>
            </a:xfrm>
            <a:custGeom>
              <a:avLst/>
              <a:gdLst/>
              <a:ahLst/>
              <a:cxnLst/>
              <a:rect l="l" t="t" r="r" b="b"/>
              <a:pathLst>
                <a:path w="5501" h="5503" extrusionOk="0">
                  <a:moveTo>
                    <a:pt x="2751" y="0"/>
                  </a:moveTo>
                  <a:cubicBezTo>
                    <a:pt x="1231" y="0"/>
                    <a:pt x="0" y="1234"/>
                    <a:pt x="0" y="2753"/>
                  </a:cubicBezTo>
                  <a:cubicBezTo>
                    <a:pt x="0" y="4272"/>
                    <a:pt x="1231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163274" y="185935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1"/>
                  </a:moveTo>
                  <a:cubicBezTo>
                    <a:pt x="1234" y="1"/>
                    <a:pt x="0" y="1232"/>
                    <a:pt x="0" y="2753"/>
                  </a:cubicBezTo>
                  <a:cubicBezTo>
                    <a:pt x="0" y="4273"/>
                    <a:pt x="1234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2"/>
                    <a:pt x="4272" y="1"/>
                    <a:pt x="27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452727" y="1166214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0"/>
                  </a:moveTo>
                  <a:cubicBezTo>
                    <a:pt x="53" y="0"/>
                    <a:pt x="0" y="4358"/>
                    <a:pt x="0" y="9737"/>
                  </a:cubicBezTo>
                  <a:cubicBezTo>
                    <a:pt x="0" y="15114"/>
                    <a:pt x="53" y="19474"/>
                    <a:pt x="115" y="19474"/>
                  </a:cubicBezTo>
                  <a:cubicBezTo>
                    <a:pt x="179" y="19474"/>
                    <a:pt x="231" y="15114"/>
                    <a:pt x="231" y="9737"/>
                  </a:cubicBezTo>
                  <a:cubicBezTo>
                    <a:pt x="231" y="4358"/>
                    <a:pt x="179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414038" y="1419686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0" y="1234"/>
                    <a:pt x="0" y="2753"/>
                  </a:cubicBezTo>
                  <a:cubicBezTo>
                    <a:pt x="0" y="4272"/>
                    <a:pt x="1232" y="5503"/>
                    <a:pt x="2751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421553" y="1122105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0" y="1002"/>
                    <a:pt x="0" y="2238"/>
                  </a:cubicBezTo>
                  <a:cubicBezTo>
                    <a:pt x="0" y="3477"/>
                    <a:pt x="1003" y="4479"/>
                    <a:pt x="2239" y="4479"/>
                  </a:cubicBezTo>
                  <a:cubicBezTo>
                    <a:pt x="3477" y="4479"/>
                    <a:pt x="4479" y="3477"/>
                    <a:pt x="4479" y="2238"/>
                  </a:cubicBezTo>
                  <a:cubicBezTo>
                    <a:pt x="4479" y="1002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1538691" y="1795827"/>
              <a:ext cx="143384" cy="97253"/>
            </a:xfrm>
            <a:custGeom>
              <a:avLst/>
              <a:gdLst/>
              <a:ahLst/>
              <a:cxnLst/>
              <a:rect l="l" t="t" r="r" b="b"/>
              <a:pathLst>
                <a:path w="9769" h="6626" extrusionOk="0">
                  <a:moveTo>
                    <a:pt x="40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0" y="57"/>
                    <a:pt x="2141" y="1581"/>
                    <a:pt x="4820" y="3410"/>
                  </a:cubicBezTo>
                  <a:cubicBezTo>
                    <a:pt x="7449" y="5206"/>
                    <a:pt x="9619" y="6626"/>
                    <a:pt x="9729" y="6626"/>
                  </a:cubicBezTo>
                  <a:cubicBezTo>
                    <a:pt x="9731" y="6626"/>
                    <a:pt x="9732" y="6625"/>
                    <a:pt x="9732" y="6624"/>
                  </a:cubicBezTo>
                  <a:cubicBezTo>
                    <a:pt x="9768" y="6572"/>
                    <a:pt x="7627" y="5048"/>
                    <a:pt x="4951" y="3219"/>
                  </a:cubicBezTo>
                  <a:cubicBezTo>
                    <a:pt x="2319" y="1423"/>
                    <a:pt x="152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189986" y="2197759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0"/>
                  </a:moveTo>
                  <a:cubicBezTo>
                    <a:pt x="30" y="0"/>
                    <a:pt x="29" y="1"/>
                    <a:pt x="29" y="1"/>
                  </a:cubicBezTo>
                  <a:cubicBezTo>
                    <a:pt x="0" y="56"/>
                    <a:pt x="3963" y="2237"/>
                    <a:pt x="8882" y="4871"/>
                  </a:cubicBezTo>
                  <a:cubicBezTo>
                    <a:pt x="13736" y="7469"/>
                    <a:pt x="17707" y="9539"/>
                    <a:pt x="17842" y="9539"/>
                  </a:cubicBezTo>
                  <a:cubicBezTo>
                    <a:pt x="17844" y="9539"/>
                    <a:pt x="17845" y="9539"/>
                    <a:pt x="17845" y="9538"/>
                  </a:cubicBezTo>
                  <a:cubicBezTo>
                    <a:pt x="17874" y="9483"/>
                    <a:pt x="13911" y="7302"/>
                    <a:pt x="8992" y="4669"/>
                  </a:cubicBezTo>
                  <a:cubicBezTo>
                    <a:pt x="4138" y="2070"/>
                    <a:pt x="167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1679814" y="1741883"/>
              <a:ext cx="515430" cy="595041"/>
            </a:xfrm>
            <a:custGeom>
              <a:avLst/>
              <a:gdLst/>
              <a:ahLst/>
              <a:cxnLst/>
              <a:rect l="l" t="t" r="r" b="b"/>
              <a:pathLst>
                <a:path w="35117" h="40541" extrusionOk="0">
                  <a:moveTo>
                    <a:pt x="17574" y="0"/>
                  </a:moveTo>
                  <a:lnTo>
                    <a:pt x="17519" y="31"/>
                  </a:lnTo>
                  <a:cubicBezTo>
                    <a:pt x="12083" y="3170"/>
                    <a:pt x="6194" y="6565"/>
                    <a:pt x="60" y="10106"/>
                  </a:cubicBezTo>
                  <a:lnTo>
                    <a:pt x="1" y="10140"/>
                  </a:lnTo>
                  <a:lnTo>
                    <a:pt x="1" y="10209"/>
                  </a:lnTo>
                  <a:cubicBezTo>
                    <a:pt x="3" y="17312"/>
                    <a:pt x="6" y="24132"/>
                    <a:pt x="8" y="30363"/>
                  </a:cubicBezTo>
                  <a:lnTo>
                    <a:pt x="8" y="30425"/>
                  </a:lnTo>
                  <a:lnTo>
                    <a:pt x="63" y="30456"/>
                  </a:lnTo>
                  <a:cubicBezTo>
                    <a:pt x="6618" y="34233"/>
                    <a:pt x="12569" y="37659"/>
                    <a:pt x="17531" y="40517"/>
                  </a:cubicBezTo>
                  <a:lnTo>
                    <a:pt x="17574" y="40540"/>
                  </a:lnTo>
                  <a:lnTo>
                    <a:pt x="17617" y="40517"/>
                  </a:lnTo>
                  <a:cubicBezTo>
                    <a:pt x="22994" y="37392"/>
                    <a:pt x="27354" y="34856"/>
                    <a:pt x="30378" y="33102"/>
                  </a:cubicBezTo>
                  <a:cubicBezTo>
                    <a:pt x="31876" y="32225"/>
                    <a:pt x="33040" y="31544"/>
                    <a:pt x="33838" y="31077"/>
                  </a:cubicBezTo>
                  <a:cubicBezTo>
                    <a:pt x="34228" y="30847"/>
                    <a:pt x="34526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31" y="30363"/>
                  </a:lnTo>
                  <a:cubicBezTo>
                    <a:pt x="35031" y="30363"/>
                    <a:pt x="34919" y="30418"/>
                    <a:pt x="34712" y="30535"/>
                  </a:cubicBezTo>
                  <a:cubicBezTo>
                    <a:pt x="34500" y="30654"/>
                    <a:pt x="34195" y="30825"/>
                    <a:pt x="33797" y="31049"/>
                  </a:cubicBezTo>
                  <a:cubicBezTo>
                    <a:pt x="32990" y="31508"/>
                    <a:pt x="31814" y="32180"/>
                    <a:pt x="30302" y="33042"/>
                  </a:cubicBezTo>
                  <a:cubicBezTo>
                    <a:pt x="27283" y="34773"/>
                    <a:pt x="22936" y="37267"/>
                    <a:pt x="17574" y="40342"/>
                  </a:cubicBezTo>
                  <a:lnTo>
                    <a:pt x="17574" y="40342"/>
                  </a:lnTo>
                  <a:cubicBezTo>
                    <a:pt x="12641" y="37488"/>
                    <a:pt x="6731" y="34066"/>
                    <a:pt x="225" y="30298"/>
                  </a:cubicBezTo>
                  <a:lnTo>
                    <a:pt x="225" y="30298"/>
                  </a:lnTo>
                  <a:cubicBezTo>
                    <a:pt x="227" y="24103"/>
                    <a:pt x="229" y="17328"/>
                    <a:pt x="232" y="10273"/>
                  </a:cubicBezTo>
                  <a:lnTo>
                    <a:pt x="232" y="10273"/>
                  </a:lnTo>
                  <a:cubicBezTo>
                    <a:pt x="6322" y="6754"/>
                    <a:pt x="12170" y="3373"/>
                    <a:pt x="17574" y="253"/>
                  </a:cubicBezTo>
                  <a:lnTo>
                    <a:pt x="17574" y="253"/>
                  </a:lnTo>
                  <a:cubicBezTo>
                    <a:pt x="24092" y="4004"/>
                    <a:pt x="29977" y="7395"/>
                    <a:pt x="34945" y="10255"/>
                  </a:cubicBezTo>
                  <a:lnTo>
                    <a:pt x="34945" y="10255"/>
                  </a:lnTo>
                  <a:cubicBezTo>
                    <a:pt x="34962" y="16436"/>
                    <a:pt x="34976" y="21450"/>
                    <a:pt x="34986" y="24929"/>
                  </a:cubicBezTo>
                  <a:cubicBezTo>
                    <a:pt x="34995" y="26670"/>
                    <a:pt x="35005" y="28022"/>
                    <a:pt x="35009" y="28951"/>
                  </a:cubicBezTo>
                  <a:cubicBezTo>
                    <a:pt x="35014" y="29406"/>
                    <a:pt x="35016" y="29756"/>
                    <a:pt x="35019" y="30001"/>
                  </a:cubicBezTo>
                  <a:cubicBezTo>
                    <a:pt x="35024" y="30237"/>
                    <a:pt x="35031" y="30363"/>
                    <a:pt x="35031" y="30363"/>
                  </a:cubicBezTo>
                  <a:cubicBezTo>
                    <a:pt x="35031" y="30363"/>
                    <a:pt x="35038" y="30246"/>
                    <a:pt x="35043" y="30013"/>
                  </a:cubicBezTo>
                  <a:cubicBezTo>
                    <a:pt x="35045" y="29770"/>
                    <a:pt x="35047" y="29425"/>
                    <a:pt x="35052" y="28973"/>
                  </a:cubicBezTo>
                  <a:cubicBezTo>
                    <a:pt x="35057" y="28049"/>
                    <a:pt x="35066" y="26698"/>
                    <a:pt x="35076" y="24965"/>
                  </a:cubicBezTo>
                  <a:cubicBezTo>
                    <a:pt x="35086" y="21467"/>
                    <a:pt x="35100" y="16424"/>
                    <a:pt x="35116" y="10206"/>
                  </a:cubicBezTo>
                  <a:lnTo>
                    <a:pt x="35116" y="10156"/>
                  </a:lnTo>
                  <a:lnTo>
                    <a:pt x="35074" y="10130"/>
                  </a:lnTo>
                  <a:cubicBezTo>
                    <a:pt x="30087" y="7244"/>
                    <a:pt x="24177" y="3822"/>
                    <a:pt x="17629" y="31"/>
                  </a:cubicBezTo>
                  <a:lnTo>
                    <a:pt x="17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513108" y="1769743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0"/>
                  </a:moveTo>
                  <a:cubicBezTo>
                    <a:pt x="796" y="0"/>
                    <a:pt x="0" y="798"/>
                    <a:pt x="0" y="1779"/>
                  </a:cubicBezTo>
                  <a:cubicBezTo>
                    <a:pt x="0" y="2762"/>
                    <a:pt x="796" y="3560"/>
                    <a:pt x="1779" y="3560"/>
                  </a:cubicBezTo>
                  <a:cubicBezTo>
                    <a:pt x="2763" y="3560"/>
                    <a:pt x="3560" y="2762"/>
                    <a:pt x="3560" y="1779"/>
                  </a:cubicBezTo>
                  <a:cubicBezTo>
                    <a:pt x="3560" y="798"/>
                    <a:pt x="2763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1641169" y="1852678"/>
              <a:ext cx="80741" cy="80785"/>
            </a:xfrm>
            <a:custGeom>
              <a:avLst/>
              <a:gdLst/>
              <a:ahLst/>
              <a:cxnLst/>
              <a:rect l="l" t="t" r="r" b="b"/>
              <a:pathLst>
                <a:path w="5501" h="5504" extrusionOk="0">
                  <a:moveTo>
                    <a:pt x="2750" y="1"/>
                  </a:moveTo>
                  <a:cubicBezTo>
                    <a:pt x="1231" y="1"/>
                    <a:pt x="0" y="1232"/>
                    <a:pt x="0" y="2751"/>
                  </a:cubicBezTo>
                  <a:cubicBezTo>
                    <a:pt x="0" y="4270"/>
                    <a:pt x="1231" y="5504"/>
                    <a:pt x="2750" y="5504"/>
                  </a:cubicBezTo>
                  <a:cubicBezTo>
                    <a:pt x="4270" y="5504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2150034" y="185267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4"/>
                    <a:pt x="2751" y="5504"/>
                  </a:cubicBezTo>
                  <a:cubicBezTo>
                    <a:pt x="4270" y="5504"/>
                    <a:pt x="5504" y="4270"/>
                    <a:pt x="5504" y="2751"/>
                  </a:cubicBezTo>
                  <a:cubicBezTo>
                    <a:pt x="5504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150034" y="215736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4"/>
                    <a:pt x="1" y="2753"/>
                  </a:cubicBezTo>
                  <a:cubicBezTo>
                    <a:pt x="1" y="4273"/>
                    <a:pt x="1232" y="5504"/>
                    <a:pt x="2751" y="5504"/>
                  </a:cubicBezTo>
                  <a:cubicBezTo>
                    <a:pt x="4270" y="5504"/>
                    <a:pt x="5504" y="4273"/>
                    <a:pt x="5504" y="2753"/>
                  </a:cubicBezTo>
                  <a:cubicBezTo>
                    <a:pt x="5504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2421698" y="2307556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1"/>
                  </a:moveTo>
                  <a:cubicBezTo>
                    <a:pt x="922" y="1"/>
                    <a:pt x="1" y="922"/>
                    <a:pt x="1" y="2058"/>
                  </a:cubicBezTo>
                  <a:cubicBezTo>
                    <a:pt x="1" y="3194"/>
                    <a:pt x="922" y="4116"/>
                    <a:pt x="2058" y="4116"/>
                  </a:cubicBezTo>
                  <a:cubicBezTo>
                    <a:pt x="3194" y="4116"/>
                    <a:pt x="4115" y="3194"/>
                    <a:pt x="4115" y="2058"/>
                  </a:cubicBezTo>
                  <a:cubicBezTo>
                    <a:pt x="4115" y="922"/>
                    <a:pt x="3194" y="1"/>
                    <a:pt x="20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1896996" y="2297383"/>
              <a:ext cx="80756" cy="80756"/>
            </a:xfrm>
            <a:custGeom>
              <a:avLst/>
              <a:gdLst/>
              <a:ahLst/>
              <a:cxnLst/>
              <a:rect l="l" t="t" r="r" b="b"/>
              <a:pathLst>
                <a:path w="5502" h="5502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1646614" y="214300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4" y="4272"/>
                    <a:pt x="5504" y="2753"/>
                  </a:cubicBezTo>
                  <a:cubicBezTo>
                    <a:pt x="5504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936067" y="1449851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1"/>
                  </a:moveTo>
                  <a:cubicBezTo>
                    <a:pt x="51" y="1"/>
                    <a:pt x="1" y="4358"/>
                    <a:pt x="1" y="9737"/>
                  </a:cubicBezTo>
                  <a:cubicBezTo>
                    <a:pt x="1" y="15116"/>
                    <a:pt x="51" y="19474"/>
                    <a:pt x="115" y="19474"/>
                  </a:cubicBezTo>
                  <a:cubicBezTo>
                    <a:pt x="179" y="19474"/>
                    <a:pt x="232" y="15114"/>
                    <a:pt x="232" y="9737"/>
                  </a:cubicBezTo>
                  <a:cubicBezTo>
                    <a:pt x="232" y="436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897378" y="1703366"/>
              <a:ext cx="80756" cy="80741"/>
            </a:xfrm>
            <a:custGeom>
              <a:avLst/>
              <a:gdLst/>
              <a:ahLst/>
              <a:cxnLst/>
              <a:rect l="l" t="t" r="r" b="b"/>
              <a:pathLst>
                <a:path w="5502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1904892" y="1405741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1" y="1003"/>
                    <a:pt x="1" y="2241"/>
                  </a:cubicBezTo>
                  <a:cubicBezTo>
                    <a:pt x="1" y="3477"/>
                    <a:pt x="1003" y="4479"/>
                    <a:pt x="2239" y="4479"/>
                  </a:cubicBezTo>
                  <a:cubicBezTo>
                    <a:pt x="3477" y="4479"/>
                    <a:pt x="4480" y="3477"/>
                    <a:pt x="4480" y="2241"/>
                  </a:cubicBezTo>
                  <a:cubicBezTo>
                    <a:pt x="4480" y="1003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748623" y="3440824"/>
              <a:ext cx="263402" cy="164770"/>
            </a:xfrm>
            <a:custGeom>
              <a:avLst/>
              <a:gdLst/>
              <a:ahLst/>
              <a:cxnLst/>
              <a:rect l="l" t="t" r="r" b="b"/>
              <a:pathLst>
                <a:path w="17946" h="11226" extrusionOk="0">
                  <a:moveTo>
                    <a:pt x="7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1" y="9"/>
                    <a:pt x="60" y="54"/>
                    <a:pt x="174" y="137"/>
                  </a:cubicBezTo>
                  <a:cubicBezTo>
                    <a:pt x="313" y="230"/>
                    <a:pt x="482" y="347"/>
                    <a:pt x="684" y="485"/>
                  </a:cubicBezTo>
                  <a:cubicBezTo>
                    <a:pt x="1163" y="797"/>
                    <a:pt x="1806" y="1216"/>
                    <a:pt x="2584" y="1723"/>
                  </a:cubicBezTo>
                  <a:cubicBezTo>
                    <a:pt x="4192" y="2761"/>
                    <a:pt x="6423" y="4183"/>
                    <a:pt x="8897" y="5735"/>
                  </a:cubicBezTo>
                  <a:cubicBezTo>
                    <a:pt x="11371" y="7290"/>
                    <a:pt x="13619" y="8683"/>
                    <a:pt x="15257" y="9679"/>
                  </a:cubicBezTo>
                  <a:cubicBezTo>
                    <a:pt x="16074" y="10174"/>
                    <a:pt x="16740" y="10572"/>
                    <a:pt x="17205" y="10838"/>
                  </a:cubicBezTo>
                  <a:cubicBezTo>
                    <a:pt x="17438" y="10972"/>
                    <a:pt x="17617" y="11074"/>
                    <a:pt x="17745" y="11138"/>
                  </a:cubicBezTo>
                  <a:cubicBezTo>
                    <a:pt x="17861" y="11196"/>
                    <a:pt x="17927" y="11225"/>
                    <a:pt x="17940" y="11225"/>
                  </a:cubicBezTo>
                  <a:cubicBezTo>
                    <a:pt x="17942" y="11225"/>
                    <a:pt x="17943" y="11225"/>
                    <a:pt x="17943" y="11224"/>
                  </a:cubicBezTo>
                  <a:cubicBezTo>
                    <a:pt x="17945" y="11217"/>
                    <a:pt x="17883" y="11172"/>
                    <a:pt x="17767" y="11098"/>
                  </a:cubicBezTo>
                  <a:cubicBezTo>
                    <a:pt x="17626" y="11005"/>
                    <a:pt x="17457" y="10895"/>
                    <a:pt x="17250" y="10762"/>
                  </a:cubicBezTo>
                  <a:cubicBezTo>
                    <a:pt x="16769" y="10455"/>
                    <a:pt x="16126" y="10041"/>
                    <a:pt x="15343" y="9541"/>
                  </a:cubicBezTo>
                  <a:cubicBezTo>
                    <a:pt x="13695" y="8498"/>
                    <a:pt x="11476" y="7093"/>
                    <a:pt x="9018" y="5540"/>
                  </a:cubicBezTo>
                  <a:cubicBezTo>
                    <a:pt x="6554" y="4007"/>
                    <a:pt x="4325" y="2616"/>
                    <a:pt x="2670" y="1585"/>
                  </a:cubicBezTo>
                  <a:cubicBezTo>
                    <a:pt x="1875" y="1104"/>
                    <a:pt x="1220" y="704"/>
                    <a:pt x="732" y="409"/>
                  </a:cubicBezTo>
                  <a:cubicBezTo>
                    <a:pt x="520" y="285"/>
                    <a:pt x="343" y="182"/>
                    <a:pt x="198" y="97"/>
                  </a:cubicBezTo>
                  <a:cubicBezTo>
                    <a:pt x="85" y="32"/>
                    <a:pt x="19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1977912" y="2996148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1"/>
                  </a:moveTo>
                  <a:cubicBezTo>
                    <a:pt x="30" y="1"/>
                    <a:pt x="29" y="1"/>
                    <a:pt x="29" y="2"/>
                  </a:cubicBezTo>
                  <a:cubicBezTo>
                    <a:pt x="0" y="57"/>
                    <a:pt x="3962" y="2238"/>
                    <a:pt x="8882" y="4871"/>
                  </a:cubicBezTo>
                  <a:cubicBezTo>
                    <a:pt x="13736" y="7470"/>
                    <a:pt x="17707" y="9540"/>
                    <a:pt x="17842" y="9540"/>
                  </a:cubicBezTo>
                  <a:cubicBezTo>
                    <a:pt x="17843" y="9540"/>
                    <a:pt x="17845" y="9539"/>
                    <a:pt x="17845" y="9539"/>
                  </a:cubicBezTo>
                  <a:cubicBezTo>
                    <a:pt x="17873" y="9481"/>
                    <a:pt x="13911" y="7303"/>
                    <a:pt x="8992" y="4669"/>
                  </a:cubicBezTo>
                  <a:cubicBezTo>
                    <a:pt x="4138" y="2071"/>
                    <a:pt x="16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35002" y="2996970"/>
              <a:ext cx="515386" cy="595041"/>
            </a:xfrm>
            <a:custGeom>
              <a:avLst/>
              <a:gdLst/>
              <a:ahLst/>
              <a:cxnLst/>
              <a:rect l="l" t="t" r="r" b="b"/>
              <a:pathLst>
                <a:path w="35114" h="40541" extrusionOk="0">
                  <a:moveTo>
                    <a:pt x="17543" y="1"/>
                  </a:moveTo>
                  <a:lnTo>
                    <a:pt x="17500" y="24"/>
                  </a:lnTo>
                  <a:cubicBezTo>
                    <a:pt x="12123" y="3149"/>
                    <a:pt x="7761" y="5682"/>
                    <a:pt x="4739" y="7439"/>
                  </a:cubicBezTo>
                  <a:cubicBezTo>
                    <a:pt x="3241" y="8316"/>
                    <a:pt x="2077" y="8997"/>
                    <a:pt x="1277" y="9463"/>
                  </a:cubicBezTo>
                  <a:cubicBezTo>
                    <a:pt x="889" y="9694"/>
                    <a:pt x="591" y="9871"/>
                    <a:pt x="384" y="9992"/>
                  </a:cubicBezTo>
                  <a:cubicBezTo>
                    <a:pt x="181" y="10114"/>
                    <a:pt x="86" y="10178"/>
                    <a:pt x="86" y="10178"/>
                  </a:cubicBezTo>
                  <a:cubicBezTo>
                    <a:pt x="86" y="10178"/>
                    <a:pt x="198" y="10121"/>
                    <a:pt x="405" y="10006"/>
                  </a:cubicBezTo>
                  <a:cubicBezTo>
                    <a:pt x="617" y="9885"/>
                    <a:pt x="922" y="9714"/>
                    <a:pt x="1320" y="9490"/>
                  </a:cubicBezTo>
                  <a:cubicBezTo>
                    <a:pt x="2127" y="9030"/>
                    <a:pt x="3303" y="8361"/>
                    <a:pt x="4815" y="7499"/>
                  </a:cubicBezTo>
                  <a:cubicBezTo>
                    <a:pt x="7831" y="5768"/>
                    <a:pt x="12181" y="3274"/>
                    <a:pt x="17543" y="197"/>
                  </a:cubicBezTo>
                  <a:lnTo>
                    <a:pt x="17543" y="197"/>
                  </a:lnTo>
                  <a:cubicBezTo>
                    <a:pt x="22475" y="3053"/>
                    <a:pt x="28384" y="6474"/>
                    <a:pt x="34890" y="10239"/>
                  </a:cubicBezTo>
                  <a:lnTo>
                    <a:pt x="34890" y="10239"/>
                  </a:lnTo>
                  <a:cubicBezTo>
                    <a:pt x="34890" y="16435"/>
                    <a:pt x="34887" y="23209"/>
                    <a:pt x="34885" y="30268"/>
                  </a:cubicBezTo>
                  <a:lnTo>
                    <a:pt x="34885" y="30268"/>
                  </a:lnTo>
                  <a:cubicBezTo>
                    <a:pt x="28792" y="33787"/>
                    <a:pt x="22947" y="37165"/>
                    <a:pt x="17543" y="40287"/>
                  </a:cubicBezTo>
                  <a:lnTo>
                    <a:pt x="17543" y="40287"/>
                  </a:lnTo>
                  <a:cubicBezTo>
                    <a:pt x="11025" y="36537"/>
                    <a:pt x="5140" y="33146"/>
                    <a:pt x="172" y="30285"/>
                  </a:cubicBezTo>
                  <a:lnTo>
                    <a:pt x="172" y="30285"/>
                  </a:lnTo>
                  <a:cubicBezTo>
                    <a:pt x="155" y="24105"/>
                    <a:pt x="141" y="19091"/>
                    <a:pt x="129" y="15612"/>
                  </a:cubicBezTo>
                  <a:cubicBezTo>
                    <a:pt x="119" y="13871"/>
                    <a:pt x="112" y="12519"/>
                    <a:pt x="107" y="11590"/>
                  </a:cubicBezTo>
                  <a:cubicBezTo>
                    <a:pt x="103" y="11135"/>
                    <a:pt x="100" y="10785"/>
                    <a:pt x="96" y="10540"/>
                  </a:cubicBezTo>
                  <a:cubicBezTo>
                    <a:pt x="93" y="10302"/>
                    <a:pt x="86" y="10178"/>
                    <a:pt x="86" y="10178"/>
                  </a:cubicBezTo>
                  <a:cubicBezTo>
                    <a:pt x="86" y="10178"/>
                    <a:pt x="79" y="10295"/>
                    <a:pt x="74" y="10528"/>
                  </a:cubicBezTo>
                  <a:cubicBezTo>
                    <a:pt x="72" y="10771"/>
                    <a:pt x="69" y="11116"/>
                    <a:pt x="65" y="11568"/>
                  </a:cubicBezTo>
                  <a:cubicBezTo>
                    <a:pt x="57" y="12492"/>
                    <a:pt x="50" y="13843"/>
                    <a:pt x="41" y="15576"/>
                  </a:cubicBezTo>
                  <a:cubicBezTo>
                    <a:pt x="31" y="19074"/>
                    <a:pt x="17" y="24117"/>
                    <a:pt x="0" y="30335"/>
                  </a:cubicBezTo>
                  <a:lnTo>
                    <a:pt x="0" y="30385"/>
                  </a:lnTo>
                  <a:lnTo>
                    <a:pt x="43" y="30411"/>
                  </a:lnTo>
                  <a:cubicBezTo>
                    <a:pt x="5027" y="33297"/>
                    <a:pt x="10940" y="36719"/>
                    <a:pt x="17488" y="40510"/>
                  </a:cubicBezTo>
                  <a:lnTo>
                    <a:pt x="17543" y="40541"/>
                  </a:lnTo>
                  <a:lnTo>
                    <a:pt x="17597" y="40510"/>
                  </a:lnTo>
                  <a:cubicBezTo>
                    <a:pt x="23034" y="37371"/>
                    <a:pt x="28922" y="33976"/>
                    <a:pt x="35056" y="30435"/>
                  </a:cubicBezTo>
                  <a:lnTo>
                    <a:pt x="35114" y="30401"/>
                  </a:lnTo>
                  <a:lnTo>
                    <a:pt x="35114" y="30332"/>
                  </a:lnTo>
                  <a:cubicBezTo>
                    <a:pt x="35114" y="23227"/>
                    <a:pt x="35111" y="16409"/>
                    <a:pt x="35109" y="10178"/>
                  </a:cubicBezTo>
                  <a:lnTo>
                    <a:pt x="35109" y="10114"/>
                  </a:lnTo>
                  <a:lnTo>
                    <a:pt x="35054" y="10083"/>
                  </a:lnTo>
                  <a:cubicBezTo>
                    <a:pt x="28499" y="6308"/>
                    <a:pt x="22546" y="2882"/>
                    <a:pt x="17586" y="24"/>
                  </a:cubicBezTo>
                  <a:lnTo>
                    <a:pt x="17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976959" y="3572081"/>
              <a:ext cx="52252" cy="52267"/>
            </a:xfrm>
            <a:custGeom>
              <a:avLst/>
              <a:gdLst/>
              <a:ahLst/>
              <a:cxnLst/>
              <a:rect l="l" t="t" r="r" b="b"/>
              <a:pathLst>
                <a:path w="3560" h="3561" extrusionOk="0">
                  <a:moveTo>
                    <a:pt x="1781" y="1"/>
                  </a:moveTo>
                  <a:cubicBezTo>
                    <a:pt x="798" y="1"/>
                    <a:pt x="0" y="799"/>
                    <a:pt x="0" y="1780"/>
                  </a:cubicBezTo>
                  <a:cubicBezTo>
                    <a:pt x="0" y="2763"/>
                    <a:pt x="798" y="3561"/>
                    <a:pt x="1781" y="3561"/>
                  </a:cubicBezTo>
                  <a:cubicBezTo>
                    <a:pt x="2765" y="3561"/>
                    <a:pt x="3560" y="2763"/>
                    <a:pt x="3560" y="1780"/>
                  </a:cubicBezTo>
                  <a:cubicBezTo>
                    <a:pt x="3560" y="799"/>
                    <a:pt x="276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708289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1" y="1231"/>
                    <a:pt x="1" y="2750"/>
                  </a:cubicBezTo>
                  <a:cubicBezTo>
                    <a:pt x="1" y="4270"/>
                    <a:pt x="1234" y="5503"/>
                    <a:pt x="2753" y="5503"/>
                  </a:cubicBezTo>
                  <a:cubicBezTo>
                    <a:pt x="4273" y="5503"/>
                    <a:pt x="5504" y="4270"/>
                    <a:pt x="5504" y="2750"/>
                  </a:cubicBezTo>
                  <a:cubicBezTo>
                    <a:pt x="5504" y="1231"/>
                    <a:pt x="4273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199424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1" y="0"/>
                    <a:pt x="0" y="1231"/>
                    <a:pt x="0" y="2750"/>
                  </a:cubicBezTo>
                  <a:cubicBezTo>
                    <a:pt x="0" y="4270"/>
                    <a:pt x="1231" y="5503"/>
                    <a:pt x="2751" y="5503"/>
                  </a:cubicBezTo>
                  <a:cubicBezTo>
                    <a:pt x="4272" y="5503"/>
                    <a:pt x="5503" y="4270"/>
                    <a:pt x="5503" y="2750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199424" y="3095787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1" y="0"/>
                    <a:pt x="0" y="1231"/>
                    <a:pt x="0" y="2751"/>
                  </a:cubicBezTo>
                  <a:cubicBezTo>
                    <a:pt x="0" y="4270"/>
                    <a:pt x="1231" y="5501"/>
                    <a:pt x="2751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948132" y="2965968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0"/>
                  </a:moveTo>
                  <a:cubicBezTo>
                    <a:pt x="922" y="0"/>
                    <a:pt x="0" y="922"/>
                    <a:pt x="0" y="2058"/>
                  </a:cubicBezTo>
                  <a:cubicBezTo>
                    <a:pt x="0" y="3194"/>
                    <a:pt x="922" y="4115"/>
                    <a:pt x="2058" y="4115"/>
                  </a:cubicBezTo>
                  <a:cubicBezTo>
                    <a:pt x="3194" y="4115"/>
                    <a:pt x="4115" y="3194"/>
                    <a:pt x="4115" y="2058"/>
                  </a:cubicBezTo>
                  <a:cubicBezTo>
                    <a:pt x="4115" y="922"/>
                    <a:pt x="3194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452492" y="2955766"/>
              <a:ext cx="80756" cy="80785"/>
            </a:xfrm>
            <a:custGeom>
              <a:avLst/>
              <a:gdLst/>
              <a:ahLst/>
              <a:cxnLst/>
              <a:rect l="l" t="t" r="r" b="b"/>
              <a:pathLst>
                <a:path w="5502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702844" y="311011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0" y="1"/>
                  </a:moveTo>
                  <a:cubicBezTo>
                    <a:pt x="1231" y="1"/>
                    <a:pt x="0" y="1234"/>
                    <a:pt x="0" y="2753"/>
                  </a:cubicBezTo>
                  <a:cubicBezTo>
                    <a:pt x="0" y="4272"/>
                    <a:pt x="1231" y="5503"/>
                    <a:pt x="2750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452081" y="3549784"/>
              <a:ext cx="80770" cy="80785"/>
            </a:xfrm>
            <a:custGeom>
              <a:avLst/>
              <a:gdLst/>
              <a:ahLst/>
              <a:cxnLst/>
              <a:rect l="l" t="t" r="r" b="b"/>
              <a:pathLst>
                <a:path w="5503" h="5504" extrusionOk="0">
                  <a:moveTo>
                    <a:pt x="2753" y="1"/>
                  </a:moveTo>
                  <a:cubicBezTo>
                    <a:pt x="1233" y="1"/>
                    <a:pt x="0" y="1234"/>
                    <a:pt x="0" y="2753"/>
                  </a:cubicBezTo>
                  <a:cubicBezTo>
                    <a:pt x="0" y="4273"/>
                    <a:pt x="1233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4"/>
                    <a:pt x="4272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754992" y="1690522"/>
              <a:ext cx="2113325" cy="1214226"/>
            </a:xfrm>
            <a:custGeom>
              <a:avLst/>
              <a:gdLst/>
              <a:ahLst/>
              <a:cxnLst/>
              <a:rect l="l" t="t" r="r" b="b"/>
              <a:pathLst>
                <a:path w="143984" h="82727" extrusionOk="0">
                  <a:moveTo>
                    <a:pt x="64131" y="1"/>
                  </a:moveTo>
                  <a:cubicBezTo>
                    <a:pt x="60322" y="1"/>
                    <a:pt x="56292" y="678"/>
                    <a:pt x="52623" y="2645"/>
                  </a:cubicBezTo>
                  <a:cubicBezTo>
                    <a:pt x="52623" y="2645"/>
                    <a:pt x="50932" y="2278"/>
                    <a:pt x="48284" y="2278"/>
                  </a:cubicBezTo>
                  <a:cubicBezTo>
                    <a:pt x="43303" y="2278"/>
                    <a:pt x="34938" y="3576"/>
                    <a:pt x="28087" y="11060"/>
                  </a:cubicBezTo>
                  <a:cubicBezTo>
                    <a:pt x="28087" y="11060"/>
                    <a:pt x="16788" y="14610"/>
                    <a:pt x="13883" y="23166"/>
                  </a:cubicBezTo>
                  <a:cubicBezTo>
                    <a:pt x="13883" y="23166"/>
                    <a:pt x="1" y="32126"/>
                    <a:pt x="4196" y="42496"/>
                  </a:cubicBezTo>
                  <a:cubicBezTo>
                    <a:pt x="4196" y="42496"/>
                    <a:pt x="1775" y="44311"/>
                    <a:pt x="2261" y="47861"/>
                  </a:cubicBezTo>
                  <a:cubicBezTo>
                    <a:pt x="2744" y="51414"/>
                    <a:pt x="5328" y="51735"/>
                    <a:pt x="5328" y="51735"/>
                  </a:cubicBezTo>
                  <a:cubicBezTo>
                    <a:pt x="5328" y="51735"/>
                    <a:pt x="5651" y="62875"/>
                    <a:pt x="18886" y="65294"/>
                  </a:cubicBezTo>
                  <a:lnTo>
                    <a:pt x="30509" y="66425"/>
                  </a:lnTo>
                  <a:cubicBezTo>
                    <a:pt x="30509" y="66425"/>
                    <a:pt x="30830" y="82405"/>
                    <a:pt x="49718" y="82727"/>
                  </a:cubicBezTo>
                  <a:lnTo>
                    <a:pt x="64405" y="80953"/>
                  </a:lnTo>
                  <a:cubicBezTo>
                    <a:pt x="64405" y="80953"/>
                    <a:pt x="70034" y="80793"/>
                    <a:pt x="77479" y="80793"/>
                  </a:cubicBezTo>
                  <a:cubicBezTo>
                    <a:pt x="84951" y="80793"/>
                    <a:pt x="94253" y="80954"/>
                    <a:pt x="101531" y="81598"/>
                  </a:cubicBezTo>
                  <a:cubicBezTo>
                    <a:pt x="103350" y="81759"/>
                    <a:pt x="105536" y="81963"/>
                    <a:pt x="107921" y="81963"/>
                  </a:cubicBezTo>
                  <a:cubicBezTo>
                    <a:pt x="110964" y="81963"/>
                    <a:pt x="114332" y="81631"/>
                    <a:pt x="117680" y="80455"/>
                  </a:cubicBezTo>
                  <a:cubicBezTo>
                    <a:pt x="123652" y="78357"/>
                    <a:pt x="143983" y="59160"/>
                    <a:pt x="123483" y="35272"/>
                  </a:cubicBezTo>
                  <a:cubicBezTo>
                    <a:pt x="123483" y="35272"/>
                    <a:pt x="125260" y="24456"/>
                    <a:pt x="114285" y="21873"/>
                  </a:cubicBezTo>
                  <a:cubicBezTo>
                    <a:pt x="114285" y="21873"/>
                    <a:pt x="109494" y="7184"/>
                    <a:pt x="93561" y="7184"/>
                  </a:cubicBezTo>
                  <a:cubicBezTo>
                    <a:pt x="93474" y="7184"/>
                    <a:pt x="93387" y="7185"/>
                    <a:pt x="93299" y="7186"/>
                  </a:cubicBezTo>
                  <a:cubicBezTo>
                    <a:pt x="93299" y="7186"/>
                    <a:pt x="89645" y="2644"/>
                    <a:pt x="83805" y="2644"/>
                  </a:cubicBezTo>
                  <a:cubicBezTo>
                    <a:pt x="82593" y="2644"/>
                    <a:pt x="81288" y="2840"/>
                    <a:pt x="79902" y="3311"/>
                  </a:cubicBezTo>
                  <a:cubicBezTo>
                    <a:pt x="79902" y="3311"/>
                    <a:pt x="72554" y="1"/>
                    <a:pt x="64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2197985" y="2275409"/>
              <a:ext cx="862861" cy="465013"/>
            </a:xfrm>
            <a:custGeom>
              <a:avLst/>
              <a:gdLst/>
              <a:ahLst/>
              <a:cxnLst/>
              <a:rect l="l" t="t" r="r" b="b"/>
              <a:pathLst>
                <a:path w="58788" h="31682" extrusionOk="0">
                  <a:moveTo>
                    <a:pt x="58767" y="0"/>
                  </a:moveTo>
                  <a:cubicBezTo>
                    <a:pt x="58766" y="0"/>
                    <a:pt x="58609" y="36"/>
                    <a:pt x="58312" y="133"/>
                  </a:cubicBezTo>
                  <a:cubicBezTo>
                    <a:pt x="58026" y="252"/>
                    <a:pt x="57597" y="448"/>
                    <a:pt x="57138" y="845"/>
                  </a:cubicBezTo>
                  <a:cubicBezTo>
                    <a:pt x="56683" y="1241"/>
                    <a:pt x="56190" y="1834"/>
                    <a:pt x="55861" y="2650"/>
                  </a:cubicBezTo>
                  <a:cubicBezTo>
                    <a:pt x="55551" y="3431"/>
                    <a:pt x="55388" y="4453"/>
                    <a:pt x="55714" y="5501"/>
                  </a:cubicBezTo>
                  <a:lnTo>
                    <a:pt x="55714" y="5501"/>
                  </a:lnTo>
                  <a:cubicBezTo>
                    <a:pt x="54182" y="5079"/>
                    <a:pt x="52392" y="4673"/>
                    <a:pt x="50366" y="4429"/>
                  </a:cubicBezTo>
                  <a:cubicBezTo>
                    <a:pt x="49113" y="4281"/>
                    <a:pt x="47771" y="4197"/>
                    <a:pt x="46359" y="4197"/>
                  </a:cubicBezTo>
                  <a:cubicBezTo>
                    <a:pt x="45427" y="4197"/>
                    <a:pt x="44466" y="4234"/>
                    <a:pt x="43479" y="4312"/>
                  </a:cubicBezTo>
                  <a:cubicBezTo>
                    <a:pt x="38534" y="4688"/>
                    <a:pt x="32904" y="6270"/>
                    <a:pt x="27735" y="9508"/>
                  </a:cubicBezTo>
                  <a:lnTo>
                    <a:pt x="27735" y="9508"/>
                  </a:lnTo>
                  <a:cubicBezTo>
                    <a:pt x="26654" y="9162"/>
                    <a:pt x="25477" y="8905"/>
                    <a:pt x="24277" y="8711"/>
                  </a:cubicBezTo>
                  <a:cubicBezTo>
                    <a:pt x="22531" y="8441"/>
                    <a:pt x="20791" y="8294"/>
                    <a:pt x="19084" y="8294"/>
                  </a:cubicBezTo>
                  <a:cubicBezTo>
                    <a:pt x="18126" y="8294"/>
                    <a:pt x="17178" y="8340"/>
                    <a:pt x="16245" y="8437"/>
                  </a:cubicBezTo>
                  <a:cubicBezTo>
                    <a:pt x="14952" y="8572"/>
                    <a:pt x="13681" y="8846"/>
                    <a:pt x="12511" y="9303"/>
                  </a:cubicBezTo>
                  <a:cubicBezTo>
                    <a:pt x="11342" y="9744"/>
                    <a:pt x="10204" y="10218"/>
                    <a:pt x="9173" y="10837"/>
                  </a:cubicBezTo>
                  <a:cubicBezTo>
                    <a:pt x="8137" y="11451"/>
                    <a:pt x="7235" y="12206"/>
                    <a:pt x="6399" y="12966"/>
                  </a:cubicBezTo>
                  <a:cubicBezTo>
                    <a:pt x="5575" y="13735"/>
                    <a:pt x="4746" y="14464"/>
                    <a:pt x="4058" y="15283"/>
                  </a:cubicBezTo>
                  <a:cubicBezTo>
                    <a:pt x="2679" y="16909"/>
                    <a:pt x="1660" y="18635"/>
                    <a:pt x="977" y="20312"/>
                  </a:cubicBezTo>
                  <a:cubicBezTo>
                    <a:pt x="636" y="21152"/>
                    <a:pt x="384" y="21981"/>
                    <a:pt x="220" y="22781"/>
                  </a:cubicBezTo>
                  <a:cubicBezTo>
                    <a:pt x="65" y="23583"/>
                    <a:pt x="1" y="24355"/>
                    <a:pt x="15" y="25074"/>
                  </a:cubicBezTo>
                  <a:cubicBezTo>
                    <a:pt x="43" y="26515"/>
                    <a:pt x="286" y="27736"/>
                    <a:pt x="532" y="28715"/>
                  </a:cubicBezTo>
                  <a:cubicBezTo>
                    <a:pt x="1041" y="30670"/>
                    <a:pt x="1529" y="31682"/>
                    <a:pt x="1529" y="31682"/>
                  </a:cubicBezTo>
                  <a:cubicBezTo>
                    <a:pt x="1529" y="31682"/>
                    <a:pt x="1513" y="31613"/>
                    <a:pt x="1467" y="31484"/>
                  </a:cubicBezTo>
                  <a:cubicBezTo>
                    <a:pt x="1420" y="31349"/>
                    <a:pt x="1353" y="31158"/>
                    <a:pt x="1267" y="30915"/>
                  </a:cubicBezTo>
                  <a:cubicBezTo>
                    <a:pt x="1098" y="30415"/>
                    <a:pt x="853" y="29670"/>
                    <a:pt x="620" y="28694"/>
                  </a:cubicBezTo>
                  <a:cubicBezTo>
                    <a:pt x="386" y="27717"/>
                    <a:pt x="160" y="26498"/>
                    <a:pt x="143" y="25072"/>
                  </a:cubicBezTo>
                  <a:cubicBezTo>
                    <a:pt x="136" y="24360"/>
                    <a:pt x="205" y="23600"/>
                    <a:pt x="365" y="22810"/>
                  </a:cubicBezTo>
                  <a:cubicBezTo>
                    <a:pt x="532" y="22019"/>
                    <a:pt x="786" y="21202"/>
                    <a:pt x="1127" y="20374"/>
                  </a:cubicBezTo>
                  <a:cubicBezTo>
                    <a:pt x="1813" y="18721"/>
                    <a:pt x="2834" y="17009"/>
                    <a:pt x="4203" y="15406"/>
                  </a:cubicBezTo>
                  <a:cubicBezTo>
                    <a:pt x="4882" y="14604"/>
                    <a:pt x="5708" y="13882"/>
                    <a:pt x="6535" y="13116"/>
                  </a:cubicBezTo>
                  <a:cubicBezTo>
                    <a:pt x="7370" y="12361"/>
                    <a:pt x="8263" y="11620"/>
                    <a:pt x="9283" y="11020"/>
                  </a:cubicBezTo>
                  <a:cubicBezTo>
                    <a:pt x="10297" y="10415"/>
                    <a:pt x="11423" y="9946"/>
                    <a:pt x="12590" y="9511"/>
                  </a:cubicBezTo>
                  <a:cubicBezTo>
                    <a:pt x="13745" y="9061"/>
                    <a:pt x="14986" y="8796"/>
                    <a:pt x="16269" y="8661"/>
                  </a:cubicBezTo>
                  <a:cubicBezTo>
                    <a:pt x="17183" y="8567"/>
                    <a:pt x="18113" y="8523"/>
                    <a:pt x="19055" y="8523"/>
                  </a:cubicBezTo>
                  <a:cubicBezTo>
                    <a:pt x="20759" y="8523"/>
                    <a:pt x="22499" y="8669"/>
                    <a:pt x="24241" y="8939"/>
                  </a:cubicBezTo>
                  <a:cubicBezTo>
                    <a:pt x="25449" y="9134"/>
                    <a:pt x="26637" y="9394"/>
                    <a:pt x="27716" y="9744"/>
                  </a:cubicBezTo>
                  <a:lnTo>
                    <a:pt x="27768" y="9761"/>
                  </a:lnTo>
                  <a:lnTo>
                    <a:pt x="27813" y="9732"/>
                  </a:lnTo>
                  <a:cubicBezTo>
                    <a:pt x="32957" y="6494"/>
                    <a:pt x="38564" y="4901"/>
                    <a:pt x="43496" y="4510"/>
                  </a:cubicBezTo>
                  <a:cubicBezTo>
                    <a:pt x="44532" y="4424"/>
                    <a:pt x="45541" y="4384"/>
                    <a:pt x="46516" y="4384"/>
                  </a:cubicBezTo>
                  <a:cubicBezTo>
                    <a:pt x="47863" y="4384"/>
                    <a:pt x="49146" y="4460"/>
                    <a:pt x="50347" y="4596"/>
                  </a:cubicBezTo>
                  <a:cubicBezTo>
                    <a:pt x="52418" y="4834"/>
                    <a:pt x="54242" y="5241"/>
                    <a:pt x="55797" y="5658"/>
                  </a:cubicBezTo>
                  <a:lnTo>
                    <a:pt x="55919" y="5691"/>
                  </a:lnTo>
                  <a:lnTo>
                    <a:pt x="55876" y="5572"/>
                  </a:lnTo>
                  <a:cubicBezTo>
                    <a:pt x="55504" y="4527"/>
                    <a:pt x="55652" y="3484"/>
                    <a:pt x="55957" y="2688"/>
                  </a:cubicBezTo>
                  <a:cubicBezTo>
                    <a:pt x="56269" y="1884"/>
                    <a:pt x="56742" y="1295"/>
                    <a:pt x="57183" y="898"/>
                  </a:cubicBezTo>
                  <a:cubicBezTo>
                    <a:pt x="58095" y="107"/>
                    <a:pt x="58788" y="38"/>
                    <a:pt x="58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327367" y="2253377"/>
              <a:ext cx="1029230" cy="378386"/>
            </a:xfrm>
            <a:custGeom>
              <a:avLst/>
              <a:gdLst/>
              <a:ahLst/>
              <a:cxnLst/>
              <a:rect l="l" t="t" r="r" b="b"/>
              <a:pathLst>
                <a:path w="70123" h="25780" extrusionOk="0">
                  <a:moveTo>
                    <a:pt x="70123" y="1"/>
                  </a:moveTo>
                  <a:cubicBezTo>
                    <a:pt x="70123" y="1"/>
                    <a:pt x="70092" y="68"/>
                    <a:pt x="70044" y="199"/>
                  </a:cubicBezTo>
                  <a:cubicBezTo>
                    <a:pt x="69994" y="339"/>
                    <a:pt x="69925" y="534"/>
                    <a:pt x="69835" y="784"/>
                  </a:cubicBezTo>
                  <a:cubicBezTo>
                    <a:pt x="69666" y="1303"/>
                    <a:pt x="69366" y="2054"/>
                    <a:pt x="68965" y="3011"/>
                  </a:cubicBezTo>
                  <a:cubicBezTo>
                    <a:pt x="68537" y="3956"/>
                    <a:pt x="68003" y="5109"/>
                    <a:pt x="67249" y="6375"/>
                  </a:cubicBezTo>
                  <a:cubicBezTo>
                    <a:pt x="66891" y="7021"/>
                    <a:pt x="66449" y="7673"/>
                    <a:pt x="65994" y="8373"/>
                  </a:cubicBezTo>
                  <a:cubicBezTo>
                    <a:pt x="65508" y="9054"/>
                    <a:pt x="64998" y="9773"/>
                    <a:pt x="64408" y="10488"/>
                  </a:cubicBezTo>
                  <a:cubicBezTo>
                    <a:pt x="62079" y="13359"/>
                    <a:pt x="58769" y="16417"/>
                    <a:pt x="54423" y="18698"/>
                  </a:cubicBezTo>
                  <a:cubicBezTo>
                    <a:pt x="52247" y="19822"/>
                    <a:pt x="49828" y="20739"/>
                    <a:pt x="47239" y="21372"/>
                  </a:cubicBezTo>
                  <a:cubicBezTo>
                    <a:pt x="44845" y="21931"/>
                    <a:pt x="42306" y="22262"/>
                    <a:pt x="39704" y="22262"/>
                  </a:cubicBezTo>
                  <a:cubicBezTo>
                    <a:pt x="39490" y="22262"/>
                    <a:pt x="39276" y="22260"/>
                    <a:pt x="39062" y="22256"/>
                  </a:cubicBezTo>
                  <a:cubicBezTo>
                    <a:pt x="37514" y="22241"/>
                    <a:pt x="35990" y="22070"/>
                    <a:pt x="34507" y="21846"/>
                  </a:cubicBezTo>
                  <a:cubicBezTo>
                    <a:pt x="33023" y="21610"/>
                    <a:pt x="31595" y="21244"/>
                    <a:pt x="30214" y="20832"/>
                  </a:cubicBezTo>
                  <a:lnTo>
                    <a:pt x="30157" y="20815"/>
                  </a:lnTo>
                  <a:lnTo>
                    <a:pt x="30111" y="20851"/>
                  </a:lnTo>
                  <a:cubicBezTo>
                    <a:pt x="27728" y="22665"/>
                    <a:pt x="24944" y="23665"/>
                    <a:pt x="22282" y="23987"/>
                  </a:cubicBezTo>
                  <a:cubicBezTo>
                    <a:pt x="21611" y="24069"/>
                    <a:pt x="20947" y="24108"/>
                    <a:pt x="20294" y="24108"/>
                  </a:cubicBezTo>
                  <a:cubicBezTo>
                    <a:pt x="18353" y="24108"/>
                    <a:pt x="16515" y="23762"/>
                    <a:pt x="14900" y="23180"/>
                  </a:cubicBezTo>
                  <a:lnTo>
                    <a:pt x="14852" y="23163"/>
                  </a:lnTo>
                  <a:lnTo>
                    <a:pt x="14812" y="23194"/>
                  </a:lnTo>
                  <a:cubicBezTo>
                    <a:pt x="13855" y="23930"/>
                    <a:pt x="12821" y="24468"/>
                    <a:pt x="11797" y="24849"/>
                  </a:cubicBezTo>
                  <a:cubicBezTo>
                    <a:pt x="10773" y="25227"/>
                    <a:pt x="9759" y="25465"/>
                    <a:pt x="8795" y="25558"/>
                  </a:cubicBezTo>
                  <a:cubicBezTo>
                    <a:pt x="8554" y="25594"/>
                    <a:pt x="8316" y="25613"/>
                    <a:pt x="8083" y="25618"/>
                  </a:cubicBezTo>
                  <a:cubicBezTo>
                    <a:pt x="7849" y="25627"/>
                    <a:pt x="7618" y="25642"/>
                    <a:pt x="7395" y="25644"/>
                  </a:cubicBezTo>
                  <a:cubicBezTo>
                    <a:pt x="6944" y="25623"/>
                    <a:pt x="6506" y="25637"/>
                    <a:pt x="6094" y="25575"/>
                  </a:cubicBezTo>
                  <a:cubicBezTo>
                    <a:pt x="5887" y="25554"/>
                    <a:pt x="5685" y="25532"/>
                    <a:pt x="5485" y="25511"/>
                  </a:cubicBezTo>
                  <a:cubicBezTo>
                    <a:pt x="5290" y="25475"/>
                    <a:pt x="5097" y="25439"/>
                    <a:pt x="4911" y="25404"/>
                  </a:cubicBezTo>
                  <a:cubicBezTo>
                    <a:pt x="4532" y="25346"/>
                    <a:pt x="4185" y="25244"/>
                    <a:pt x="3854" y="25154"/>
                  </a:cubicBezTo>
                  <a:cubicBezTo>
                    <a:pt x="2527" y="24777"/>
                    <a:pt x="1568" y="24273"/>
                    <a:pt x="939" y="23906"/>
                  </a:cubicBezTo>
                  <a:cubicBezTo>
                    <a:pt x="625" y="23720"/>
                    <a:pt x="401" y="23551"/>
                    <a:pt x="241" y="23451"/>
                  </a:cubicBezTo>
                  <a:cubicBezTo>
                    <a:pt x="84" y="23349"/>
                    <a:pt x="1" y="23301"/>
                    <a:pt x="1" y="23301"/>
                  </a:cubicBezTo>
                  <a:lnTo>
                    <a:pt x="1" y="23301"/>
                  </a:lnTo>
                  <a:cubicBezTo>
                    <a:pt x="1" y="23301"/>
                    <a:pt x="75" y="23363"/>
                    <a:pt x="227" y="23475"/>
                  </a:cubicBezTo>
                  <a:cubicBezTo>
                    <a:pt x="382" y="23582"/>
                    <a:pt x="601" y="23758"/>
                    <a:pt x="910" y="23951"/>
                  </a:cubicBezTo>
                  <a:cubicBezTo>
                    <a:pt x="1534" y="24334"/>
                    <a:pt x="2492" y="24858"/>
                    <a:pt x="3823" y="25254"/>
                  </a:cubicBezTo>
                  <a:cubicBezTo>
                    <a:pt x="4158" y="25346"/>
                    <a:pt x="4508" y="25454"/>
                    <a:pt x="4887" y="25515"/>
                  </a:cubicBezTo>
                  <a:cubicBezTo>
                    <a:pt x="5078" y="25554"/>
                    <a:pt x="5270" y="25589"/>
                    <a:pt x="5468" y="25630"/>
                  </a:cubicBezTo>
                  <a:cubicBezTo>
                    <a:pt x="5668" y="25651"/>
                    <a:pt x="5873" y="25675"/>
                    <a:pt x="6080" y="25701"/>
                  </a:cubicBezTo>
                  <a:cubicBezTo>
                    <a:pt x="6497" y="25766"/>
                    <a:pt x="6937" y="25754"/>
                    <a:pt x="7395" y="25780"/>
                  </a:cubicBezTo>
                  <a:cubicBezTo>
                    <a:pt x="7621" y="25780"/>
                    <a:pt x="7854" y="25766"/>
                    <a:pt x="8090" y="25758"/>
                  </a:cubicBezTo>
                  <a:cubicBezTo>
                    <a:pt x="8326" y="25756"/>
                    <a:pt x="8566" y="25737"/>
                    <a:pt x="8809" y="25704"/>
                  </a:cubicBezTo>
                  <a:cubicBezTo>
                    <a:pt x="9785" y="25616"/>
                    <a:pt x="10814" y="25382"/>
                    <a:pt x="11855" y="25004"/>
                  </a:cubicBezTo>
                  <a:cubicBezTo>
                    <a:pt x="12879" y="24628"/>
                    <a:pt x="13917" y="24096"/>
                    <a:pt x="14885" y="23369"/>
                  </a:cubicBezTo>
                  <a:lnTo>
                    <a:pt x="14885" y="23369"/>
                  </a:lnTo>
                  <a:cubicBezTo>
                    <a:pt x="16519" y="23960"/>
                    <a:pt x="18379" y="24311"/>
                    <a:pt x="20344" y="24311"/>
                  </a:cubicBezTo>
                  <a:cubicBezTo>
                    <a:pt x="20989" y="24311"/>
                    <a:pt x="21645" y="24273"/>
                    <a:pt x="22308" y="24194"/>
                  </a:cubicBezTo>
                  <a:cubicBezTo>
                    <a:pt x="24985" y="23879"/>
                    <a:pt x="27791" y="22880"/>
                    <a:pt x="30202" y="21063"/>
                  </a:cubicBezTo>
                  <a:lnTo>
                    <a:pt x="30202" y="21063"/>
                  </a:lnTo>
                  <a:cubicBezTo>
                    <a:pt x="31575" y="21473"/>
                    <a:pt x="32996" y="21837"/>
                    <a:pt x="34471" y="22072"/>
                  </a:cubicBezTo>
                  <a:cubicBezTo>
                    <a:pt x="35964" y="22298"/>
                    <a:pt x="37498" y="22472"/>
                    <a:pt x="39057" y="22487"/>
                  </a:cubicBezTo>
                  <a:cubicBezTo>
                    <a:pt x="39272" y="22491"/>
                    <a:pt x="39486" y="22493"/>
                    <a:pt x="39699" y="22493"/>
                  </a:cubicBezTo>
                  <a:cubicBezTo>
                    <a:pt x="42321" y="22493"/>
                    <a:pt x="44878" y="22159"/>
                    <a:pt x="47292" y="21591"/>
                  </a:cubicBezTo>
                  <a:cubicBezTo>
                    <a:pt x="49899" y="20951"/>
                    <a:pt x="52333" y="20024"/>
                    <a:pt x="54521" y="18886"/>
                  </a:cubicBezTo>
                  <a:cubicBezTo>
                    <a:pt x="58893" y="16579"/>
                    <a:pt x="62212" y="13490"/>
                    <a:pt x="64534" y="10590"/>
                  </a:cubicBezTo>
                  <a:cubicBezTo>
                    <a:pt x="65125" y="9869"/>
                    <a:pt x="65632" y="9142"/>
                    <a:pt x="66115" y="8457"/>
                  </a:cubicBezTo>
                  <a:cubicBezTo>
                    <a:pt x="66568" y="7749"/>
                    <a:pt x="67006" y="7092"/>
                    <a:pt x="67361" y="6442"/>
                  </a:cubicBezTo>
                  <a:cubicBezTo>
                    <a:pt x="68106" y="5163"/>
                    <a:pt x="68630" y="3999"/>
                    <a:pt x="69049" y="3046"/>
                  </a:cubicBezTo>
                  <a:cubicBezTo>
                    <a:pt x="69435" y="2080"/>
                    <a:pt x="69723" y="1325"/>
                    <a:pt x="69877" y="799"/>
                  </a:cubicBezTo>
                  <a:cubicBezTo>
                    <a:pt x="69958" y="546"/>
                    <a:pt x="70020" y="349"/>
                    <a:pt x="70066" y="206"/>
                  </a:cubicBezTo>
                  <a:cubicBezTo>
                    <a:pt x="70106" y="70"/>
                    <a:pt x="70123" y="1"/>
                    <a:pt x="70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362284" y="2635742"/>
              <a:ext cx="70790" cy="129045"/>
            </a:xfrm>
            <a:custGeom>
              <a:avLst/>
              <a:gdLst/>
              <a:ahLst/>
              <a:cxnLst/>
              <a:rect l="l" t="t" r="r" b="b"/>
              <a:pathLst>
                <a:path w="4823" h="8792" extrusionOk="0">
                  <a:moveTo>
                    <a:pt x="4759" y="0"/>
                  </a:moveTo>
                  <a:cubicBezTo>
                    <a:pt x="4692" y="0"/>
                    <a:pt x="4561" y="11"/>
                    <a:pt x="4377" y="43"/>
                  </a:cubicBezTo>
                  <a:cubicBezTo>
                    <a:pt x="4101" y="90"/>
                    <a:pt x="3708" y="209"/>
                    <a:pt x="3263" y="448"/>
                  </a:cubicBezTo>
                  <a:cubicBezTo>
                    <a:pt x="2370" y="907"/>
                    <a:pt x="1327" y="1943"/>
                    <a:pt x="741" y="3372"/>
                  </a:cubicBezTo>
                  <a:cubicBezTo>
                    <a:pt x="163" y="4800"/>
                    <a:pt x="63" y="6203"/>
                    <a:pt x="20" y="7186"/>
                  </a:cubicBezTo>
                  <a:cubicBezTo>
                    <a:pt x="1" y="7684"/>
                    <a:pt x="3" y="8084"/>
                    <a:pt x="10" y="8363"/>
                  </a:cubicBezTo>
                  <a:cubicBezTo>
                    <a:pt x="17" y="8639"/>
                    <a:pt x="29" y="8791"/>
                    <a:pt x="44" y="8791"/>
                  </a:cubicBezTo>
                  <a:cubicBezTo>
                    <a:pt x="44" y="8791"/>
                    <a:pt x="44" y="8791"/>
                    <a:pt x="44" y="8791"/>
                  </a:cubicBezTo>
                  <a:cubicBezTo>
                    <a:pt x="79" y="8791"/>
                    <a:pt x="108" y="8180"/>
                    <a:pt x="184" y="7196"/>
                  </a:cubicBezTo>
                  <a:cubicBezTo>
                    <a:pt x="265" y="6220"/>
                    <a:pt x="394" y="4846"/>
                    <a:pt x="956" y="3460"/>
                  </a:cubicBezTo>
                  <a:cubicBezTo>
                    <a:pt x="1520" y="2079"/>
                    <a:pt x="2503" y="1069"/>
                    <a:pt x="3342" y="588"/>
                  </a:cubicBezTo>
                  <a:cubicBezTo>
                    <a:pt x="4187" y="93"/>
                    <a:pt x="4823" y="57"/>
                    <a:pt x="4811" y="7"/>
                  </a:cubicBezTo>
                  <a:cubicBezTo>
                    <a:pt x="4810" y="3"/>
                    <a:pt x="4792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553780" y="2673671"/>
              <a:ext cx="744002" cy="119915"/>
            </a:xfrm>
            <a:custGeom>
              <a:avLst/>
              <a:gdLst/>
              <a:ahLst/>
              <a:cxnLst/>
              <a:rect l="l" t="t" r="r" b="b"/>
              <a:pathLst>
                <a:path w="50690" h="8170" extrusionOk="0">
                  <a:moveTo>
                    <a:pt x="28981" y="1"/>
                  </a:moveTo>
                  <a:cubicBezTo>
                    <a:pt x="27440" y="1"/>
                    <a:pt x="25854" y="48"/>
                    <a:pt x="24236" y="147"/>
                  </a:cubicBezTo>
                  <a:cubicBezTo>
                    <a:pt x="19488" y="423"/>
                    <a:pt x="15064" y="1135"/>
                    <a:pt x="11304" y="2028"/>
                  </a:cubicBezTo>
                  <a:cubicBezTo>
                    <a:pt x="7542" y="2912"/>
                    <a:pt x="4451" y="3976"/>
                    <a:pt x="2243" y="4774"/>
                  </a:cubicBezTo>
                  <a:lnTo>
                    <a:pt x="2205" y="4788"/>
                  </a:lnTo>
                  <a:lnTo>
                    <a:pt x="2203" y="4824"/>
                  </a:lnTo>
                  <a:cubicBezTo>
                    <a:pt x="2136" y="5488"/>
                    <a:pt x="1962" y="6064"/>
                    <a:pt x="1715" y="6517"/>
                  </a:cubicBezTo>
                  <a:cubicBezTo>
                    <a:pt x="1465" y="6967"/>
                    <a:pt x="1153" y="7286"/>
                    <a:pt x="884" y="7517"/>
                  </a:cubicBezTo>
                  <a:cubicBezTo>
                    <a:pt x="615" y="7750"/>
                    <a:pt x="384" y="7903"/>
                    <a:pt x="234" y="8007"/>
                  </a:cubicBezTo>
                  <a:cubicBezTo>
                    <a:pt x="79" y="8110"/>
                    <a:pt x="0" y="8165"/>
                    <a:pt x="3" y="8169"/>
                  </a:cubicBezTo>
                  <a:cubicBezTo>
                    <a:pt x="3" y="8169"/>
                    <a:pt x="358" y="8015"/>
                    <a:pt x="927" y="7567"/>
                  </a:cubicBezTo>
                  <a:cubicBezTo>
                    <a:pt x="1205" y="7341"/>
                    <a:pt x="1534" y="7022"/>
                    <a:pt x="1798" y="6562"/>
                  </a:cubicBezTo>
                  <a:cubicBezTo>
                    <a:pt x="2058" y="6113"/>
                    <a:pt x="2244" y="5534"/>
                    <a:pt x="2322" y="4878"/>
                  </a:cubicBezTo>
                  <a:lnTo>
                    <a:pt x="2322" y="4878"/>
                  </a:lnTo>
                  <a:cubicBezTo>
                    <a:pt x="4534" y="4112"/>
                    <a:pt x="7612" y="3083"/>
                    <a:pt x="11352" y="2224"/>
                  </a:cubicBezTo>
                  <a:cubicBezTo>
                    <a:pt x="15104" y="1352"/>
                    <a:pt x="19517" y="654"/>
                    <a:pt x="24251" y="378"/>
                  </a:cubicBezTo>
                  <a:cubicBezTo>
                    <a:pt x="25902" y="277"/>
                    <a:pt x="27521" y="228"/>
                    <a:pt x="29093" y="228"/>
                  </a:cubicBezTo>
                  <a:cubicBezTo>
                    <a:pt x="31023" y="228"/>
                    <a:pt x="32881" y="301"/>
                    <a:pt x="34637" y="438"/>
                  </a:cubicBezTo>
                  <a:cubicBezTo>
                    <a:pt x="37823" y="673"/>
                    <a:pt x="40681" y="1047"/>
                    <a:pt x="43055" y="1500"/>
                  </a:cubicBezTo>
                  <a:cubicBezTo>
                    <a:pt x="43650" y="1609"/>
                    <a:pt x="44215" y="1714"/>
                    <a:pt x="44750" y="1812"/>
                  </a:cubicBezTo>
                  <a:cubicBezTo>
                    <a:pt x="45281" y="1931"/>
                    <a:pt x="45784" y="2043"/>
                    <a:pt x="46253" y="2150"/>
                  </a:cubicBezTo>
                  <a:cubicBezTo>
                    <a:pt x="46720" y="2252"/>
                    <a:pt x="47158" y="2350"/>
                    <a:pt x="47560" y="2440"/>
                  </a:cubicBezTo>
                  <a:cubicBezTo>
                    <a:pt x="47960" y="2533"/>
                    <a:pt x="48322" y="2638"/>
                    <a:pt x="48648" y="2721"/>
                  </a:cubicBezTo>
                  <a:cubicBezTo>
                    <a:pt x="49291" y="2888"/>
                    <a:pt x="49799" y="3016"/>
                    <a:pt x="50158" y="3112"/>
                  </a:cubicBezTo>
                  <a:cubicBezTo>
                    <a:pt x="50320" y="3150"/>
                    <a:pt x="50451" y="3181"/>
                    <a:pt x="50551" y="3207"/>
                  </a:cubicBezTo>
                  <a:cubicBezTo>
                    <a:pt x="50626" y="3223"/>
                    <a:pt x="50670" y="3232"/>
                    <a:pt x="50684" y="3232"/>
                  </a:cubicBezTo>
                  <a:cubicBezTo>
                    <a:pt x="50687" y="3232"/>
                    <a:pt x="50689" y="3232"/>
                    <a:pt x="50689" y="3231"/>
                  </a:cubicBezTo>
                  <a:lnTo>
                    <a:pt x="50687" y="3231"/>
                  </a:lnTo>
                  <a:cubicBezTo>
                    <a:pt x="50689" y="3228"/>
                    <a:pt x="50644" y="3212"/>
                    <a:pt x="50558" y="3183"/>
                  </a:cubicBezTo>
                  <a:cubicBezTo>
                    <a:pt x="50458" y="3155"/>
                    <a:pt x="50330" y="3114"/>
                    <a:pt x="50170" y="3066"/>
                  </a:cubicBezTo>
                  <a:cubicBezTo>
                    <a:pt x="49813" y="2962"/>
                    <a:pt x="49310" y="2819"/>
                    <a:pt x="48672" y="2633"/>
                  </a:cubicBezTo>
                  <a:cubicBezTo>
                    <a:pt x="48346" y="2543"/>
                    <a:pt x="47986" y="2433"/>
                    <a:pt x="47586" y="2333"/>
                  </a:cubicBezTo>
                  <a:cubicBezTo>
                    <a:pt x="47184" y="2238"/>
                    <a:pt x="46748" y="2133"/>
                    <a:pt x="46282" y="2024"/>
                  </a:cubicBezTo>
                  <a:cubicBezTo>
                    <a:pt x="45812" y="1912"/>
                    <a:pt x="45312" y="1795"/>
                    <a:pt x="44781" y="1669"/>
                  </a:cubicBezTo>
                  <a:cubicBezTo>
                    <a:pt x="44246" y="1564"/>
                    <a:pt x="43679" y="1454"/>
                    <a:pt x="43086" y="1340"/>
                  </a:cubicBezTo>
                  <a:cubicBezTo>
                    <a:pt x="40710" y="866"/>
                    <a:pt x="37845" y="473"/>
                    <a:pt x="34652" y="226"/>
                  </a:cubicBezTo>
                  <a:cubicBezTo>
                    <a:pt x="32858" y="79"/>
                    <a:pt x="30957" y="1"/>
                    <a:pt x="28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267322" y="2072843"/>
              <a:ext cx="333928" cy="553841"/>
            </a:xfrm>
            <a:custGeom>
              <a:avLst/>
              <a:gdLst/>
              <a:ahLst/>
              <a:cxnLst/>
              <a:rect l="l" t="t" r="r" b="b"/>
              <a:pathLst>
                <a:path w="22751" h="37734" extrusionOk="0">
                  <a:moveTo>
                    <a:pt x="4740" y="1"/>
                  </a:moveTo>
                  <a:cubicBezTo>
                    <a:pt x="4526" y="1"/>
                    <a:pt x="4319" y="5"/>
                    <a:pt x="4120" y="13"/>
                  </a:cubicBezTo>
                  <a:cubicBezTo>
                    <a:pt x="3241" y="49"/>
                    <a:pt x="2493" y="137"/>
                    <a:pt x="1884" y="203"/>
                  </a:cubicBezTo>
                  <a:cubicBezTo>
                    <a:pt x="1286" y="275"/>
                    <a:pt x="819" y="332"/>
                    <a:pt x="486" y="373"/>
                  </a:cubicBezTo>
                  <a:cubicBezTo>
                    <a:pt x="336" y="392"/>
                    <a:pt x="217" y="406"/>
                    <a:pt x="124" y="418"/>
                  </a:cubicBezTo>
                  <a:cubicBezTo>
                    <a:pt x="41" y="430"/>
                    <a:pt x="0" y="439"/>
                    <a:pt x="0" y="442"/>
                  </a:cubicBezTo>
                  <a:cubicBezTo>
                    <a:pt x="0" y="444"/>
                    <a:pt x="8" y="444"/>
                    <a:pt x="23" y="444"/>
                  </a:cubicBezTo>
                  <a:cubicBezTo>
                    <a:pt x="43" y="444"/>
                    <a:pt x="77" y="443"/>
                    <a:pt x="124" y="442"/>
                  </a:cubicBezTo>
                  <a:cubicBezTo>
                    <a:pt x="219" y="434"/>
                    <a:pt x="338" y="425"/>
                    <a:pt x="488" y="415"/>
                  </a:cubicBezTo>
                  <a:cubicBezTo>
                    <a:pt x="824" y="384"/>
                    <a:pt x="1293" y="342"/>
                    <a:pt x="1893" y="287"/>
                  </a:cubicBezTo>
                  <a:cubicBezTo>
                    <a:pt x="2503" y="232"/>
                    <a:pt x="3250" y="156"/>
                    <a:pt x="4122" y="134"/>
                  </a:cubicBezTo>
                  <a:cubicBezTo>
                    <a:pt x="4260" y="131"/>
                    <a:pt x="4402" y="129"/>
                    <a:pt x="4546" y="129"/>
                  </a:cubicBezTo>
                  <a:cubicBezTo>
                    <a:pt x="5313" y="129"/>
                    <a:pt x="6164" y="184"/>
                    <a:pt x="7070" y="373"/>
                  </a:cubicBezTo>
                  <a:cubicBezTo>
                    <a:pt x="8149" y="589"/>
                    <a:pt x="9304" y="999"/>
                    <a:pt x="10392" y="1713"/>
                  </a:cubicBezTo>
                  <a:cubicBezTo>
                    <a:pt x="11478" y="2423"/>
                    <a:pt x="12471" y="3442"/>
                    <a:pt x="13237" y="4697"/>
                  </a:cubicBezTo>
                  <a:cubicBezTo>
                    <a:pt x="13999" y="5949"/>
                    <a:pt x="14606" y="7426"/>
                    <a:pt x="14683" y="9038"/>
                  </a:cubicBezTo>
                  <a:cubicBezTo>
                    <a:pt x="14787" y="10647"/>
                    <a:pt x="14330" y="12317"/>
                    <a:pt x="13556" y="13855"/>
                  </a:cubicBezTo>
                  <a:lnTo>
                    <a:pt x="13480" y="14007"/>
                  </a:lnTo>
                  <a:lnTo>
                    <a:pt x="13652" y="14022"/>
                  </a:lnTo>
                  <a:cubicBezTo>
                    <a:pt x="14756" y="14114"/>
                    <a:pt x="15919" y="14412"/>
                    <a:pt x="16976" y="14972"/>
                  </a:cubicBezTo>
                  <a:cubicBezTo>
                    <a:pt x="18688" y="15855"/>
                    <a:pt x="20078" y="17227"/>
                    <a:pt x="21007" y="18786"/>
                  </a:cubicBezTo>
                  <a:cubicBezTo>
                    <a:pt x="21941" y="20348"/>
                    <a:pt x="22376" y="22103"/>
                    <a:pt x="22462" y="23770"/>
                  </a:cubicBezTo>
                  <a:cubicBezTo>
                    <a:pt x="22543" y="25444"/>
                    <a:pt x="22279" y="27042"/>
                    <a:pt x="21826" y="28459"/>
                  </a:cubicBezTo>
                  <a:cubicBezTo>
                    <a:pt x="21369" y="29878"/>
                    <a:pt x="20710" y="31121"/>
                    <a:pt x="19993" y="32166"/>
                  </a:cubicBezTo>
                  <a:cubicBezTo>
                    <a:pt x="18550" y="34269"/>
                    <a:pt x="16947" y="35619"/>
                    <a:pt x="15816" y="36474"/>
                  </a:cubicBezTo>
                  <a:cubicBezTo>
                    <a:pt x="15247" y="36905"/>
                    <a:pt x="14785" y="37210"/>
                    <a:pt x="14471" y="37414"/>
                  </a:cubicBezTo>
                  <a:cubicBezTo>
                    <a:pt x="14323" y="37512"/>
                    <a:pt x="14204" y="37588"/>
                    <a:pt x="14114" y="37648"/>
                  </a:cubicBezTo>
                  <a:cubicBezTo>
                    <a:pt x="14033" y="37700"/>
                    <a:pt x="13992" y="37729"/>
                    <a:pt x="13995" y="37734"/>
                  </a:cubicBezTo>
                  <a:cubicBezTo>
                    <a:pt x="13995" y="37734"/>
                    <a:pt x="14709" y="37383"/>
                    <a:pt x="15871" y="36545"/>
                  </a:cubicBezTo>
                  <a:cubicBezTo>
                    <a:pt x="17021" y="35710"/>
                    <a:pt x="18652" y="34369"/>
                    <a:pt x="20126" y="32259"/>
                  </a:cubicBezTo>
                  <a:cubicBezTo>
                    <a:pt x="20860" y="31209"/>
                    <a:pt x="21536" y="29957"/>
                    <a:pt x="22007" y="28518"/>
                  </a:cubicBezTo>
                  <a:cubicBezTo>
                    <a:pt x="22474" y="27082"/>
                    <a:pt x="22750" y="25463"/>
                    <a:pt x="22674" y="23761"/>
                  </a:cubicBezTo>
                  <a:cubicBezTo>
                    <a:pt x="22593" y="22063"/>
                    <a:pt x="22153" y="20272"/>
                    <a:pt x="21202" y="18670"/>
                  </a:cubicBezTo>
                  <a:cubicBezTo>
                    <a:pt x="20255" y="17074"/>
                    <a:pt x="18836" y="15672"/>
                    <a:pt x="17081" y="14767"/>
                  </a:cubicBezTo>
                  <a:cubicBezTo>
                    <a:pt x="16051" y="14221"/>
                    <a:pt x="14921" y="13917"/>
                    <a:pt x="13835" y="13808"/>
                  </a:cubicBezTo>
                  <a:lnTo>
                    <a:pt x="13835" y="13808"/>
                  </a:lnTo>
                  <a:cubicBezTo>
                    <a:pt x="14574" y="12284"/>
                    <a:pt x="15010" y="10628"/>
                    <a:pt x="14904" y="9026"/>
                  </a:cubicBezTo>
                  <a:cubicBezTo>
                    <a:pt x="14821" y="7366"/>
                    <a:pt x="14192" y="5856"/>
                    <a:pt x="13411" y="4590"/>
                  </a:cubicBezTo>
                  <a:cubicBezTo>
                    <a:pt x="12625" y="3313"/>
                    <a:pt x="11604" y="2277"/>
                    <a:pt x="10492" y="1561"/>
                  </a:cubicBezTo>
                  <a:cubicBezTo>
                    <a:pt x="9377" y="839"/>
                    <a:pt x="8194" y="430"/>
                    <a:pt x="7101" y="222"/>
                  </a:cubicBezTo>
                  <a:cubicBezTo>
                    <a:pt x="6256" y="53"/>
                    <a:pt x="5460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811633" y="2235131"/>
              <a:ext cx="69190" cy="96901"/>
            </a:xfrm>
            <a:custGeom>
              <a:avLst/>
              <a:gdLst/>
              <a:ahLst/>
              <a:cxnLst/>
              <a:rect l="l" t="t" r="r" b="b"/>
              <a:pathLst>
                <a:path w="4714" h="6602" extrusionOk="0">
                  <a:moveTo>
                    <a:pt x="138" y="1"/>
                  </a:moveTo>
                  <a:cubicBezTo>
                    <a:pt x="124" y="1"/>
                    <a:pt x="95" y="122"/>
                    <a:pt x="60" y="339"/>
                  </a:cubicBezTo>
                  <a:cubicBezTo>
                    <a:pt x="39" y="451"/>
                    <a:pt x="20" y="587"/>
                    <a:pt x="20" y="746"/>
                  </a:cubicBezTo>
                  <a:cubicBezTo>
                    <a:pt x="18" y="906"/>
                    <a:pt x="1" y="1089"/>
                    <a:pt x="25" y="1289"/>
                  </a:cubicBezTo>
                  <a:cubicBezTo>
                    <a:pt x="44" y="1692"/>
                    <a:pt x="137" y="2168"/>
                    <a:pt x="299" y="2677"/>
                  </a:cubicBezTo>
                  <a:cubicBezTo>
                    <a:pt x="472" y="3182"/>
                    <a:pt x="725" y="3718"/>
                    <a:pt x="1072" y="4230"/>
                  </a:cubicBezTo>
                  <a:cubicBezTo>
                    <a:pt x="1430" y="4735"/>
                    <a:pt x="1842" y="5161"/>
                    <a:pt x="2251" y="5504"/>
                  </a:cubicBezTo>
                  <a:cubicBezTo>
                    <a:pt x="2673" y="5835"/>
                    <a:pt x="3085" y="6087"/>
                    <a:pt x="3456" y="6247"/>
                  </a:cubicBezTo>
                  <a:cubicBezTo>
                    <a:pt x="3635" y="6342"/>
                    <a:pt x="3811" y="6390"/>
                    <a:pt x="3961" y="6444"/>
                  </a:cubicBezTo>
                  <a:cubicBezTo>
                    <a:pt x="4111" y="6502"/>
                    <a:pt x="4247" y="6533"/>
                    <a:pt x="4356" y="6552"/>
                  </a:cubicBezTo>
                  <a:cubicBezTo>
                    <a:pt x="4526" y="6584"/>
                    <a:pt x="4636" y="6602"/>
                    <a:pt x="4680" y="6602"/>
                  </a:cubicBezTo>
                  <a:cubicBezTo>
                    <a:pt x="4694" y="6602"/>
                    <a:pt x="4701" y="6600"/>
                    <a:pt x="4701" y="6597"/>
                  </a:cubicBezTo>
                  <a:cubicBezTo>
                    <a:pt x="4713" y="6552"/>
                    <a:pt x="4225" y="6456"/>
                    <a:pt x="3525" y="6102"/>
                  </a:cubicBezTo>
                  <a:cubicBezTo>
                    <a:pt x="3175" y="5928"/>
                    <a:pt x="2785" y="5668"/>
                    <a:pt x="2387" y="5340"/>
                  </a:cubicBezTo>
                  <a:cubicBezTo>
                    <a:pt x="1999" y="5001"/>
                    <a:pt x="1606" y="4587"/>
                    <a:pt x="1263" y="4099"/>
                  </a:cubicBezTo>
                  <a:cubicBezTo>
                    <a:pt x="930" y="3606"/>
                    <a:pt x="680" y="3092"/>
                    <a:pt x="499" y="2608"/>
                  </a:cubicBezTo>
                  <a:cubicBezTo>
                    <a:pt x="332" y="2120"/>
                    <a:pt x="227" y="1665"/>
                    <a:pt x="189" y="1275"/>
                  </a:cubicBezTo>
                  <a:cubicBezTo>
                    <a:pt x="103" y="496"/>
                    <a:pt x="187" y="6"/>
                    <a:pt x="139" y="1"/>
                  </a:cubicBezTo>
                  <a:cubicBezTo>
                    <a:pt x="139" y="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606032" y="2316011"/>
              <a:ext cx="39262" cy="98427"/>
            </a:xfrm>
            <a:custGeom>
              <a:avLst/>
              <a:gdLst/>
              <a:ahLst/>
              <a:cxnLst/>
              <a:rect l="l" t="t" r="r" b="b"/>
              <a:pathLst>
                <a:path w="2675" h="6706" extrusionOk="0">
                  <a:moveTo>
                    <a:pt x="2356" y="1"/>
                  </a:moveTo>
                  <a:cubicBezTo>
                    <a:pt x="2356" y="1"/>
                    <a:pt x="2355" y="1"/>
                    <a:pt x="2355" y="1"/>
                  </a:cubicBezTo>
                  <a:cubicBezTo>
                    <a:pt x="2315" y="11"/>
                    <a:pt x="2412" y="420"/>
                    <a:pt x="2439" y="1089"/>
                  </a:cubicBezTo>
                  <a:cubicBezTo>
                    <a:pt x="2470" y="1758"/>
                    <a:pt x="2389" y="2689"/>
                    <a:pt x="2055" y="3654"/>
                  </a:cubicBezTo>
                  <a:cubicBezTo>
                    <a:pt x="1719" y="4616"/>
                    <a:pt x="1205" y="5397"/>
                    <a:pt x="767" y="5902"/>
                  </a:cubicBezTo>
                  <a:cubicBezTo>
                    <a:pt x="331" y="6411"/>
                    <a:pt x="0" y="6673"/>
                    <a:pt x="26" y="6704"/>
                  </a:cubicBezTo>
                  <a:cubicBezTo>
                    <a:pt x="27" y="6705"/>
                    <a:pt x="28" y="6705"/>
                    <a:pt x="30" y="6705"/>
                  </a:cubicBezTo>
                  <a:cubicBezTo>
                    <a:pt x="68" y="6705"/>
                    <a:pt x="429" y="6487"/>
                    <a:pt x="888" y="6011"/>
                  </a:cubicBezTo>
                  <a:cubicBezTo>
                    <a:pt x="1367" y="5523"/>
                    <a:pt x="1924" y="4725"/>
                    <a:pt x="2274" y="3728"/>
                  </a:cubicBezTo>
                  <a:cubicBezTo>
                    <a:pt x="2617" y="2730"/>
                    <a:pt x="2674" y="1761"/>
                    <a:pt x="2603" y="1080"/>
                  </a:cubicBezTo>
                  <a:cubicBezTo>
                    <a:pt x="2532" y="400"/>
                    <a:pt x="2379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2364735" y="2175301"/>
              <a:ext cx="68162" cy="225784"/>
            </a:xfrm>
            <a:custGeom>
              <a:avLst/>
              <a:gdLst/>
              <a:ahLst/>
              <a:cxnLst/>
              <a:rect l="l" t="t" r="r" b="b"/>
              <a:pathLst>
                <a:path w="4644" h="15383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7"/>
                    <a:pt x="86" y="236"/>
                    <a:pt x="222" y="655"/>
                  </a:cubicBezTo>
                  <a:cubicBezTo>
                    <a:pt x="360" y="1074"/>
                    <a:pt x="550" y="1684"/>
                    <a:pt x="722" y="2451"/>
                  </a:cubicBezTo>
                  <a:cubicBezTo>
                    <a:pt x="893" y="3220"/>
                    <a:pt x="1041" y="4146"/>
                    <a:pt x="1100" y="5184"/>
                  </a:cubicBezTo>
                  <a:cubicBezTo>
                    <a:pt x="1167" y="6222"/>
                    <a:pt x="1091" y="7361"/>
                    <a:pt x="967" y="8563"/>
                  </a:cubicBezTo>
                  <a:cubicBezTo>
                    <a:pt x="855" y="9761"/>
                    <a:pt x="786" y="10935"/>
                    <a:pt x="998" y="11983"/>
                  </a:cubicBezTo>
                  <a:cubicBezTo>
                    <a:pt x="1198" y="13035"/>
                    <a:pt x="1724" y="13890"/>
                    <a:pt x="2298" y="14452"/>
                  </a:cubicBezTo>
                  <a:cubicBezTo>
                    <a:pt x="2874" y="15023"/>
                    <a:pt x="3510" y="15280"/>
                    <a:pt x="3951" y="15350"/>
                  </a:cubicBezTo>
                  <a:cubicBezTo>
                    <a:pt x="4106" y="15371"/>
                    <a:pt x="4238" y="15382"/>
                    <a:pt x="4343" y="15382"/>
                  </a:cubicBezTo>
                  <a:cubicBezTo>
                    <a:pt x="4389" y="15382"/>
                    <a:pt x="4430" y="15380"/>
                    <a:pt x="4465" y="15376"/>
                  </a:cubicBezTo>
                  <a:cubicBezTo>
                    <a:pt x="4584" y="15369"/>
                    <a:pt x="4644" y="15359"/>
                    <a:pt x="4644" y="15352"/>
                  </a:cubicBezTo>
                  <a:cubicBezTo>
                    <a:pt x="4644" y="15326"/>
                    <a:pt x="4396" y="15354"/>
                    <a:pt x="3970" y="15261"/>
                  </a:cubicBezTo>
                  <a:cubicBezTo>
                    <a:pt x="3548" y="15166"/>
                    <a:pt x="2953" y="14900"/>
                    <a:pt x="2413" y="14338"/>
                  </a:cubicBezTo>
                  <a:cubicBezTo>
                    <a:pt x="1877" y="13783"/>
                    <a:pt x="1389" y="12952"/>
                    <a:pt x="1208" y="11942"/>
                  </a:cubicBezTo>
                  <a:cubicBezTo>
                    <a:pt x="1012" y="10928"/>
                    <a:pt x="1084" y="9780"/>
                    <a:pt x="1198" y="8582"/>
                  </a:cubicBezTo>
                  <a:cubicBezTo>
                    <a:pt x="1322" y="7384"/>
                    <a:pt x="1393" y="6220"/>
                    <a:pt x="1312" y="5170"/>
                  </a:cubicBezTo>
                  <a:cubicBezTo>
                    <a:pt x="1241" y="4120"/>
                    <a:pt x="1074" y="3184"/>
                    <a:pt x="881" y="2415"/>
                  </a:cubicBezTo>
                  <a:cubicBezTo>
                    <a:pt x="686" y="1643"/>
                    <a:pt x="472" y="1036"/>
                    <a:pt x="308" y="624"/>
                  </a:cubicBezTo>
                  <a:cubicBezTo>
                    <a:pt x="227" y="419"/>
                    <a:pt x="155" y="262"/>
                    <a:pt x="105" y="155"/>
                  </a:cubicBezTo>
                  <a:cubicBezTo>
                    <a:pt x="56" y="53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2198998" y="2338425"/>
              <a:ext cx="96930" cy="140199"/>
            </a:xfrm>
            <a:custGeom>
              <a:avLst/>
              <a:gdLst/>
              <a:ahLst/>
              <a:cxnLst/>
              <a:rect l="l" t="t" r="r" b="b"/>
              <a:pathLst>
                <a:path w="6604" h="9552" extrusionOk="0">
                  <a:moveTo>
                    <a:pt x="13" y="1"/>
                  </a:moveTo>
                  <a:cubicBezTo>
                    <a:pt x="10" y="1"/>
                    <a:pt x="8" y="2"/>
                    <a:pt x="8" y="3"/>
                  </a:cubicBezTo>
                  <a:cubicBezTo>
                    <a:pt x="1" y="17"/>
                    <a:pt x="153" y="110"/>
                    <a:pt x="434" y="269"/>
                  </a:cubicBezTo>
                  <a:cubicBezTo>
                    <a:pt x="756" y="450"/>
                    <a:pt x="1151" y="674"/>
                    <a:pt x="1618" y="939"/>
                  </a:cubicBezTo>
                  <a:cubicBezTo>
                    <a:pt x="2596" y="1517"/>
                    <a:pt x="3984" y="2348"/>
                    <a:pt x="5056" y="3720"/>
                  </a:cubicBezTo>
                  <a:cubicBezTo>
                    <a:pt x="6113" y="5096"/>
                    <a:pt x="6392" y="6756"/>
                    <a:pt x="6194" y="7858"/>
                  </a:cubicBezTo>
                  <a:cubicBezTo>
                    <a:pt x="6006" y="8985"/>
                    <a:pt x="5463" y="9523"/>
                    <a:pt x="5518" y="9551"/>
                  </a:cubicBezTo>
                  <a:cubicBezTo>
                    <a:pt x="5518" y="9552"/>
                    <a:pt x="5518" y="9552"/>
                    <a:pt x="5519" y="9552"/>
                  </a:cubicBezTo>
                  <a:cubicBezTo>
                    <a:pt x="5532" y="9552"/>
                    <a:pt x="5661" y="9425"/>
                    <a:pt x="5839" y="9163"/>
                  </a:cubicBezTo>
                  <a:cubicBezTo>
                    <a:pt x="6028" y="8897"/>
                    <a:pt x="6235" y="8461"/>
                    <a:pt x="6356" y="7887"/>
                  </a:cubicBezTo>
                  <a:cubicBezTo>
                    <a:pt x="6604" y="6746"/>
                    <a:pt x="6342" y="5010"/>
                    <a:pt x="5239" y="3579"/>
                  </a:cubicBezTo>
                  <a:cubicBezTo>
                    <a:pt x="4130" y="2163"/>
                    <a:pt x="2701" y="1341"/>
                    <a:pt x="1696" y="796"/>
                  </a:cubicBezTo>
                  <a:cubicBezTo>
                    <a:pt x="1187" y="524"/>
                    <a:pt x="767" y="322"/>
                    <a:pt x="475" y="189"/>
                  </a:cubicBezTo>
                  <a:cubicBezTo>
                    <a:pt x="208" y="67"/>
                    <a:pt x="4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940162" y="2283541"/>
              <a:ext cx="263300" cy="316638"/>
            </a:xfrm>
            <a:custGeom>
              <a:avLst/>
              <a:gdLst/>
              <a:ahLst/>
              <a:cxnLst/>
              <a:rect l="l" t="t" r="r" b="b"/>
              <a:pathLst>
                <a:path w="17939" h="21573" extrusionOk="0">
                  <a:moveTo>
                    <a:pt x="3128" y="0"/>
                  </a:moveTo>
                  <a:cubicBezTo>
                    <a:pt x="3116" y="0"/>
                    <a:pt x="3017" y="60"/>
                    <a:pt x="2844" y="177"/>
                  </a:cubicBezTo>
                  <a:cubicBezTo>
                    <a:pt x="2675" y="318"/>
                    <a:pt x="2422" y="530"/>
                    <a:pt x="2158" y="856"/>
                  </a:cubicBezTo>
                  <a:cubicBezTo>
                    <a:pt x="1622" y="1501"/>
                    <a:pt x="967" y="2539"/>
                    <a:pt x="443" y="3947"/>
                  </a:cubicBezTo>
                  <a:cubicBezTo>
                    <a:pt x="320" y="4299"/>
                    <a:pt x="193" y="4673"/>
                    <a:pt x="112" y="5080"/>
                  </a:cubicBezTo>
                  <a:cubicBezTo>
                    <a:pt x="29" y="5487"/>
                    <a:pt x="0" y="5913"/>
                    <a:pt x="0" y="6359"/>
                  </a:cubicBezTo>
                  <a:cubicBezTo>
                    <a:pt x="5" y="7245"/>
                    <a:pt x="162" y="8187"/>
                    <a:pt x="446" y="9138"/>
                  </a:cubicBezTo>
                  <a:cubicBezTo>
                    <a:pt x="1034" y="11033"/>
                    <a:pt x="2044" y="13005"/>
                    <a:pt x="3479" y="14788"/>
                  </a:cubicBezTo>
                  <a:cubicBezTo>
                    <a:pt x="4915" y="16572"/>
                    <a:pt x="6634" y="17965"/>
                    <a:pt x="8323" y="18991"/>
                  </a:cubicBezTo>
                  <a:cubicBezTo>
                    <a:pt x="10018" y="20017"/>
                    <a:pt x="11702" y="20658"/>
                    <a:pt x="13147" y="21034"/>
                  </a:cubicBezTo>
                  <a:cubicBezTo>
                    <a:pt x="13869" y="21244"/>
                    <a:pt x="14540" y="21332"/>
                    <a:pt x="15126" y="21436"/>
                  </a:cubicBezTo>
                  <a:cubicBezTo>
                    <a:pt x="15714" y="21503"/>
                    <a:pt x="16226" y="21546"/>
                    <a:pt x="16640" y="21572"/>
                  </a:cubicBezTo>
                  <a:cubicBezTo>
                    <a:pt x="17040" y="21572"/>
                    <a:pt x="17362" y="21570"/>
                    <a:pt x="17602" y="21570"/>
                  </a:cubicBezTo>
                  <a:cubicBezTo>
                    <a:pt x="17821" y="21565"/>
                    <a:pt x="17938" y="21560"/>
                    <a:pt x="17938" y="21553"/>
                  </a:cubicBezTo>
                  <a:cubicBezTo>
                    <a:pt x="17938" y="21544"/>
                    <a:pt x="17821" y="21534"/>
                    <a:pt x="17602" y="21522"/>
                  </a:cubicBezTo>
                  <a:cubicBezTo>
                    <a:pt x="17362" y="21513"/>
                    <a:pt x="17043" y="21501"/>
                    <a:pt x="16645" y="21484"/>
                  </a:cubicBezTo>
                  <a:cubicBezTo>
                    <a:pt x="16233" y="21441"/>
                    <a:pt x="15728" y="21386"/>
                    <a:pt x="15143" y="21310"/>
                  </a:cubicBezTo>
                  <a:cubicBezTo>
                    <a:pt x="14566" y="21194"/>
                    <a:pt x="13902" y="21094"/>
                    <a:pt x="13190" y="20877"/>
                  </a:cubicBezTo>
                  <a:cubicBezTo>
                    <a:pt x="11764" y="20484"/>
                    <a:pt x="10104" y="19834"/>
                    <a:pt x="8435" y="18808"/>
                  </a:cubicBezTo>
                  <a:cubicBezTo>
                    <a:pt x="6770" y="17784"/>
                    <a:pt x="5077" y="16405"/>
                    <a:pt x="3658" y="14643"/>
                  </a:cubicBezTo>
                  <a:cubicBezTo>
                    <a:pt x="2244" y="12881"/>
                    <a:pt x="1241" y="10940"/>
                    <a:pt x="650" y="9076"/>
                  </a:cubicBezTo>
                  <a:cubicBezTo>
                    <a:pt x="365" y="8142"/>
                    <a:pt x="203" y="7221"/>
                    <a:pt x="191" y="6356"/>
                  </a:cubicBezTo>
                  <a:cubicBezTo>
                    <a:pt x="186" y="5925"/>
                    <a:pt x="212" y="5504"/>
                    <a:pt x="286" y="5113"/>
                  </a:cubicBezTo>
                  <a:cubicBezTo>
                    <a:pt x="360" y="4720"/>
                    <a:pt x="479" y="4349"/>
                    <a:pt x="596" y="4001"/>
                  </a:cubicBezTo>
                  <a:cubicBezTo>
                    <a:pt x="1093" y="2606"/>
                    <a:pt x="1722" y="1563"/>
                    <a:pt x="2229" y="913"/>
                  </a:cubicBezTo>
                  <a:cubicBezTo>
                    <a:pt x="2477" y="582"/>
                    <a:pt x="2715" y="363"/>
                    <a:pt x="2875" y="215"/>
                  </a:cubicBezTo>
                  <a:cubicBezTo>
                    <a:pt x="3044" y="79"/>
                    <a:pt x="3134" y="8"/>
                    <a:pt x="3129" y="1"/>
                  </a:cubicBezTo>
                  <a:cubicBezTo>
                    <a:pt x="3129" y="1"/>
                    <a:pt x="3129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871310" y="2129474"/>
              <a:ext cx="170259" cy="162054"/>
            </a:xfrm>
            <a:custGeom>
              <a:avLst/>
              <a:gdLst/>
              <a:ahLst/>
              <a:cxnLst/>
              <a:rect l="l" t="t" r="r" b="b"/>
              <a:pathLst>
                <a:path w="11600" h="11041" extrusionOk="0">
                  <a:moveTo>
                    <a:pt x="11599" y="398"/>
                  </a:moveTo>
                  <a:cubicBezTo>
                    <a:pt x="11599" y="399"/>
                    <a:pt x="11599" y="399"/>
                    <a:pt x="11599" y="399"/>
                  </a:cubicBezTo>
                  <a:lnTo>
                    <a:pt x="11599" y="399"/>
                  </a:lnTo>
                  <a:cubicBezTo>
                    <a:pt x="11599" y="400"/>
                    <a:pt x="11599" y="400"/>
                    <a:pt x="11599" y="401"/>
                  </a:cubicBezTo>
                  <a:lnTo>
                    <a:pt x="11599" y="398"/>
                  </a:lnTo>
                  <a:close/>
                  <a:moveTo>
                    <a:pt x="8142" y="0"/>
                  </a:moveTo>
                  <a:cubicBezTo>
                    <a:pt x="7103" y="0"/>
                    <a:pt x="5846" y="109"/>
                    <a:pt x="4549" y="586"/>
                  </a:cubicBezTo>
                  <a:cubicBezTo>
                    <a:pt x="3239" y="1067"/>
                    <a:pt x="1848" y="1951"/>
                    <a:pt x="996" y="3372"/>
                  </a:cubicBezTo>
                  <a:cubicBezTo>
                    <a:pt x="148" y="4777"/>
                    <a:pt x="0" y="6494"/>
                    <a:pt x="546" y="7820"/>
                  </a:cubicBezTo>
                  <a:cubicBezTo>
                    <a:pt x="817" y="8482"/>
                    <a:pt x="1246" y="9028"/>
                    <a:pt x="1715" y="9447"/>
                  </a:cubicBezTo>
                  <a:cubicBezTo>
                    <a:pt x="2186" y="9866"/>
                    <a:pt x="2703" y="10159"/>
                    <a:pt x="3189" y="10373"/>
                  </a:cubicBezTo>
                  <a:cubicBezTo>
                    <a:pt x="4170" y="10797"/>
                    <a:pt x="5027" y="10930"/>
                    <a:pt x="5613" y="10997"/>
                  </a:cubicBezTo>
                  <a:cubicBezTo>
                    <a:pt x="5906" y="11026"/>
                    <a:pt x="6134" y="11040"/>
                    <a:pt x="6292" y="11040"/>
                  </a:cubicBezTo>
                  <a:cubicBezTo>
                    <a:pt x="6319" y="11040"/>
                    <a:pt x="6344" y="11040"/>
                    <a:pt x="6367" y="11040"/>
                  </a:cubicBezTo>
                  <a:cubicBezTo>
                    <a:pt x="6473" y="11040"/>
                    <a:pt x="6527" y="11036"/>
                    <a:pt x="6527" y="11030"/>
                  </a:cubicBezTo>
                  <a:cubicBezTo>
                    <a:pt x="6530" y="11009"/>
                    <a:pt x="6203" y="10992"/>
                    <a:pt x="5622" y="10909"/>
                  </a:cubicBezTo>
                  <a:cubicBezTo>
                    <a:pt x="5049" y="10816"/>
                    <a:pt x="4206" y="10656"/>
                    <a:pt x="3256" y="10225"/>
                  </a:cubicBezTo>
                  <a:cubicBezTo>
                    <a:pt x="2322" y="9802"/>
                    <a:pt x="1255" y="9013"/>
                    <a:pt x="743" y="7739"/>
                  </a:cubicBezTo>
                  <a:cubicBezTo>
                    <a:pt x="236" y="6480"/>
                    <a:pt x="381" y="4839"/>
                    <a:pt x="1193" y="3489"/>
                  </a:cubicBezTo>
                  <a:cubicBezTo>
                    <a:pt x="2010" y="2132"/>
                    <a:pt x="3348" y="1265"/>
                    <a:pt x="4622" y="786"/>
                  </a:cubicBezTo>
                  <a:cubicBezTo>
                    <a:pt x="5913" y="298"/>
                    <a:pt x="7170" y="179"/>
                    <a:pt x="8213" y="165"/>
                  </a:cubicBezTo>
                  <a:cubicBezTo>
                    <a:pt x="8266" y="164"/>
                    <a:pt x="8318" y="164"/>
                    <a:pt x="8370" y="164"/>
                  </a:cubicBezTo>
                  <a:cubicBezTo>
                    <a:pt x="9343" y="164"/>
                    <a:pt x="10136" y="247"/>
                    <a:pt x="10690" y="308"/>
                  </a:cubicBezTo>
                  <a:cubicBezTo>
                    <a:pt x="10961" y="339"/>
                    <a:pt x="11183" y="365"/>
                    <a:pt x="11361" y="384"/>
                  </a:cubicBezTo>
                  <a:cubicBezTo>
                    <a:pt x="11464" y="397"/>
                    <a:pt x="11535" y="403"/>
                    <a:pt x="11571" y="403"/>
                  </a:cubicBezTo>
                  <a:cubicBezTo>
                    <a:pt x="11587" y="403"/>
                    <a:pt x="11596" y="402"/>
                    <a:pt x="11599" y="399"/>
                  </a:cubicBezTo>
                  <a:lnTo>
                    <a:pt x="11599" y="399"/>
                  </a:lnTo>
                  <a:cubicBezTo>
                    <a:pt x="11592" y="389"/>
                    <a:pt x="11513" y="370"/>
                    <a:pt x="11368" y="339"/>
                  </a:cubicBezTo>
                  <a:cubicBezTo>
                    <a:pt x="11218" y="308"/>
                    <a:pt x="10992" y="265"/>
                    <a:pt x="10702" y="220"/>
                  </a:cubicBezTo>
                  <a:cubicBezTo>
                    <a:pt x="10121" y="127"/>
                    <a:pt x="9270" y="12"/>
                    <a:pt x="8211" y="1"/>
                  </a:cubicBezTo>
                  <a:cubicBezTo>
                    <a:pt x="8188" y="0"/>
                    <a:pt x="8165" y="0"/>
                    <a:pt x="8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052591" y="1831878"/>
              <a:ext cx="537945" cy="340826"/>
            </a:xfrm>
            <a:custGeom>
              <a:avLst/>
              <a:gdLst/>
              <a:ahLst/>
              <a:cxnLst/>
              <a:rect l="l" t="t" r="r" b="b"/>
              <a:pathLst>
                <a:path w="36651" h="23221" extrusionOk="0">
                  <a:moveTo>
                    <a:pt x="36650" y="4195"/>
                  </a:moveTo>
                  <a:lnTo>
                    <a:pt x="36650" y="4197"/>
                  </a:lnTo>
                  <a:cubicBezTo>
                    <a:pt x="36650" y="4196"/>
                    <a:pt x="36650" y="4196"/>
                    <a:pt x="36650" y="4195"/>
                  </a:cubicBezTo>
                  <a:close/>
                  <a:moveTo>
                    <a:pt x="26247" y="0"/>
                  </a:moveTo>
                  <a:cubicBezTo>
                    <a:pt x="24995" y="0"/>
                    <a:pt x="23660" y="137"/>
                    <a:pt x="22315" y="513"/>
                  </a:cubicBezTo>
                  <a:cubicBezTo>
                    <a:pt x="20851" y="927"/>
                    <a:pt x="19372" y="1570"/>
                    <a:pt x="17998" y="2501"/>
                  </a:cubicBezTo>
                  <a:cubicBezTo>
                    <a:pt x="16629" y="3437"/>
                    <a:pt x="15405" y="4680"/>
                    <a:pt x="14414" y="6128"/>
                  </a:cubicBezTo>
                  <a:cubicBezTo>
                    <a:pt x="14210" y="6426"/>
                    <a:pt x="14019" y="6731"/>
                    <a:pt x="13848" y="7022"/>
                  </a:cubicBezTo>
                  <a:lnTo>
                    <a:pt x="13848" y="7022"/>
                  </a:lnTo>
                  <a:cubicBezTo>
                    <a:pt x="13770" y="7020"/>
                    <a:pt x="13692" y="7020"/>
                    <a:pt x="13615" y="7020"/>
                  </a:cubicBezTo>
                  <a:cubicBezTo>
                    <a:pt x="10323" y="7020"/>
                    <a:pt x="7282" y="8260"/>
                    <a:pt x="5082" y="10019"/>
                  </a:cubicBezTo>
                  <a:cubicBezTo>
                    <a:pt x="3935" y="10916"/>
                    <a:pt x="3018" y="11976"/>
                    <a:pt x="2299" y="13048"/>
                  </a:cubicBezTo>
                  <a:cubicBezTo>
                    <a:pt x="1591" y="14129"/>
                    <a:pt x="1091" y="15231"/>
                    <a:pt x="748" y="16267"/>
                  </a:cubicBezTo>
                  <a:cubicBezTo>
                    <a:pt x="63" y="18353"/>
                    <a:pt x="1" y="20153"/>
                    <a:pt x="79" y="21360"/>
                  </a:cubicBezTo>
                  <a:cubicBezTo>
                    <a:pt x="163" y="22572"/>
                    <a:pt x="348" y="23220"/>
                    <a:pt x="348" y="23220"/>
                  </a:cubicBezTo>
                  <a:cubicBezTo>
                    <a:pt x="351" y="23220"/>
                    <a:pt x="348" y="23177"/>
                    <a:pt x="339" y="23099"/>
                  </a:cubicBezTo>
                  <a:cubicBezTo>
                    <a:pt x="325" y="23003"/>
                    <a:pt x="310" y="22887"/>
                    <a:pt x="289" y="22739"/>
                  </a:cubicBezTo>
                  <a:cubicBezTo>
                    <a:pt x="263" y="22582"/>
                    <a:pt x="239" y="22387"/>
                    <a:pt x="222" y="22156"/>
                  </a:cubicBezTo>
                  <a:cubicBezTo>
                    <a:pt x="198" y="21925"/>
                    <a:pt x="172" y="21656"/>
                    <a:pt x="167" y="21356"/>
                  </a:cubicBezTo>
                  <a:cubicBezTo>
                    <a:pt x="115" y="20156"/>
                    <a:pt x="203" y="18372"/>
                    <a:pt x="901" y="16319"/>
                  </a:cubicBezTo>
                  <a:cubicBezTo>
                    <a:pt x="1251" y="15295"/>
                    <a:pt x="1753" y="14212"/>
                    <a:pt x="2456" y="13150"/>
                  </a:cubicBezTo>
                  <a:cubicBezTo>
                    <a:pt x="3173" y="12100"/>
                    <a:pt x="4077" y="11062"/>
                    <a:pt x="5213" y="10183"/>
                  </a:cubicBezTo>
                  <a:cubicBezTo>
                    <a:pt x="7384" y="8463"/>
                    <a:pt x="10379" y="7251"/>
                    <a:pt x="13607" y="7251"/>
                  </a:cubicBezTo>
                  <a:cubicBezTo>
                    <a:pt x="13708" y="7251"/>
                    <a:pt x="13808" y="7252"/>
                    <a:pt x="13909" y="7254"/>
                  </a:cubicBezTo>
                  <a:lnTo>
                    <a:pt x="13978" y="7257"/>
                  </a:lnTo>
                  <a:lnTo>
                    <a:pt x="14012" y="7197"/>
                  </a:lnTo>
                  <a:cubicBezTo>
                    <a:pt x="14190" y="6895"/>
                    <a:pt x="14390" y="6573"/>
                    <a:pt x="14605" y="6259"/>
                  </a:cubicBezTo>
                  <a:cubicBezTo>
                    <a:pt x="15581" y="4832"/>
                    <a:pt x="16781" y="3609"/>
                    <a:pt x="18127" y="2687"/>
                  </a:cubicBezTo>
                  <a:cubicBezTo>
                    <a:pt x="19472" y="1773"/>
                    <a:pt x="20936" y="1130"/>
                    <a:pt x="22372" y="718"/>
                  </a:cubicBezTo>
                  <a:cubicBezTo>
                    <a:pt x="23718" y="336"/>
                    <a:pt x="25055" y="194"/>
                    <a:pt x="26311" y="194"/>
                  </a:cubicBezTo>
                  <a:cubicBezTo>
                    <a:pt x="26402" y="194"/>
                    <a:pt x="26492" y="195"/>
                    <a:pt x="26582" y="196"/>
                  </a:cubicBezTo>
                  <a:cubicBezTo>
                    <a:pt x="27918" y="222"/>
                    <a:pt x="29159" y="375"/>
                    <a:pt x="30259" y="658"/>
                  </a:cubicBezTo>
                  <a:cubicBezTo>
                    <a:pt x="32466" y="1230"/>
                    <a:pt x="34047" y="2251"/>
                    <a:pt x="35074" y="2994"/>
                  </a:cubicBezTo>
                  <a:cubicBezTo>
                    <a:pt x="35590" y="3366"/>
                    <a:pt x="35978" y="3675"/>
                    <a:pt x="36240" y="3882"/>
                  </a:cubicBezTo>
                  <a:cubicBezTo>
                    <a:pt x="36364" y="3980"/>
                    <a:pt x="36464" y="4059"/>
                    <a:pt x="36543" y="4121"/>
                  </a:cubicBezTo>
                  <a:cubicBezTo>
                    <a:pt x="36604" y="4169"/>
                    <a:pt x="36640" y="4195"/>
                    <a:pt x="36648" y="4195"/>
                  </a:cubicBezTo>
                  <a:cubicBezTo>
                    <a:pt x="36649" y="4195"/>
                    <a:pt x="36649" y="4195"/>
                    <a:pt x="36650" y="4195"/>
                  </a:cubicBezTo>
                  <a:lnTo>
                    <a:pt x="36650" y="4195"/>
                  </a:lnTo>
                  <a:cubicBezTo>
                    <a:pt x="36650" y="4195"/>
                    <a:pt x="36650" y="4195"/>
                    <a:pt x="36650" y="4195"/>
                  </a:cubicBezTo>
                  <a:lnTo>
                    <a:pt x="36650" y="4195"/>
                  </a:lnTo>
                  <a:lnTo>
                    <a:pt x="36650" y="4194"/>
                  </a:lnTo>
                  <a:cubicBezTo>
                    <a:pt x="36650" y="4194"/>
                    <a:pt x="36650" y="4194"/>
                    <a:pt x="36650" y="4195"/>
                  </a:cubicBezTo>
                  <a:lnTo>
                    <a:pt x="36650" y="4195"/>
                  </a:lnTo>
                  <a:cubicBezTo>
                    <a:pt x="36646" y="4186"/>
                    <a:pt x="36615" y="4155"/>
                    <a:pt x="36557" y="4104"/>
                  </a:cubicBezTo>
                  <a:cubicBezTo>
                    <a:pt x="36483" y="4037"/>
                    <a:pt x="36388" y="3954"/>
                    <a:pt x="36271" y="3849"/>
                  </a:cubicBezTo>
                  <a:cubicBezTo>
                    <a:pt x="36017" y="3628"/>
                    <a:pt x="35638" y="3306"/>
                    <a:pt x="35126" y="2920"/>
                  </a:cubicBezTo>
                  <a:cubicBezTo>
                    <a:pt x="34114" y="2154"/>
                    <a:pt x="32530" y="1099"/>
                    <a:pt x="30302" y="501"/>
                  </a:cubicBezTo>
                  <a:cubicBezTo>
                    <a:pt x="29190" y="203"/>
                    <a:pt x="27935" y="39"/>
                    <a:pt x="26585" y="3"/>
                  </a:cubicBezTo>
                  <a:cubicBezTo>
                    <a:pt x="26473" y="1"/>
                    <a:pt x="26360" y="0"/>
                    <a:pt x="26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167618" y="2030378"/>
              <a:ext cx="97004" cy="191629"/>
            </a:xfrm>
            <a:custGeom>
              <a:avLst/>
              <a:gdLst/>
              <a:ahLst/>
              <a:cxnLst/>
              <a:rect l="l" t="t" r="r" b="b"/>
              <a:pathLst>
                <a:path w="6609" h="13056" extrusionOk="0">
                  <a:moveTo>
                    <a:pt x="808" y="3"/>
                  </a:moveTo>
                  <a:cubicBezTo>
                    <a:pt x="808" y="3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3"/>
                  </a:lnTo>
                  <a:close/>
                  <a:moveTo>
                    <a:pt x="835" y="1"/>
                  </a:moveTo>
                  <a:cubicBezTo>
                    <a:pt x="819" y="1"/>
                    <a:pt x="810" y="2"/>
                    <a:pt x="808" y="5"/>
                  </a:cubicBezTo>
                  <a:lnTo>
                    <a:pt x="808" y="5"/>
                  </a:lnTo>
                  <a:cubicBezTo>
                    <a:pt x="808" y="5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6"/>
                  </a:lnTo>
                  <a:cubicBezTo>
                    <a:pt x="808" y="5"/>
                    <a:pt x="808" y="5"/>
                    <a:pt x="808" y="5"/>
                  </a:cubicBezTo>
                  <a:lnTo>
                    <a:pt x="808" y="5"/>
                  </a:lnTo>
                  <a:cubicBezTo>
                    <a:pt x="818" y="29"/>
                    <a:pt x="1088" y="66"/>
                    <a:pt x="1548" y="203"/>
                  </a:cubicBezTo>
                  <a:cubicBezTo>
                    <a:pt x="2017" y="341"/>
                    <a:pt x="2684" y="601"/>
                    <a:pt x="3413" y="1084"/>
                  </a:cubicBezTo>
                  <a:cubicBezTo>
                    <a:pt x="4132" y="1572"/>
                    <a:pt x="4910" y="2299"/>
                    <a:pt x="5482" y="3299"/>
                  </a:cubicBezTo>
                  <a:cubicBezTo>
                    <a:pt x="6061" y="4289"/>
                    <a:pt x="6372" y="5563"/>
                    <a:pt x="6296" y="6887"/>
                  </a:cubicBezTo>
                  <a:cubicBezTo>
                    <a:pt x="6211" y="8211"/>
                    <a:pt x="5741" y="9435"/>
                    <a:pt x="5046" y="10350"/>
                  </a:cubicBezTo>
                  <a:cubicBezTo>
                    <a:pt x="4356" y="11271"/>
                    <a:pt x="3494" y="11895"/>
                    <a:pt x="2717" y="12290"/>
                  </a:cubicBezTo>
                  <a:cubicBezTo>
                    <a:pt x="1936" y="12678"/>
                    <a:pt x="1241" y="12855"/>
                    <a:pt x="758" y="12933"/>
                  </a:cubicBezTo>
                  <a:cubicBezTo>
                    <a:pt x="274" y="13014"/>
                    <a:pt x="0" y="13017"/>
                    <a:pt x="0" y="13040"/>
                  </a:cubicBezTo>
                  <a:cubicBezTo>
                    <a:pt x="0" y="13047"/>
                    <a:pt x="69" y="13052"/>
                    <a:pt x="200" y="13055"/>
                  </a:cubicBezTo>
                  <a:cubicBezTo>
                    <a:pt x="219" y="13055"/>
                    <a:pt x="240" y="13056"/>
                    <a:pt x="262" y="13056"/>
                  </a:cubicBezTo>
                  <a:cubicBezTo>
                    <a:pt x="389" y="13056"/>
                    <a:pt x="560" y="13044"/>
                    <a:pt x="772" y="13024"/>
                  </a:cubicBezTo>
                  <a:cubicBezTo>
                    <a:pt x="1265" y="12971"/>
                    <a:pt x="1979" y="12816"/>
                    <a:pt x="2791" y="12436"/>
                  </a:cubicBezTo>
                  <a:cubicBezTo>
                    <a:pt x="3594" y="12052"/>
                    <a:pt x="4491" y="11423"/>
                    <a:pt x="5215" y="10478"/>
                  </a:cubicBezTo>
                  <a:cubicBezTo>
                    <a:pt x="5946" y="9540"/>
                    <a:pt x="6437" y="8271"/>
                    <a:pt x="6527" y="6902"/>
                  </a:cubicBezTo>
                  <a:cubicBezTo>
                    <a:pt x="6608" y="5532"/>
                    <a:pt x="6275" y="4213"/>
                    <a:pt x="5668" y="3192"/>
                  </a:cubicBezTo>
                  <a:cubicBezTo>
                    <a:pt x="5065" y="2163"/>
                    <a:pt x="4251" y="1430"/>
                    <a:pt x="3503" y="949"/>
                  </a:cubicBezTo>
                  <a:cubicBezTo>
                    <a:pt x="2743" y="470"/>
                    <a:pt x="2053" y="229"/>
                    <a:pt x="1570" y="118"/>
                  </a:cubicBezTo>
                  <a:cubicBezTo>
                    <a:pt x="1329" y="63"/>
                    <a:pt x="1139" y="27"/>
                    <a:pt x="1008" y="15"/>
                  </a:cubicBezTo>
                  <a:cubicBezTo>
                    <a:pt x="925" y="6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2282146" y="1972808"/>
              <a:ext cx="116569" cy="145381"/>
            </a:xfrm>
            <a:custGeom>
              <a:avLst/>
              <a:gdLst/>
              <a:ahLst/>
              <a:cxnLst/>
              <a:rect l="l" t="t" r="r" b="b"/>
              <a:pathLst>
                <a:path w="7942" h="9905" extrusionOk="0">
                  <a:moveTo>
                    <a:pt x="7461" y="1"/>
                  </a:moveTo>
                  <a:cubicBezTo>
                    <a:pt x="7461" y="1"/>
                    <a:pt x="7461" y="1"/>
                    <a:pt x="7461" y="1"/>
                  </a:cubicBezTo>
                  <a:cubicBezTo>
                    <a:pt x="7411" y="13"/>
                    <a:pt x="7701" y="784"/>
                    <a:pt x="7713" y="2082"/>
                  </a:cubicBezTo>
                  <a:cubicBezTo>
                    <a:pt x="7735" y="3361"/>
                    <a:pt x="7375" y="5206"/>
                    <a:pt x="6185" y="6787"/>
                  </a:cubicBezTo>
                  <a:cubicBezTo>
                    <a:pt x="4989" y="8364"/>
                    <a:pt x="3313" y="9214"/>
                    <a:pt x="2077" y="9543"/>
                  </a:cubicBezTo>
                  <a:cubicBezTo>
                    <a:pt x="824" y="9885"/>
                    <a:pt x="1" y="9816"/>
                    <a:pt x="5" y="9869"/>
                  </a:cubicBezTo>
                  <a:cubicBezTo>
                    <a:pt x="5" y="9880"/>
                    <a:pt x="188" y="9905"/>
                    <a:pt x="528" y="9905"/>
                  </a:cubicBezTo>
                  <a:cubicBezTo>
                    <a:pt x="543" y="9905"/>
                    <a:pt x="559" y="9905"/>
                    <a:pt x="574" y="9904"/>
                  </a:cubicBezTo>
                  <a:cubicBezTo>
                    <a:pt x="941" y="9904"/>
                    <a:pt x="1475" y="9854"/>
                    <a:pt x="2117" y="9700"/>
                  </a:cubicBezTo>
                  <a:cubicBezTo>
                    <a:pt x="3391" y="9407"/>
                    <a:pt x="5132" y="8557"/>
                    <a:pt x="6370" y="6926"/>
                  </a:cubicBezTo>
                  <a:cubicBezTo>
                    <a:pt x="7599" y="5292"/>
                    <a:pt x="7942" y="3385"/>
                    <a:pt x="7878" y="2080"/>
                  </a:cubicBezTo>
                  <a:cubicBezTo>
                    <a:pt x="7851" y="1420"/>
                    <a:pt x="7751" y="892"/>
                    <a:pt x="7651" y="539"/>
                  </a:cubicBezTo>
                  <a:cubicBezTo>
                    <a:pt x="7555" y="189"/>
                    <a:pt x="7475" y="1"/>
                    <a:pt x="7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2396776" y="2071581"/>
              <a:ext cx="145513" cy="196444"/>
            </a:xfrm>
            <a:custGeom>
              <a:avLst/>
              <a:gdLst/>
              <a:ahLst/>
              <a:cxnLst/>
              <a:rect l="l" t="t" r="r" b="b"/>
              <a:pathLst>
                <a:path w="9914" h="13384" extrusionOk="0">
                  <a:moveTo>
                    <a:pt x="24" y="0"/>
                  </a:moveTo>
                  <a:cubicBezTo>
                    <a:pt x="12" y="0"/>
                    <a:pt x="6" y="1"/>
                    <a:pt x="6" y="4"/>
                  </a:cubicBezTo>
                  <a:cubicBezTo>
                    <a:pt x="1" y="23"/>
                    <a:pt x="253" y="75"/>
                    <a:pt x="703" y="185"/>
                  </a:cubicBezTo>
                  <a:cubicBezTo>
                    <a:pt x="1151" y="297"/>
                    <a:pt x="1794" y="487"/>
                    <a:pt x="2551" y="809"/>
                  </a:cubicBezTo>
                  <a:cubicBezTo>
                    <a:pt x="4063" y="1435"/>
                    <a:pt x="6052" y="2704"/>
                    <a:pt x="7530" y="4749"/>
                  </a:cubicBezTo>
                  <a:cubicBezTo>
                    <a:pt x="9004" y="6795"/>
                    <a:pt x="9585" y="9081"/>
                    <a:pt x="9704" y="10712"/>
                  </a:cubicBezTo>
                  <a:cubicBezTo>
                    <a:pt x="9769" y="11533"/>
                    <a:pt x="9750" y="12203"/>
                    <a:pt x="9714" y="12665"/>
                  </a:cubicBezTo>
                  <a:cubicBezTo>
                    <a:pt x="9678" y="13124"/>
                    <a:pt x="9647" y="13379"/>
                    <a:pt x="9666" y="13384"/>
                  </a:cubicBezTo>
                  <a:lnTo>
                    <a:pt x="9666" y="13381"/>
                  </a:lnTo>
                  <a:cubicBezTo>
                    <a:pt x="9666" y="13381"/>
                    <a:pt x="9667" y="13381"/>
                    <a:pt x="9667" y="13381"/>
                  </a:cubicBezTo>
                  <a:cubicBezTo>
                    <a:pt x="9676" y="13381"/>
                    <a:pt x="9693" y="13319"/>
                    <a:pt x="9716" y="13200"/>
                  </a:cubicBezTo>
                  <a:cubicBezTo>
                    <a:pt x="9738" y="13081"/>
                    <a:pt x="9778" y="12905"/>
                    <a:pt x="9804" y="12672"/>
                  </a:cubicBezTo>
                  <a:cubicBezTo>
                    <a:pt x="9869" y="12212"/>
                    <a:pt x="9914" y="11533"/>
                    <a:pt x="9866" y="10700"/>
                  </a:cubicBezTo>
                  <a:cubicBezTo>
                    <a:pt x="9788" y="9043"/>
                    <a:pt x="9223" y="6702"/>
                    <a:pt x="7716" y="4614"/>
                  </a:cubicBezTo>
                  <a:cubicBezTo>
                    <a:pt x="6206" y="2525"/>
                    <a:pt x="4163" y="1254"/>
                    <a:pt x="2616" y="659"/>
                  </a:cubicBezTo>
                  <a:cubicBezTo>
                    <a:pt x="1837" y="351"/>
                    <a:pt x="1180" y="182"/>
                    <a:pt x="722" y="99"/>
                  </a:cubicBezTo>
                  <a:cubicBezTo>
                    <a:pt x="494" y="49"/>
                    <a:pt x="313" y="32"/>
                    <a:pt x="191" y="16"/>
                  </a:cubicBezTo>
                  <a:cubicBezTo>
                    <a:pt x="108" y="6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468402" y="1916178"/>
              <a:ext cx="55129" cy="184026"/>
            </a:xfrm>
            <a:custGeom>
              <a:avLst/>
              <a:gdLst/>
              <a:ahLst/>
              <a:cxnLst/>
              <a:rect l="l" t="t" r="r" b="b"/>
              <a:pathLst>
                <a:path w="3756" h="12538" extrusionOk="0">
                  <a:moveTo>
                    <a:pt x="34" y="0"/>
                  </a:moveTo>
                  <a:cubicBezTo>
                    <a:pt x="32" y="0"/>
                    <a:pt x="31" y="1"/>
                    <a:pt x="31" y="1"/>
                  </a:cubicBezTo>
                  <a:cubicBezTo>
                    <a:pt x="0" y="44"/>
                    <a:pt x="774" y="435"/>
                    <a:pt x="1667" y="1452"/>
                  </a:cubicBezTo>
                  <a:cubicBezTo>
                    <a:pt x="2555" y="2445"/>
                    <a:pt x="3505" y="4181"/>
                    <a:pt x="3524" y="6247"/>
                  </a:cubicBezTo>
                  <a:cubicBezTo>
                    <a:pt x="3531" y="8317"/>
                    <a:pt x="2600" y="10062"/>
                    <a:pt x="1726" y="11067"/>
                  </a:cubicBezTo>
                  <a:cubicBezTo>
                    <a:pt x="845" y="12096"/>
                    <a:pt x="76" y="12493"/>
                    <a:pt x="107" y="12536"/>
                  </a:cubicBezTo>
                  <a:cubicBezTo>
                    <a:pt x="108" y="12537"/>
                    <a:pt x="109" y="12537"/>
                    <a:pt x="110" y="12537"/>
                  </a:cubicBezTo>
                  <a:cubicBezTo>
                    <a:pt x="136" y="12537"/>
                    <a:pt x="323" y="12443"/>
                    <a:pt x="626" y="12243"/>
                  </a:cubicBezTo>
                  <a:cubicBezTo>
                    <a:pt x="948" y="12034"/>
                    <a:pt x="1384" y="11684"/>
                    <a:pt x="1848" y="11174"/>
                  </a:cubicBezTo>
                  <a:cubicBezTo>
                    <a:pt x="2312" y="10665"/>
                    <a:pt x="2786" y="9981"/>
                    <a:pt x="3150" y="9141"/>
                  </a:cubicBezTo>
                  <a:cubicBezTo>
                    <a:pt x="3517" y="8305"/>
                    <a:pt x="3755" y="7307"/>
                    <a:pt x="3755" y="6247"/>
                  </a:cubicBezTo>
                  <a:cubicBezTo>
                    <a:pt x="3741" y="5188"/>
                    <a:pt x="3491" y="4192"/>
                    <a:pt x="3115" y="3359"/>
                  </a:cubicBezTo>
                  <a:cubicBezTo>
                    <a:pt x="2741" y="2526"/>
                    <a:pt x="2260" y="1847"/>
                    <a:pt x="1788" y="1344"/>
                  </a:cubicBezTo>
                  <a:cubicBezTo>
                    <a:pt x="1319" y="840"/>
                    <a:pt x="876" y="494"/>
                    <a:pt x="552" y="287"/>
                  </a:cubicBezTo>
                  <a:cubicBezTo>
                    <a:pt x="250" y="92"/>
                    <a:pt x="6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2520184" y="1921154"/>
              <a:ext cx="41435" cy="67355"/>
            </a:xfrm>
            <a:custGeom>
              <a:avLst/>
              <a:gdLst/>
              <a:ahLst/>
              <a:cxnLst/>
              <a:rect l="l" t="t" r="r" b="b"/>
              <a:pathLst>
                <a:path w="2823" h="4589" extrusionOk="0">
                  <a:moveTo>
                    <a:pt x="2766" y="0"/>
                  </a:moveTo>
                  <a:cubicBezTo>
                    <a:pt x="2692" y="0"/>
                    <a:pt x="2342" y="1148"/>
                    <a:pt x="1594" y="2401"/>
                  </a:cubicBezTo>
                  <a:cubicBezTo>
                    <a:pt x="846" y="3675"/>
                    <a:pt x="1" y="4537"/>
                    <a:pt x="53" y="4587"/>
                  </a:cubicBezTo>
                  <a:cubicBezTo>
                    <a:pt x="54" y="4588"/>
                    <a:pt x="56" y="4588"/>
                    <a:pt x="58" y="4588"/>
                  </a:cubicBezTo>
                  <a:cubicBezTo>
                    <a:pt x="134" y="4588"/>
                    <a:pt x="1047" y="3789"/>
                    <a:pt x="1792" y="2520"/>
                  </a:cubicBezTo>
                  <a:cubicBezTo>
                    <a:pt x="2566" y="1222"/>
                    <a:pt x="2823" y="10"/>
                    <a:pt x="2768" y="1"/>
                  </a:cubicBezTo>
                  <a:cubicBezTo>
                    <a:pt x="2767" y="0"/>
                    <a:pt x="2767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665930" y="1692768"/>
              <a:ext cx="121192" cy="480717"/>
            </a:xfrm>
            <a:custGeom>
              <a:avLst/>
              <a:gdLst/>
              <a:ahLst/>
              <a:cxnLst/>
              <a:rect l="l" t="t" r="r" b="b"/>
              <a:pathLst>
                <a:path w="8257" h="32752" extrusionOk="0">
                  <a:moveTo>
                    <a:pt x="1419" y="0"/>
                  </a:moveTo>
                  <a:cubicBezTo>
                    <a:pt x="1418" y="0"/>
                    <a:pt x="1418" y="0"/>
                    <a:pt x="1417" y="1"/>
                  </a:cubicBezTo>
                  <a:lnTo>
                    <a:pt x="1417" y="3"/>
                  </a:lnTo>
                  <a:cubicBezTo>
                    <a:pt x="1413" y="10"/>
                    <a:pt x="1529" y="79"/>
                    <a:pt x="1753" y="208"/>
                  </a:cubicBezTo>
                  <a:cubicBezTo>
                    <a:pt x="1872" y="275"/>
                    <a:pt x="2010" y="351"/>
                    <a:pt x="2170" y="441"/>
                  </a:cubicBezTo>
                  <a:cubicBezTo>
                    <a:pt x="2329" y="546"/>
                    <a:pt x="2510" y="665"/>
                    <a:pt x="2713" y="799"/>
                  </a:cubicBezTo>
                  <a:cubicBezTo>
                    <a:pt x="3515" y="1351"/>
                    <a:pt x="4625" y="2265"/>
                    <a:pt x="5635" y="3694"/>
                  </a:cubicBezTo>
                  <a:cubicBezTo>
                    <a:pt x="6637" y="5109"/>
                    <a:pt x="7556" y="7049"/>
                    <a:pt x="7780" y="9349"/>
                  </a:cubicBezTo>
                  <a:cubicBezTo>
                    <a:pt x="8028" y="11635"/>
                    <a:pt x="7425" y="14229"/>
                    <a:pt x="5982" y="16460"/>
                  </a:cubicBezTo>
                  <a:cubicBezTo>
                    <a:pt x="4496" y="18753"/>
                    <a:pt x="2310" y="20391"/>
                    <a:pt x="98" y="21141"/>
                  </a:cubicBezTo>
                  <a:lnTo>
                    <a:pt x="1" y="21174"/>
                  </a:lnTo>
                  <a:lnTo>
                    <a:pt x="32" y="21272"/>
                  </a:lnTo>
                  <a:cubicBezTo>
                    <a:pt x="1048" y="24549"/>
                    <a:pt x="1056" y="27523"/>
                    <a:pt x="834" y="29552"/>
                  </a:cubicBezTo>
                  <a:cubicBezTo>
                    <a:pt x="727" y="30571"/>
                    <a:pt x="572" y="31371"/>
                    <a:pt x="453" y="31914"/>
                  </a:cubicBezTo>
                  <a:cubicBezTo>
                    <a:pt x="396" y="32171"/>
                    <a:pt x="348" y="32376"/>
                    <a:pt x="313" y="32535"/>
                  </a:cubicBezTo>
                  <a:cubicBezTo>
                    <a:pt x="282" y="32676"/>
                    <a:pt x="267" y="32750"/>
                    <a:pt x="272" y="32752"/>
                  </a:cubicBezTo>
                  <a:cubicBezTo>
                    <a:pt x="272" y="32752"/>
                    <a:pt x="272" y="32752"/>
                    <a:pt x="272" y="32752"/>
                  </a:cubicBezTo>
                  <a:cubicBezTo>
                    <a:pt x="280" y="32752"/>
                    <a:pt x="304" y="32681"/>
                    <a:pt x="346" y="32545"/>
                  </a:cubicBezTo>
                  <a:cubicBezTo>
                    <a:pt x="386" y="32404"/>
                    <a:pt x="453" y="32202"/>
                    <a:pt x="520" y="31930"/>
                  </a:cubicBezTo>
                  <a:cubicBezTo>
                    <a:pt x="658" y="31390"/>
                    <a:pt x="834" y="30590"/>
                    <a:pt x="963" y="29566"/>
                  </a:cubicBezTo>
                  <a:cubicBezTo>
                    <a:pt x="1217" y="27548"/>
                    <a:pt x="1243" y="24586"/>
                    <a:pt x="264" y="21308"/>
                  </a:cubicBezTo>
                  <a:lnTo>
                    <a:pt x="264" y="21308"/>
                  </a:lnTo>
                  <a:cubicBezTo>
                    <a:pt x="2493" y="20539"/>
                    <a:pt x="4685" y="18889"/>
                    <a:pt x="6178" y="16586"/>
                  </a:cubicBezTo>
                  <a:cubicBezTo>
                    <a:pt x="7649" y="14314"/>
                    <a:pt x="8256" y="11659"/>
                    <a:pt x="7992" y="9328"/>
                  </a:cubicBezTo>
                  <a:cubicBezTo>
                    <a:pt x="7751" y="6983"/>
                    <a:pt x="6799" y="5020"/>
                    <a:pt x="5768" y="3599"/>
                  </a:cubicBezTo>
                  <a:cubicBezTo>
                    <a:pt x="4727" y="2161"/>
                    <a:pt x="3587" y="1258"/>
                    <a:pt x="2763" y="725"/>
                  </a:cubicBezTo>
                  <a:cubicBezTo>
                    <a:pt x="2556" y="596"/>
                    <a:pt x="2370" y="482"/>
                    <a:pt x="2206" y="382"/>
                  </a:cubicBezTo>
                  <a:cubicBezTo>
                    <a:pt x="2039" y="299"/>
                    <a:pt x="1898" y="227"/>
                    <a:pt x="1777" y="165"/>
                  </a:cubicBezTo>
                  <a:cubicBezTo>
                    <a:pt x="1557" y="57"/>
                    <a:pt x="1434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2540644" y="1714184"/>
              <a:ext cx="68515" cy="145410"/>
            </a:xfrm>
            <a:custGeom>
              <a:avLst/>
              <a:gdLst/>
              <a:ahLst/>
              <a:cxnLst/>
              <a:rect l="l" t="t" r="r" b="b"/>
              <a:pathLst>
                <a:path w="4668" h="9907" extrusionOk="0">
                  <a:moveTo>
                    <a:pt x="2357" y="1"/>
                  </a:moveTo>
                  <a:cubicBezTo>
                    <a:pt x="2356" y="1"/>
                    <a:pt x="2355" y="1"/>
                    <a:pt x="2355" y="2"/>
                  </a:cubicBezTo>
                  <a:cubicBezTo>
                    <a:pt x="2319" y="40"/>
                    <a:pt x="2927" y="454"/>
                    <a:pt x="3522" y="1428"/>
                  </a:cubicBezTo>
                  <a:cubicBezTo>
                    <a:pt x="4117" y="2376"/>
                    <a:pt x="4634" y="3978"/>
                    <a:pt x="4241" y="5674"/>
                  </a:cubicBezTo>
                  <a:cubicBezTo>
                    <a:pt x="3834" y="7367"/>
                    <a:pt x="2653" y="8569"/>
                    <a:pt x="1698" y="9150"/>
                  </a:cubicBezTo>
                  <a:cubicBezTo>
                    <a:pt x="729" y="9753"/>
                    <a:pt x="0" y="9853"/>
                    <a:pt x="17" y="9903"/>
                  </a:cubicBezTo>
                  <a:cubicBezTo>
                    <a:pt x="17" y="9905"/>
                    <a:pt x="23" y="9906"/>
                    <a:pt x="35" y="9906"/>
                  </a:cubicBezTo>
                  <a:cubicBezTo>
                    <a:pt x="89" y="9906"/>
                    <a:pt x="257" y="9883"/>
                    <a:pt x="512" y="9819"/>
                  </a:cubicBezTo>
                  <a:cubicBezTo>
                    <a:pt x="829" y="9743"/>
                    <a:pt x="1274" y="9581"/>
                    <a:pt x="1781" y="9291"/>
                  </a:cubicBezTo>
                  <a:cubicBezTo>
                    <a:pt x="2288" y="9000"/>
                    <a:pt x="2846" y="8562"/>
                    <a:pt x="3338" y="7964"/>
                  </a:cubicBezTo>
                  <a:cubicBezTo>
                    <a:pt x="3834" y="7369"/>
                    <a:pt x="4253" y="6602"/>
                    <a:pt x="4465" y="5726"/>
                  </a:cubicBezTo>
                  <a:cubicBezTo>
                    <a:pt x="4667" y="4850"/>
                    <a:pt x="4636" y="3976"/>
                    <a:pt x="4460" y="3221"/>
                  </a:cubicBezTo>
                  <a:cubicBezTo>
                    <a:pt x="4286" y="2466"/>
                    <a:pt x="3984" y="1826"/>
                    <a:pt x="3660" y="1340"/>
                  </a:cubicBezTo>
                  <a:cubicBezTo>
                    <a:pt x="3338" y="854"/>
                    <a:pt x="3010" y="509"/>
                    <a:pt x="2762" y="299"/>
                  </a:cubicBezTo>
                  <a:cubicBezTo>
                    <a:pt x="2526" y="97"/>
                    <a:pt x="2376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819706" y="1786301"/>
              <a:ext cx="302312" cy="371884"/>
            </a:xfrm>
            <a:custGeom>
              <a:avLst/>
              <a:gdLst/>
              <a:ahLst/>
              <a:cxnLst/>
              <a:rect l="l" t="t" r="r" b="b"/>
              <a:pathLst>
                <a:path w="20597" h="25337" extrusionOk="0">
                  <a:moveTo>
                    <a:pt x="20234" y="1"/>
                  </a:moveTo>
                  <a:cubicBezTo>
                    <a:pt x="19996" y="1"/>
                    <a:pt x="19646" y="10"/>
                    <a:pt x="19196" y="49"/>
                  </a:cubicBezTo>
                  <a:cubicBezTo>
                    <a:pt x="18296" y="125"/>
                    <a:pt x="16991" y="308"/>
                    <a:pt x="15448" y="806"/>
                  </a:cubicBezTo>
                  <a:cubicBezTo>
                    <a:pt x="14679" y="1058"/>
                    <a:pt x="13848" y="1384"/>
                    <a:pt x="13012" y="1844"/>
                  </a:cubicBezTo>
                  <a:cubicBezTo>
                    <a:pt x="12171" y="2304"/>
                    <a:pt x="11338" y="2887"/>
                    <a:pt x="10488" y="3535"/>
                  </a:cubicBezTo>
                  <a:cubicBezTo>
                    <a:pt x="8802" y="4840"/>
                    <a:pt x="7066" y="6502"/>
                    <a:pt x="5816" y="8654"/>
                  </a:cubicBezTo>
                  <a:cubicBezTo>
                    <a:pt x="4609" y="10802"/>
                    <a:pt x="3523" y="12883"/>
                    <a:pt x="2651" y="14833"/>
                  </a:cubicBezTo>
                  <a:cubicBezTo>
                    <a:pt x="1789" y="16788"/>
                    <a:pt x="1142" y="18608"/>
                    <a:pt x="746" y="20174"/>
                  </a:cubicBezTo>
                  <a:cubicBezTo>
                    <a:pt x="344" y="21741"/>
                    <a:pt x="146" y="23037"/>
                    <a:pt x="75" y="23937"/>
                  </a:cubicBezTo>
                  <a:cubicBezTo>
                    <a:pt x="22" y="24387"/>
                    <a:pt x="27" y="24739"/>
                    <a:pt x="10" y="24975"/>
                  </a:cubicBezTo>
                  <a:cubicBezTo>
                    <a:pt x="3" y="25213"/>
                    <a:pt x="1" y="25337"/>
                    <a:pt x="10" y="25337"/>
                  </a:cubicBezTo>
                  <a:cubicBezTo>
                    <a:pt x="18" y="25337"/>
                    <a:pt x="34" y="25213"/>
                    <a:pt x="58" y="24977"/>
                  </a:cubicBezTo>
                  <a:cubicBezTo>
                    <a:pt x="87" y="24742"/>
                    <a:pt x="99" y="24392"/>
                    <a:pt x="165" y="23946"/>
                  </a:cubicBezTo>
                  <a:cubicBezTo>
                    <a:pt x="263" y="23053"/>
                    <a:pt x="484" y="21768"/>
                    <a:pt x="903" y="20217"/>
                  </a:cubicBezTo>
                  <a:cubicBezTo>
                    <a:pt x="1318" y="18662"/>
                    <a:pt x="1977" y="16860"/>
                    <a:pt x="2847" y="14922"/>
                  </a:cubicBezTo>
                  <a:cubicBezTo>
                    <a:pt x="3723" y="12983"/>
                    <a:pt x="4813" y="10909"/>
                    <a:pt x="6016" y="8771"/>
                  </a:cubicBezTo>
                  <a:cubicBezTo>
                    <a:pt x="7242" y="6654"/>
                    <a:pt x="8954" y="5006"/>
                    <a:pt x="10619" y="3704"/>
                  </a:cubicBezTo>
                  <a:cubicBezTo>
                    <a:pt x="11457" y="3056"/>
                    <a:pt x="12286" y="2470"/>
                    <a:pt x="13105" y="2013"/>
                  </a:cubicBezTo>
                  <a:cubicBezTo>
                    <a:pt x="13924" y="1551"/>
                    <a:pt x="14741" y="1220"/>
                    <a:pt x="15500" y="963"/>
                  </a:cubicBezTo>
                  <a:cubicBezTo>
                    <a:pt x="17019" y="449"/>
                    <a:pt x="18312" y="239"/>
                    <a:pt x="19203" y="137"/>
                  </a:cubicBezTo>
                  <a:cubicBezTo>
                    <a:pt x="19651" y="87"/>
                    <a:pt x="19998" y="60"/>
                    <a:pt x="20236" y="46"/>
                  </a:cubicBezTo>
                  <a:cubicBezTo>
                    <a:pt x="20472" y="32"/>
                    <a:pt x="20596" y="22"/>
                    <a:pt x="20596" y="13"/>
                  </a:cubicBezTo>
                  <a:cubicBezTo>
                    <a:pt x="20596" y="6"/>
                    <a:pt x="20472" y="1"/>
                    <a:pt x="20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2781750" y="1733267"/>
              <a:ext cx="132582" cy="80213"/>
            </a:xfrm>
            <a:custGeom>
              <a:avLst/>
              <a:gdLst/>
              <a:ahLst/>
              <a:cxnLst/>
              <a:rect l="l" t="t" r="r" b="b"/>
              <a:pathLst>
                <a:path w="9033" h="5465" extrusionOk="0">
                  <a:moveTo>
                    <a:pt x="8418" y="1"/>
                  </a:moveTo>
                  <a:cubicBezTo>
                    <a:pt x="8317" y="1"/>
                    <a:pt x="8206" y="4"/>
                    <a:pt x="8085" y="16"/>
                  </a:cubicBezTo>
                  <a:cubicBezTo>
                    <a:pt x="7885" y="33"/>
                    <a:pt x="7657" y="40"/>
                    <a:pt x="7409" y="85"/>
                  </a:cubicBezTo>
                  <a:cubicBezTo>
                    <a:pt x="6906" y="149"/>
                    <a:pt x="6321" y="285"/>
                    <a:pt x="5685" y="495"/>
                  </a:cubicBezTo>
                  <a:cubicBezTo>
                    <a:pt x="5054" y="714"/>
                    <a:pt x="4380" y="1014"/>
                    <a:pt x="3716" y="1407"/>
                  </a:cubicBezTo>
                  <a:cubicBezTo>
                    <a:pt x="3056" y="1809"/>
                    <a:pt x="2477" y="2266"/>
                    <a:pt x="1987" y="2719"/>
                  </a:cubicBezTo>
                  <a:cubicBezTo>
                    <a:pt x="1506" y="3183"/>
                    <a:pt x="1108" y="3638"/>
                    <a:pt x="818" y="4050"/>
                  </a:cubicBezTo>
                  <a:cubicBezTo>
                    <a:pt x="661" y="4247"/>
                    <a:pt x="549" y="4447"/>
                    <a:pt x="441" y="4616"/>
                  </a:cubicBezTo>
                  <a:cubicBezTo>
                    <a:pt x="332" y="4783"/>
                    <a:pt x="251" y="4936"/>
                    <a:pt x="189" y="5062"/>
                  </a:cubicBezTo>
                  <a:cubicBezTo>
                    <a:pt x="63" y="5314"/>
                    <a:pt x="1" y="5457"/>
                    <a:pt x="15" y="5464"/>
                  </a:cubicBezTo>
                  <a:cubicBezTo>
                    <a:pt x="16" y="5465"/>
                    <a:pt x="17" y="5465"/>
                    <a:pt x="18" y="5465"/>
                  </a:cubicBezTo>
                  <a:cubicBezTo>
                    <a:pt x="66" y="5465"/>
                    <a:pt x="348" y="4916"/>
                    <a:pt x="949" y="4147"/>
                  </a:cubicBezTo>
                  <a:cubicBezTo>
                    <a:pt x="1251" y="3754"/>
                    <a:pt x="1654" y="3321"/>
                    <a:pt x="2132" y="2876"/>
                  </a:cubicBezTo>
                  <a:cubicBezTo>
                    <a:pt x="2620" y="2440"/>
                    <a:pt x="3189" y="1997"/>
                    <a:pt x="3835" y="1604"/>
                  </a:cubicBezTo>
                  <a:cubicBezTo>
                    <a:pt x="4485" y="1218"/>
                    <a:pt x="5142" y="921"/>
                    <a:pt x="5756" y="695"/>
                  </a:cubicBezTo>
                  <a:cubicBezTo>
                    <a:pt x="6373" y="480"/>
                    <a:pt x="6945" y="328"/>
                    <a:pt x="7435" y="247"/>
                  </a:cubicBezTo>
                  <a:cubicBezTo>
                    <a:pt x="8411" y="71"/>
                    <a:pt x="9033" y="83"/>
                    <a:pt x="9033" y="37"/>
                  </a:cubicBezTo>
                  <a:cubicBezTo>
                    <a:pt x="9033" y="21"/>
                    <a:pt x="8878" y="11"/>
                    <a:pt x="8597" y="4"/>
                  </a:cubicBezTo>
                  <a:cubicBezTo>
                    <a:pt x="8542" y="2"/>
                    <a:pt x="8482" y="1"/>
                    <a:pt x="8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969166" y="2003824"/>
              <a:ext cx="57609" cy="171609"/>
            </a:xfrm>
            <a:custGeom>
              <a:avLst/>
              <a:gdLst/>
              <a:ahLst/>
              <a:cxnLst/>
              <a:rect l="l" t="t" r="r" b="b"/>
              <a:pathLst>
                <a:path w="3925" h="11692" extrusionOk="0">
                  <a:moveTo>
                    <a:pt x="3810" y="0"/>
                  </a:moveTo>
                  <a:cubicBezTo>
                    <a:pt x="3810" y="0"/>
                    <a:pt x="3810" y="0"/>
                    <a:pt x="3810" y="0"/>
                  </a:cubicBezTo>
                  <a:cubicBezTo>
                    <a:pt x="3793" y="0"/>
                    <a:pt x="3786" y="186"/>
                    <a:pt x="3786" y="517"/>
                  </a:cubicBezTo>
                  <a:cubicBezTo>
                    <a:pt x="3779" y="850"/>
                    <a:pt x="3781" y="1331"/>
                    <a:pt x="3758" y="1924"/>
                  </a:cubicBezTo>
                  <a:cubicBezTo>
                    <a:pt x="3715" y="3110"/>
                    <a:pt x="3579" y="4748"/>
                    <a:pt x="3224" y="6522"/>
                  </a:cubicBezTo>
                  <a:cubicBezTo>
                    <a:pt x="3043" y="7406"/>
                    <a:pt x="2846" y="8251"/>
                    <a:pt x="2605" y="8989"/>
                  </a:cubicBezTo>
                  <a:cubicBezTo>
                    <a:pt x="2362" y="9727"/>
                    <a:pt x="2024" y="10349"/>
                    <a:pt x="1624" y="10770"/>
                  </a:cubicBezTo>
                  <a:cubicBezTo>
                    <a:pt x="1226" y="11197"/>
                    <a:pt x="800" y="11430"/>
                    <a:pt x="495" y="11539"/>
                  </a:cubicBezTo>
                  <a:cubicBezTo>
                    <a:pt x="186" y="11651"/>
                    <a:pt x="0" y="11661"/>
                    <a:pt x="2" y="11682"/>
                  </a:cubicBezTo>
                  <a:cubicBezTo>
                    <a:pt x="2" y="11687"/>
                    <a:pt x="27" y="11691"/>
                    <a:pt x="74" y="11691"/>
                  </a:cubicBezTo>
                  <a:cubicBezTo>
                    <a:pt x="92" y="11691"/>
                    <a:pt x="114" y="11691"/>
                    <a:pt x="138" y="11689"/>
                  </a:cubicBezTo>
                  <a:cubicBezTo>
                    <a:pt x="226" y="11685"/>
                    <a:pt x="357" y="11670"/>
                    <a:pt x="522" y="11625"/>
                  </a:cubicBezTo>
                  <a:cubicBezTo>
                    <a:pt x="848" y="11537"/>
                    <a:pt x="1310" y="11318"/>
                    <a:pt x="1741" y="10885"/>
                  </a:cubicBezTo>
                  <a:cubicBezTo>
                    <a:pt x="2179" y="10456"/>
                    <a:pt x="2548" y="9811"/>
                    <a:pt x="2807" y="9058"/>
                  </a:cubicBezTo>
                  <a:cubicBezTo>
                    <a:pt x="3065" y="8303"/>
                    <a:pt x="3267" y="7460"/>
                    <a:pt x="3450" y="6568"/>
                  </a:cubicBezTo>
                  <a:cubicBezTo>
                    <a:pt x="3808" y="4777"/>
                    <a:pt x="3919" y="3120"/>
                    <a:pt x="3919" y="1927"/>
                  </a:cubicBezTo>
                  <a:cubicBezTo>
                    <a:pt x="3924" y="1331"/>
                    <a:pt x="3898" y="848"/>
                    <a:pt x="3877" y="515"/>
                  </a:cubicBezTo>
                  <a:cubicBezTo>
                    <a:pt x="3848" y="183"/>
                    <a:pt x="3825" y="0"/>
                    <a:pt x="3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3014343" y="2115720"/>
              <a:ext cx="163419" cy="158179"/>
            </a:xfrm>
            <a:custGeom>
              <a:avLst/>
              <a:gdLst/>
              <a:ahLst/>
              <a:cxnLst/>
              <a:rect l="l" t="t" r="r" b="b"/>
              <a:pathLst>
                <a:path w="11134" h="10777" extrusionOk="0">
                  <a:moveTo>
                    <a:pt x="1376" y="1"/>
                  </a:moveTo>
                  <a:cubicBezTo>
                    <a:pt x="1120" y="1"/>
                    <a:pt x="897" y="9"/>
                    <a:pt x="708" y="21"/>
                  </a:cubicBezTo>
                  <a:cubicBezTo>
                    <a:pt x="480" y="30"/>
                    <a:pt x="301" y="57"/>
                    <a:pt x="182" y="68"/>
                  </a:cubicBezTo>
                  <a:cubicBezTo>
                    <a:pt x="63" y="85"/>
                    <a:pt x="1" y="95"/>
                    <a:pt x="1" y="104"/>
                  </a:cubicBezTo>
                  <a:cubicBezTo>
                    <a:pt x="1" y="112"/>
                    <a:pt x="65" y="115"/>
                    <a:pt x="185" y="115"/>
                  </a:cubicBezTo>
                  <a:cubicBezTo>
                    <a:pt x="306" y="115"/>
                    <a:pt x="483" y="112"/>
                    <a:pt x="711" y="111"/>
                  </a:cubicBezTo>
                  <a:cubicBezTo>
                    <a:pt x="734" y="111"/>
                    <a:pt x="758" y="111"/>
                    <a:pt x="783" y="111"/>
                  </a:cubicBezTo>
                  <a:cubicBezTo>
                    <a:pt x="1234" y="111"/>
                    <a:pt x="1867" y="133"/>
                    <a:pt x="2632" y="226"/>
                  </a:cubicBezTo>
                  <a:cubicBezTo>
                    <a:pt x="3437" y="323"/>
                    <a:pt x="4392" y="518"/>
                    <a:pt x="5394" y="895"/>
                  </a:cubicBezTo>
                  <a:cubicBezTo>
                    <a:pt x="6397" y="1266"/>
                    <a:pt x="7440" y="1842"/>
                    <a:pt x="8366" y="2657"/>
                  </a:cubicBezTo>
                  <a:cubicBezTo>
                    <a:pt x="9278" y="3478"/>
                    <a:pt x="9942" y="4476"/>
                    <a:pt x="10357" y="5457"/>
                  </a:cubicBezTo>
                  <a:cubicBezTo>
                    <a:pt x="10766" y="6443"/>
                    <a:pt x="10947" y="7403"/>
                    <a:pt x="10950" y="8210"/>
                  </a:cubicBezTo>
                  <a:cubicBezTo>
                    <a:pt x="10969" y="9841"/>
                    <a:pt x="10423" y="10762"/>
                    <a:pt x="10490" y="10777"/>
                  </a:cubicBezTo>
                  <a:cubicBezTo>
                    <a:pt x="10490" y="10777"/>
                    <a:pt x="10491" y="10777"/>
                    <a:pt x="10491" y="10777"/>
                  </a:cubicBezTo>
                  <a:cubicBezTo>
                    <a:pt x="10500" y="10777"/>
                    <a:pt x="10530" y="10720"/>
                    <a:pt x="10581" y="10617"/>
                  </a:cubicBezTo>
                  <a:cubicBezTo>
                    <a:pt x="10628" y="10505"/>
                    <a:pt x="10721" y="10348"/>
                    <a:pt x="10788" y="10129"/>
                  </a:cubicBezTo>
                  <a:cubicBezTo>
                    <a:pt x="10950" y="9698"/>
                    <a:pt x="11102" y="9036"/>
                    <a:pt x="11114" y="8210"/>
                  </a:cubicBezTo>
                  <a:cubicBezTo>
                    <a:pt x="11133" y="7381"/>
                    <a:pt x="10964" y="6393"/>
                    <a:pt x="10552" y="5376"/>
                  </a:cubicBezTo>
                  <a:cubicBezTo>
                    <a:pt x="10138" y="4364"/>
                    <a:pt x="9461" y="3333"/>
                    <a:pt x="8519" y="2483"/>
                  </a:cubicBezTo>
                  <a:cubicBezTo>
                    <a:pt x="7568" y="1647"/>
                    <a:pt x="6494" y="1061"/>
                    <a:pt x="5468" y="695"/>
                  </a:cubicBezTo>
                  <a:cubicBezTo>
                    <a:pt x="4442" y="321"/>
                    <a:pt x="3468" y="142"/>
                    <a:pt x="2651" y="64"/>
                  </a:cubicBezTo>
                  <a:cubicBezTo>
                    <a:pt x="2170" y="17"/>
                    <a:pt x="174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016089" y="1915679"/>
              <a:ext cx="213675" cy="242531"/>
            </a:xfrm>
            <a:custGeom>
              <a:avLst/>
              <a:gdLst/>
              <a:ahLst/>
              <a:cxnLst/>
              <a:rect l="l" t="t" r="r" b="b"/>
              <a:pathLst>
                <a:path w="14558" h="16524" extrusionOk="0">
                  <a:moveTo>
                    <a:pt x="3831" y="1"/>
                  </a:moveTo>
                  <a:cubicBezTo>
                    <a:pt x="2678" y="1"/>
                    <a:pt x="1744" y="136"/>
                    <a:pt x="1094" y="274"/>
                  </a:cubicBezTo>
                  <a:cubicBezTo>
                    <a:pt x="737" y="350"/>
                    <a:pt x="463" y="416"/>
                    <a:pt x="282" y="474"/>
                  </a:cubicBezTo>
                  <a:cubicBezTo>
                    <a:pt x="96" y="526"/>
                    <a:pt x="1" y="559"/>
                    <a:pt x="3" y="567"/>
                  </a:cubicBezTo>
                  <a:cubicBezTo>
                    <a:pt x="4" y="568"/>
                    <a:pt x="8" y="569"/>
                    <a:pt x="14" y="569"/>
                  </a:cubicBezTo>
                  <a:cubicBezTo>
                    <a:pt x="81" y="569"/>
                    <a:pt x="459" y="472"/>
                    <a:pt x="1108" y="362"/>
                  </a:cubicBezTo>
                  <a:cubicBezTo>
                    <a:pt x="1705" y="260"/>
                    <a:pt x="2534" y="156"/>
                    <a:pt x="3545" y="156"/>
                  </a:cubicBezTo>
                  <a:cubicBezTo>
                    <a:pt x="3741" y="156"/>
                    <a:pt x="3943" y="160"/>
                    <a:pt x="4151" y="169"/>
                  </a:cubicBezTo>
                  <a:cubicBezTo>
                    <a:pt x="5433" y="231"/>
                    <a:pt x="6971" y="483"/>
                    <a:pt x="8521" y="1178"/>
                  </a:cubicBezTo>
                  <a:cubicBezTo>
                    <a:pt x="10074" y="1857"/>
                    <a:pt x="11590" y="3050"/>
                    <a:pt x="12695" y="4665"/>
                  </a:cubicBezTo>
                  <a:cubicBezTo>
                    <a:pt x="13791" y="6281"/>
                    <a:pt x="14331" y="8160"/>
                    <a:pt x="14217" y="9846"/>
                  </a:cubicBezTo>
                  <a:cubicBezTo>
                    <a:pt x="14114" y="11539"/>
                    <a:pt x="13460" y="12987"/>
                    <a:pt x="12710" y="14016"/>
                  </a:cubicBezTo>
                  <a:cubicBezTo>
                    <a:pt x="11943" y="15047"/>
                    <a:pt x="11093" y="15685"/>
                    <a:pt x="10466" y="16032"/>
                  </a:cubicBezTo>
                  <a:cubicBezTo>
                    <a:pt x="10150" y="16204"/>
                    <a:pt x="9900" y="16330"/>
                    <a:pt x="9721" y="16397"/>
                  </a:cubicBezTo>
                  <a:cubicBezTo>
                    <a:pt x="9545" y="16471"/>
                    <a:pt x="9454" y="16516"/>
                    <a:pt x="9457" y="16523"/>
                  </a:cubicBezTo>
                  <a:cubicBezTo>
                    <a:pt x="9457" y="16524"/>
                    <a:pt x="9458" y="16524"/>
                    <a:pt x="9460" y="16524"/>
                  </a:cubicBezTo>
                  <a:cubicBezTo>
                    <a:pt x="9480" y="16524"/>
                    <a:pt x="9575" y="16495"/>
                    <a:pt x="9738" y="16440"/>
                  </a:cubicBezTo>
                  <a:cubicBezTo>
                    <a:pt x="9923" y="16387"/>
                    <a:pt x="10181" y="16275"/>
                    <a:pt x="10509" y="16113"/>
                  </a:cubicBezTo>
                  <a:cubicBezTo>
                    <a:pt x="11157" y="15785"/>
                    <a:pt x="12040" y="15156"/>
                    <a:pt x="12840" y="14113"/>
                  </a:cubicBezTo>
                  <a:cubicBezTo>
                    <a:pt x="13624" y="13075"/>
                    <a:pt x="14312" y="11601"/>
                    <a:pt x="14431" y="9860"/>
                  </a:cubicBezTo>
                  <a:cubicBezTo>
                    <a:pt x="14557" y="8122"/>
                    <a:pt x="14010" y="6191"/>
                    <a:pt x="12886" y="4536"/>
                  </a:cubicBezTo>
                  <a:cubicBezTo>
                    <a:pt x="11755" y="2883"/>
                    <a:pt x="10195" y="1667"/>
                    <a:pt x="8607" y="986"/>
                  </a:cubicBezTo>
                  <a:cubicBezTo>
                    <a:pt x="7021" y="286"/>
                    <a:pt x="5454" y="47"/>
                    <a:pt x="4156" y="5"/>
                  </a:cubicBezTo>
                  <a:cubicBezTo>
                    <a:pt x="4046" y="2"/>
                    <a:pt x="3938" y="1"/>
                    <a:pt x="3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146850" y="1831056"/>
              <a:ext cx="71832" cy="159163"/>
            </a:xfrm>
            <a:custGeom>
              <a:avLst/>
              <a:gdLst/>
              <a:ahLst/>
              <a:cxnLst/>
              <a:rect l="l" t="t" r="r" b="b"/>
              <a:pathLst>
                <a:path w="4894" h="10844" extrusionOk="0">
                  <a:moveTo>
                    <a:pt x="31" y="1"/>
                  </a:moveTo>
                  <a:cubicBezTo>
                    <a:pt x="28" y="1"/>
                    <a:pt x="27" y="1"/>
                    <a:pt x="26" y="2"/>
                  </a:cubicBezTo>
                  <a:cubicBezTo>
                    <a:pt x="0" y="43"/>
                    <a:pt x="614" y="393"/>
                    <a:pt x="1436" y="1162"/>
                  </a:cubicBezTo>
                  <a:cubicBezTo>
                    <a:pt x="1641" y="1355"/>
                    <a:pt x="1862" y="1569"/>
                    <a:pt x="2074" y="1822"/>
                  </a:cubicBezTo>
                  <a:cubicBezTo>
                    <a:pt x="2303" y="2062"/>
                    <a:pt x="2508" y="2350"/>
                    <a:pt x="2734" y="2643"/>
                  </a:cubicBezTo>
                  <a:cubicBezTo>
                    <a:pt x="3158" y="3253"/>
                    <a:pt x="3570" y="3960"/>
                    <a:pt x="3903" y="4748"/>
                  </a:cubicBezTo>
                  <a:cubicBezTo>
                    <a:pt x="4224" y="5541"/>
                    <a:pt x="4434" y="6332"/>
                    <a:pt x="4565" y="7063"/>
                  </a:cubicBezTo>
                  <a:cubicBezTo>
                    <a:pt x="4615" y="7429"/>
                    <a:pt x="4672" y="7779"/>
                    <a:pt x="4682" y="8108"/>
                  </a:cubicBezTo>
                  <a:cubicBezTo>
                    <a:pt x="4710" y="8439"/>
                    <a:pt x="4705" y="8746"/>
                    <a:pt x="4698" y="9027"/>
                  </a:cubicBezTo>
                  <a:cubicBezTo>
                    <a:pt x="4663" y="10151"/>
                    <a:pt x="4474" y="10834"/>
                    <a:pt x="4524" y="10844"/>
                  </a:cubicBezTo>
                  <a:cubicBezTo>
                    <a:pt x="4525" y="10844"/>
                    <a:pt x="4525" y="10844"/>
                    <a:pt x="4525" y="10844"/>
                  </a:cubicBezTo>
                  <a:cubicBezTo>
                    <a:pt x="4540" y="10844"/>
                    <a:pt x="4590" y="10675"/>
                    <a:pt x="4667" y="10370"/>
                  </a:cubicBezTo>
                  <a:cubicBezTo>
                    <a:pt x="4708" y="10215"/>
                    <a:pt x="4753" y="10025"/>
                    <a:pt x="4779" y="9801"/>
                  </a:cubicBezTo>
                  <a:cubicBezTo>
                    <a:pt x="4808" y="9575"/>
                    <a:pt x="4858" y="9320"/>
                    <a:pt x="4863" y="9034"/>
                  </a:cubicBezTo>
                  <a:cubicBezTo>
                    <a:pt x="4879" y="8748"/>
                    <a:pt x="4893" y="8434"/>
                    <a:pt x="4872" y="8098"/>
                  </a:cubicBezTo>
                  <a:cubicBezTo>
                    <a:pt x="4872" y="7760"/>
                    <a:pt x="4820" y="7405"/>
                    <a:pt x="4774" y="7029"/>
                  </a:cubicBezTo>
                  <a:cubicBezTo>
                    <a:pt x="4655" y="6281"/>
                    <a:pt x="4446" y="5470"/>
                    <a:pt x="4117" y="4660"/>
                  </a:cubicBezTo>
                  <a:cubicBezTo>
                    <a:pt x="3774" y="3853"/>
                    <a:pt x="3348" y="3131"/>
                    <a:pt x="2905" y="2519"/>
                  </a:cubicBezTo>
                  <a:cubicBezTo>
                    <a:pt x="2669" y="2222"/>
                    <a:pt x="2455" y="1933"/>
                    <a:pt x="2217" y="1693"/>
                  </a:cubicBezTo>
                  <a:cubicBezTo>
                    <a:pt x="1993" y="1441"/>
                    <a:pt x="1762" y="1229"/>
                    <a:pt x="1548" y="1040"/>
                  </a:cubicBezTo>
                  <a:cubicBezTo>
                    <a:pt x="1341" y="840"/>
                    <a:pt x="1126" y="698"/>
                    <a:pt x="945" y="559"/>
                  </a:cubicBezTo>
                  <a:cubicBezTo>
                    <a:pt x="767" y="417"/>
                    <a:pt x="603" y="314"/>
                    <a:pt x="464" y="236"/>
                  </a:cubicBezTo>
                  <a:cubicBezTo>
                    <a:pt x="211" y="83"/>
                    <a:pt x="5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67146" y="1996822"/>
              <a:ext cx="160366" cy="68926"/>
            </a:xfrm>
            <a:custGeom>
              <a:avLst/>
              <a:gdLst/>
              <a:ahLst/>
              <a:cxnLst/>
              <a:rect l="l" t="t" r="r" b="b"/>
              <a:pathLst>
                <a:path w="10926" h="4696" extrusionOk="0">
                  <a:moveTo>
                    <a:pt x="8836" y="1"/>
                  </a:moveTo>
                  <a:cubicBezTo>
                    <a:pt x="8331" y="1"/>
                    <a:pt x="7755" y="48"/>
                    <a:pt x="7134" y="146"/>
                  </a:cubicBezTo>
                  <a:cubicBezTo>
                    <a:pt x="6396" y="280"/>
                    <a:pt x="5596" y="491"/>
                    <a:pt x="4791" y="813"/>
                  </a:cubicBezTo>
                  <a:cubicBezTo>
                    <a:pt x="3991" y="1144"/>
                    <a:pt x="3272" y="1553"/>
                    <a:pt x="2651" y="1973"/>
                  </a:cubicBezTo>
                  <a:cubicBezTo>
                    <a:pt x="2041" y="2408"/>
                    <a:pt x="1524" y="2846"/>
                    <a:pt x="1134" y="3258"/>
                  </a:cubicBezTo>
                  <a:cubicBezTo>
                    <a:pt x="929" y="3451"/>
                    <a:pt x="772" y="3656"/>
                    <a:pt x="624" y="3825"/>
                  </a:cubicBezTo>
                  <a:cubicBezTo>
                    <a:pt x="476" y="3992"/>
                    <a:pt x="362" y="4149"/>
                    <a:pt x="274" y="4280"/>
                  </a:cubicBezTo>
                  <a:cubicBezTo>
                    <a:pt x="93" y="4539"/>
                    <a:pt x="0" y="4687"/>
                    <a:pt x="12" y="4694"/>
                  </a:cubicBezTo>
                  <a:cubicBezTo>
                    <a:pt x="13" y="4695"/>
                    <a:pt x="14" y="4695"/>
                    <a:pt x="15" y="4695"/>
                  </a:cubicBezTo>
                  <a:cubicBezTo>
                    <a:pt x="69" y="4695"/>
                    <a:pt x="465" y="4128"/>
                    <a:pt x="1250" y="3373"/>
                  </a:cubicBezTo>
                  <a:cubicBezTo>
                    <a:pt x="1648" y="2985"/>
                    <a:pt x="2165" y="2565"/>
                    <a:pt x="2772" y="2149"/>
                  </a:cubicBezTo>
                  <a:cubicBezTo>
                    <a:pt x="3386" y="1746"/>
                    <a:pt x="4094" y="1351"/>
                    <a:pt x="4879" y="1027"/>
                  </a:cubicBezTo>
                  <a:cubicBezTo>
                    <a:pt x="5668" y="711"/>
                    <a:pt x="6449" y="499"/>
                    <a:pt x="7170" y="358"/>
                  </a:cubicBezTo>
                  <a:cubicBezTo>
                    <a:pt x="7881" y="234"/>
                    <a:pt x="8532" y="170"/>
                    <a:pt x="9083" y="170"/>
                  </a:cubicBezTo>
                  <a:cubicBezTo>
                    <a:pt x="9093" y="170"/>
                    <a:pt x="9103" y="170"/>
                    <a:pt x="9113" y="170"/>
                  </a:cubicBezTo>
                  <a:cubicBezTo>
                    <a:pt x="9151" y="170"/>
                    <a:pt x="9189" y="170"/>
                    <a:pt x="9226" y="170"/>
                  </a:cubicBezTo>
                  <a:cubicBezTo>
                    <a:pt x="10113" y="170"/>
                    <a:pt x="10707" y="259"/>
                    <a:pt x="10875" y="259"/>
                  </a:cubicBezTo>
                  <a:cubicBezTo>
                    <a:pt x="10905" y="259"/>
                    <a:pt x="10922" y="256"/>
                    <a:pt x="10923" y="249"/>
                  </a:cubicBezTo>
                  <a:cubicBezTo>
                    <a:pt x="10925" y="234"/>
                    <a:pt x="10756" y="194"/>
                    <a:pt x="10444" y="134"/>
                  </a:cubicBezTo>
                  <a:cubicBezTo>
                    <a:pt x="10289" y="103"/>
                    <a:pt x="10099" y="70"/>
                    <a:pt x="9875" y="56"/>
                  </a:cubicBezTo>
                  <a:cubicBezTo>
                    <a:pt x="9665" y="38"/>
                    <a:pt x="9430" y="5"/>
                    <a:pt x="9167" y="5"/>
                  </a:cubicBezTo>
                  <a:cubicBezTo>
                    <a:pt x="9150" y="5"/>
                    <a:pt x="9133" y="5"/>
                    <a:pt x="9115" y="6"/>
                  </a:cubicBezTo>
                  <a:cubicBezTo>
                    <a:pt x="9025" y="2"/>
                    <a:pt x="8932" y="1"/>
                    <a:pt x="8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356546" y="2556492"/>
              <a:ext cx="205103" cy="208538"/>
            </a:xfrm>
            <a:custGeom>
              <a:avLst/>
              <a:gdLst/>
              <a:ahLst/>
              <a:cxnLst/>
              <a:rect l="l" t="t" r="r" b="b"/>
              <a:pathLst>
                <a:path w="13974" h="14208" extrusionOk="0">
                  <a:moveTo>
                    <a:pt x="13448" y="0"/>
                  </a:moveTo>
                  <a:cubicBezTo>
                    <a:pt x="13448" y="0"/>
                    <a:pt x="13447" y="1"/>
                    <a:pt x="13447" y="1"/>
                  </a:cubicBezTo>
                  <a:cubicBezTo>
                    <a:pt x="13440" y="3"/>
                    <a:pt x="13464" y="79"/>
                    <a:pt x="13504" y="225"/>
                  </a:cubicBezTo>
                  <a:cubicBezTo>
                    <a:pt x="13542" y="372"/>
                    <a:pt x="13597" y="589"/>
                    <a:pt x="13647" y="872"/>
                  </a:cubicBezTo>
                  <a:cubicBezTo>
                    <a:pt x="13749" y="1437"/>
                    <a:pt x="13830" y="2270"/>
                    <a:pt x="13726" y="3292"/>
                  </a:cubicBezTo>
                  <a:cubicBezTo>
                    <a:pt x="13623" y="4311"/>
                    <a:pt x="13326" y="5508"/>
                    <a:pt x="12747" y="6737"/>
                  </a:cubicBezTo>
                  <a:cubicBezTo>
                    <a:pt x="12173" y="7963"/>
                    <a:pt x="11330" y="9216"/>
                    <a:pt x="10275" y="10371"/>
                  </a:cubicBezTo>
                  <a:cubicBezTo>
                    <a:pt x="9223" y="11528"/>
                    <a:pt x="8006" y="12426"/>
                    <a:pt x="6782" y="13004"/>
                  </a:cubicBezTo>
                  <a:cubicBezTo>
                    <a:pt x="5563" y="13597"/>
                    <a:pt x="4351" y="13857"/>
                    <a:pt x="3334" y="13978"/>
                  </a:cubicBezTo>
                  <a:cubicBezTo>
                    <a:pt x="2313" y="14097"/>
                    <a:pt x="1477" y="14086"/>
                    <a:pt x="898" y="14097"/>
                  </a:cubicBezTo>
                  <a:cubicBezTo>
                    <a:pt x="608" y="14102"/>
                    <a:pt x="381" y="14116"/>
                    <a:pt x="229" y="14136"/>
                  </a:cubicBezTo>
                  <a:cubicBezTo>
                    <a:pt x="77" y="14164"/>
                    <a:pt x="0" y="14183"/>
                    <a:pt x="3" y="14190"/>
                  </a:cubicBezTo>
                  <a:cubicBezTo>
                    <a:pt x="3" y="14194"/>
                    <a:pt x="14" y="14195"/>
                    <a:pt x="35" y="14195"/>
                  </a:cubicBezTo>
                  <a:cubicBezTo>
                    <a:pt x="71" y="14195"/>
                    <a:pt x="139" y="14191"/>
                    <a:pt x="234" y="14183"/>
                  </a:cubicBezTo>
                  <a:cubicBezTo>
                    <a:pt x="297" y="14181"/>
                    <a:pt x="372" y="14180"/>
                    <a:pt x="459" y="14180"/>
                  </a:cubicBezTo>
                  <a:cubicBezTo>
                    <a:pt x="581" y="14180"/>
                    <a:pt x="728" y="14182"/>
                    <a:pt x="898" y="14188"/>
                  </a:cubicBezTo>
                  <a:cubicBezTo>
                    <a:pt x="1174" y="14195"/>
                    <a:pt x="1510" y="14207"/>
                    <a:pt x="1899" y="14207"/>
                  </a:cubicBezTo>
                  <a:cubicBezTo>
                    <a:pt x="2323" y="14207"/>
                    <a:pt x="2811" y="14192"/>
                    <a:pt x="3351" y="14140"/>
                  </a:cubicBezTo>
                  <a:cubicBezTo>
                    <a:pt x="4384" y="14040"/>
                    <a:pt x="5622" y="13790"/>
                    <a:pt x="6873" y="13197"/>
                  </a:cubicBezTo>
                  <a:cubicBezTo>
                    <a:pt x="8127" y="12616"/>
                    <a:pt x="9375" y="11704"/>
                    <a:pt x="10447" y="10528"/>
                  </a:cubicBezTo>
                  <a:cubicBezTo>
                    <a:pt x="11516" y="9354"/>
                    <a:pt x="12364" y="8080"/>
                    <a:pt x="12940" y="6825"/>
                  </a:cubicBezTo>
                  <a:cubicBezTo>
                    <a:pt x="13516" y="5573"/>
                    <a:pt x="13807" y="4344"/>
                    <a:pt x="13888" y="3306"/>
                  </a:cubicBezTo>
                  <a:cubicBezTo>
                    <a:pt x="13973" y="2265"/>
                    <a:pt x="13866" y="1420"/>
                    <a:pt x="13735" y="853"/>
                  </a:cubicBezTo>
                  <a:cubicBezTo>
                    <a:pt x="13671" y="570"/>
                    <a:pt x="13602" y="353"/>
                    <a:pt x="13547" y="210"/>
                  </a:cubicBezTo>
                  <a:cubicBezTo>
                    <a:pt x="13494" y="72"/>
                    <a:pt x="13457" y="0"/>
                    <a:pt x="13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2175896" y="2279813"/>
              <a:ext cx="868453" cy="376214"/>
            </a:xfrm>
            <a:custGeom>
              <a:avLst/>
              <a:gdLst/>
              <a:ahLst/>
              <a:cxnLst/>
              <a:rect l="l" t="t" r="r" b="b"/>
              <a:pathLst>
                <a:path w="59169" h="25632" extrusionOk="0">
                  <a:moveTo>
                    <a:pt x="59169" y="0"/>
                  </a:moveTo>
                  <a:lnTo>
                    <a:pt x="59169" y="0"/>
                  </a:lnTo>
                  <a:cubicBezTo>
                    <a:pt x="57293" y="657"/>
                    <a:pt x="55557" y="1715"/>
                    <a:pt x="54111" y="3084"/>
                  </a:cubicBezTo>
                  <a:cubicBezTo>
                    <a:pt x="51173" y="2061"/>
                    <a:pt x="48064" y="1556"/>
                    <a:pt x="44954" y="1556"/>
                  </a:cubicBezTo>
                  <a:cubicBezTo>
                    <a:pt x="40431" y="1556"/>
                    <a:pt x="35905" y="2624"/>
                    <a:pt x="31897" y="4722"/>
                  </a:cubicBezTo>
                  <a:cubicBezTo>
                    <a:pt x="30704" y="5346"/>
                    <a:pt x="29540" y="6063"/>
                    <a:pt x="28239" y="6408"/>
                  </a:cubicBezTo>
                  <a:cubicBezTo>
                    <a:pt x="27439" y="6620"/>
                    <a:pt x="26617" y="6684"/>
                    <a:pt x="25789" y="6684"/>
                  </a:cubicBezTo>
                  <a:cubicBezTo>
                    <a:pt x="24941" y="6684"/>
                    <a:pt x="24087" y="6617"/>
                    <a:pt x="23241" y="6570"/>
                  </a:cubicBezTo>
                  <a:cubicBezTo>
                    <a:pt x="22437" y="6525"/>
                    <a:pt x="21631" y="6500"/>
                    <a:pt x="20824" y="6500"/>
                  </a:cubicBezTo>
                  <a:cubicBezTo>
                    <a:pt x="17842" y="6500"/>
                    <a:pt x="14860" y="6840"/>
                    <a:pt x="12031" y="7760"/>
                  </a:cubicBezTo>
                  <a:cubicBezTo>
                    <a:pt x="8437" y="8932"/>
                    <a:pt x="5094" y="11099"/>
                    <a:pt x="2956" y="14216"/>
                  </a:cubicBezTo>
                  <a:cubicBezTo>
                    <a:pt x="815" y="17330"/>
                    <a:pt x="1" y="21440"/>
                    <a:pt x="1248" y="25010"/>
                  </a:cubicBezTo>
                  <a:lnTo>
                    <a:pt x="1670" y="25631"/>
                  </a:lnTo>
                  <a:cubicBezTo>
                    <a:pt x="1341" y="21771"/>
                    <a:pt x="3013" y="17947"/>
                    <a:pt x="5861" y="14802"/>
                  </a:cubicBezTo>
                  <a:cubicBezTo>
                    <a:pt x="8709" y="11654"/>
                    <a:pt x="12638" y="8882"/>
                    <a:pt x="16843" y="8303"/>
                  </a:cubicBezTo>
                  <a:cubicBezTo>
                    <a:pt x="17824" y="8168"/>
                    <a:pt x="18797" y="8110"/>
                    <a:pt x="19764" y="8110"/>
                  </a:cubicBezTo>
                  <a:cubicBezTo>
                    <a:pt x="22940" y="8110"/>
                    <a:pt x="26061" y="8738"/>
                    <a:pt x="29259" y="9334"/>
                  </a:cubicBezTo>
                  <a:cubicBezTo>
                    <a:pt x="35180" y="6101"/>
                    <a:pt x="41749" y="4346"/>
                    <a:pt x="48370" y="4346"/>
                  </a:cubicBezTo>
                  <a:cubicBezTo>
                    <a:pt x="51325" y="4346"/>
                    <a:pt x="54291" y="4696"/>
                    <a:pt x="57214" y="5420"/>
                  </a:cubicBezTo>
                  <a:cubicBezTo>
                    <a:pt x="56381" y="3477"/>
                    <a:pt x="57288" y="965"/>
                    <a:pt x="5916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55724" y="2497733"/>
              <a:ext cx="822703" cy="164021"/>
            </a:xfrm>
            <a:custGeom>
              <a:avLst/>
              <a:gdLst/>
              <a:ahLst/>
              <a:cxnLst/>
              <a:rect l="l" t="t" r="r" b="b"/>
              <a:pathLst>
                <a:path w="56052" h="11175" extrusionOk="0">
                  <a:moveTo>
                    <a:pt x="56051" y="1"/>
                  </a:moveTo>
                  <a:lnTo>
                    <a:pt x="56051" y="1"/>
                  </a:lnTo>
                  <a:cubicBezTo>
                    <a:pt x="50529" y="3735"/>
                    <a:pt x="44145" y="5592"/>
                    <a:pt x="37653" y="5592"/>
                  </a:cubicBezTo>
                  <a:cubicBezTo>
                    <a:pt x="34514" y="5592"/>
                    <a:pt x="31350" y="5158"/>
                    <a:pt x="28246" y="4292"/>
                  </a:cubicBezTo>
                  <a:cubicBezTo>
                    <a:pt x="25247" y="6289"/>
                    <a:pt x="21671" y="7358"/>
                    <a:pt x="18094" y="7358"/>
                  </a:cubicBezTo>
                  <a:cubicBezTo>
                    <a:pt x="16388" y="7358"/>
                    <a:pt x="14681" y="7115"/>
                    <a:pt x="13037" y="6613"/>
                  </a:cubicBezTo>
                  <a:cubicBezTo>
                    <a:pt x="9433" y="8473"/>
                    <a:pt x="7058" y="9076"/>
                    <a:pt x="5174" y="9076"/>
                  </a:cubicBezTo>
                  <a:cubicBezTo>
                    <a:pt x="3194" y="9076"/>
                    <a:pt x="1756" y="8410"/>
                    <a:pt x="0" y="7833"/>
                  </a:cubicBezTo>
                  <a:lnTo>
                    <a:pt x="0" y="7833"/>
                  </a:lnTo>
                  <a:cubicBezTo>
                    <a:pt x="1693" y="9911"/>
                    <a:pt x="4836" y="11035"/>
                    <a:pt x="7513" y="11164"/>
                  </a:cubicBezTo>
                  <a:cubicBezTo>
                    <a:pt x="7659" y="11171"/>
                    <a:pt x="7806" y="11174"/>
                    <a:pt x="7952" y="11174"/>
                  </a:cubicBezTo>
                  <a:cubicBezTo>
                    <a:pt x="10486" y="11174"/>
                    <a:pt x="13009" y="10131"/>
                    <a:pt x="14792" y="8330"/>
                  </a:cubicBezTo>
                  <a:cubicBezTo>
                    <a:pt x="16633" y="9000"/>
                    <a:pt x="18567" y="9226"/>
                    <a:pt x="20528" y="9226"/>
                  </a:cubicBezTo>
                  <a:cubicBezTo>
                    <a:pt x="22504" y="9226"/>
                    <a:pt x="24507" y="8997"/>
                    <a:pt x="26467" y="8764"/>
                  </a:cubicBezTo>
                  <a:cubicBezTo>
                    <a:pt x="29725" y="8376"/>
                    <a:pt x="32985" y="7987"/>
                    <a:pt x="36242" y="7602"/>
                  </a:cubicBezTo>
                  <a:cubicBezTo>
                    <a:pt x="39842" y="7173"/>
                    <a:pt x="43467" y="6740"/>
                    <a:pt x="46924" y="5649"/>
                  </a:cubicBezTo>
                  <a:cubicBezTo>
                    <a:pt x="50382" y="4561"/>
                    <a:pt x="53701" y="2763"/>
                    <a:pt x="5605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173034" y="2041563"/>
              <a:ext cx="226386" cy="183102"/>
            </a:xfrm>
            <a:custGeom>
              <a:avLst/>
              <a:gdLst/>
              <a:ahLst/>
              <a:cxnLst/>
              <a:rect l="l" t="t" r="r" b="b"/>
              <a:pathLst>
                <a:path w="15424" h="12475" extrusionOk="0">
                  <a:moveTo>
                    <a:pt x="15095" y="1"/>
                  </a:moveTo>
                  <a:cubicBezTo>
                    <a:pt x="14013" y="2894"/>
                    <a:pt x="10947" y="4841"/>
                    <a:pt x="7889" y="4841"/>
                  </a:cubicBezTo>
                  <a:cubicBezTo>
                    <a:pt x="7250" y="4841"/>
                    <a:pt x="6612" y="4756"/>
                    <a:pt x="5992" y="4578"/>
                  </a:cubicBezTo>
                  <a:cubicBezTo>
                    <a:pt x="5875" y="7668"/>
                    <a:pt x="4949" y="11343"/>
                    <a:pt x="0" y="12262"/>
                  </a:cubicBezTo>
                  <a:cubicBezTo>
                    <a:pt x="456" y="12408"/>
                    <a:pt x="970" y="12474"/>
                    <a:pt x="1507" y="12474"/>
                  </a:cubicBezTo>
                  <a:cubicBezTo>
                    <a:pt x="2817" y="12474"/>
                    <a:pt x="4257" y="12083"/>
                    <a:pt x="5282" y="11523"/>
                  </a:cubicBezTo>
                  <a:cubicBezTo>
                    <a:pt x="6727" y="10735"/>
                    <a:pt x="7825" y="9335"/>
                    <a:pt x="8249" y="7745"/>
                  </a:cubicBezTo>
                  <a:cubicBezTo>
                    <a:pt x="8361" y="7321"/>
                    <a:pt x="8449" y="6849"/>
                    <a:pt x="8789" y="6575"/>
                  </a:cubicBezTo>
                  <a:cubicBezTo>
                    <a:pt x="9154" y="6285"/>
                    <a:pt x="9668" y="6321"/>
                    <a:pt x="10135" y="6311"/>
                  </a:cubicBezTo>
                  <a:cubicBezTo>
                    <a:pt x="11661" y="6278"/>
                    <a:pt x="13159" y="5530"/>
                    <a:pt x="14104" y="4328"/>
                  </a:cubicBezTo>
                  <a:cubicBezTo>
                    <a:pt x="15050" y="3127"/>
                    <a:pt x="15424" y="1494"/>
                    <a:pt x="15095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026876" y="1795225"/>
              <a:ext cx="607414" cy="377476"/>
            </a:xfrm>
            <a:custGeom>
              <a:avLst/>
              <a:gdLst/>
              <a:ahLst/>
              <a:cxnLst/>
              <a:rect l="l" t="t" r="r" b="b"/>
              <a:pathLst>
                <a:path w="41384" h="25718" extrusionOk="0">
                  <a:moveTo>
                    <a:pt x="28431" y="0"/>
                  </a:moveTo>
                  <a:cubicBezTo>
                    <a:pt x="27831" y="0"/>
                    <a:pt x="27228" y="40"/>
                    <a:pt x="26625" y="122"/>
                  </a:cubicBezTo>
                  <a:cubicBezTo>
                    <a:pt x="21810" y="772"/>
                    <a:pt x="17338" y="3639"/>
                    <a:pt x="14738" y="7746"/>
                  </a:cubicBezTo>
                  <a:cubicBezTo>
                    <a:pt x="12285" y="7815"/>
                    <a:pt x="9813" y="8191"/>
                    <a:pt x="7568" y="9177"/>
                  </a:cubicBezTo>
                  <a:cubicBezTo>
                    <a:pt x="5322" y="10163"/>
                    <a:pt x="3310" y="11794"/>
                    <a:pt x="2155" y="13959"/>
                  </a:cubicBezTo>
                  <a:cubicBezTo>
                    <a:pt x="238" y="17559"/>
                    <a:pt x="0" y="21969"/>
                    <a:pt x="2098" y="25717"/>
                  </a:cubicBezTo>
                  <a:cubicBezTo>
                    <a:pt x="1379" y="21250"/>
                    <a:pt x="2300" y="17507"/>
                    <a:pt x="4727" y="14633"/>
                  </a:cubicBezTo>
                  <a:cubicBezTo>
                    <a:pt x="7059" y="11865"/>
                    <a:pt x="11866" y="9578"/>
                    <a:pt x="15580" y="9578"/>
                  </a:cubicBezTo>
                  <a:cubicBezTo>
                    <a:pt x="15726" y="9578"/>
                    <a:pt x="15871" y="9582"/>
                    <a:pt x="16014" y="9589"/>
                  </a:cubicBezTo>
                  <a:cubicBezTo>
                    <a:pt x="17340" y="6453"/>
                    <a:pt x="19821" y="4360"/>
                    <a:pt x="23098" y="3434"/>
                  </a:cubicBezTo>
                  <a:cubicBezTo>
                    <a:pt x="24771" y="2960"/>
                    <a:pt x="26556" y="2703"/>
                    <a:pt x="28334" y="2703"/>
                  </a:cubicBezTo>
                  <a:cubicBezTo>
                    <a:pt x="30038" y="2703"/>
                    <a:pt x="31736" y="2939"/>
                    <a:pt x="33323" y="3446"/>
                  </a:cubicBezTo>
                  <a:cubicBezTo>
                    <a:pt x="36568" y="4479"/>
                    <a:pt x="41195" y="9377"/>
                    <a:pt x="41202" y="10101"/>
                  </a:cubicBezTo>
                  <a:cubicBezTo>
                    <a:pt x="41383" y="8492"/>
                    <a:pt x="40619" y="7422"/>
                    <a:pt x="39114" y="5375"/>
                  </a:cubicBezTo>
                  <a:cubicBezTo>
                    <a:pt x="36596" y="1950"/>
                    <a:pt x="32613" y="0"/>
                    <a:pt x="2843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813174" y="1783879"/>
              <a:ext cx="284758" cy="352788"/>
            </a:xfrm>
            <a:custGeom>
              <a:avLst/>
              <a:gdLst/>
              <a:ahLst/>
              <a:cxnLst/>
              <a:rect l="l" t="t" r="r" b="b"/>
              <a:pathLst>
                <a:path w="19401" h="24036" extrusionOk="0">
                  <a:moveTo>
                    <a:pt x="17423" y="1"/>
                  </a:moveTo>
                  <a:cubicBezTo>
                    <a:pt x="12125" y="1"/>
                    <a:pt x="6956" y="3077"/>
                    <a:pt x="3873" y="7457"/>
                  </a:cubicBezTo>
                  <a:cubicBezTo>
                    <a:pt x="405" y="12384"/>
                    <a:pt x="1" y="18027"/>
                    <a:pt x="455" y="24035"/>
                  </a:cubicBezTo>
                  <a:cubicBezTo>
                    <a:pt x="455" y="24035"/>
                    <a:pt x="2660" y="13858"/>
                    <a:pt x="6256" y="9057"/>
                  </a:cubicBezTo>
                  <a:cubicBezTo>
                    <a:pt x="10046" y="3997"/>
                    <a:pt x="16056" y="357"/>
                    <a:pt x="18530" y="46"/>
                  </a:cubicBezTo>
                  <a:lnTo>
                    <a:pt x="18530" y="46"/>
                  </a:lnTo>
                  <a:cubicBezTo>
                    <a:pt x="18820" y="70"/>
                    <a:pt x="19110" y="104"/>
                    <a:pt x="19400" y="147"/>
                  </a:cubicBezTo>
                  <a:cubicBezTo>
                    <a:pt x="19266" y="65"/>
                    <a:pt x="19079" y="25"/>
                    <a:pt x="18848" y="25"/>
                  </a:cubicBezTo>
                  <a:cubicBezTo>
                    <a:pt x="18750" y="25"/>
                    <a:pt x="18644" y="32"/>
                    <a:pt x="18530" y="46"/>
                  </a:cubicBezTo>
                  <a:lnTo>
                    <a:pt x="18530" y="46"/>
                  </a:lnTo>
                  <a:cubicBezTo>
                    <a:pt x="18161" y="16"/>
                    <a:pt x="17791" y="1"/>
                    <a:pt x="1742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014343" y="2023391"/>
              <a:ext cx="132978" cy="139113"/>
            </a:xfrm>
            <a:custGeom>
              <a:avLst/>
              <a:gdLst/>
              <a:ahLst/>
              <a:cxnLst/>
              <a:rect l="l" t="t" r="r" b="b"/>
              <a:pathLst>
                <a:path w="9060" h="9478" extrusionOk="0">
                  <a:moveTo>
                    <a:pt x="768" y="1"/>
                  </a:moveTo>
                  <a:lnTo>
                    <a:pt x="768" y="1"/>
                  </a:lnTo>
                  <a:cubicBezTo>
                    <a:pt x="975" y="2075"/>
                    <a:pt x="372" y="4284"/>
                    <a:pt x="1" y="6594"/>
                  </a:cubicBezTo>
                  <a:cubicBezTo>
                    <a:pt x="578" y="6402"/>
                    <a:pt x="1153" y="6320"/>
                    <a:pt x="1734" y="6320"/>
                  </a:cubicBezTo>
                  <a:cubicBezTo>
                    <a:pt x="2674" y="6320"/>
                    <a:pt x="3632" y="6534"/>
                    <a:pt x="4651" y="6839"/>
                  </a:cubicBezTo>
                  <a:cubicBezTo>
                    <a:pt x="6302" y="7337"/>
                    <a:pt x="7935" y="8302"/>
                    <a:pt x="9059" y="9478"/>
                  </a:cubicBezTo>
                  <a:cubicBezTo>
                    <a:pt x="7401" y="6904"/>
                    <a:pt x="4600" y="4903"/>
                    <a:pt x="1539" y="4903"/>
                  </a:cubicBezTo>
                  <a:cubicBezTo>
                    <a:pt x="1519" y="4903"/>
                    <a:pt x="1500" y="4903"/>
                    <a:pt x="1480" y="4904"/>
                  </a:cubicBezTo>
                  <a:cubicBezTo>
                    <a:pt x="1703" y="3301"/>
                    <a:pt x="1473" y="1641"/>
                    <a:pt x="825" y="160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468740" y="2322058"/>
              <a:ext cx="169833" cy="420437"/>
            </a:xfrm>
            <a:custGeom>
              <a:avLst/>
              <a:gdLst/>
              <a:ahLst/>
              <a:cxnLst/>
              <a:rect l="l" t="t" r="r" b="b"/>
              <a:pathLst>
                <a:path w="11571" h="28645" extrusionOk="0">
                  <a:moveTo>
                    <a:pt x="6453" y="1"/>
                  </a:moveTo>
                  <a:cubicBezTo>
                    <a:pt x="9763" y="4854"/>
                    <a:pt x="9246" y="11305"/>
                    <a:pt x="5803" y="15969"/>
                  </a:cubicBezTo>
                  <a:cubicBezTo>
                    <a:pt x="6839" y="19620"/>
                    <a:pt x="6055" y="24161"/>
                    <a:pt x="0" y="28644"/>
                  </a:cubicBezTo>
                  <a:cubicBezTo>
                    <a:pt x="3634" y="28040"/>
                    <a:pt x="7575" y="24087"/>
                    <a:pt x="8044" y="20432"/>
                  </a:cubicBezTo>
                  <a:cubicBezTo>
                    <a:pt x="8239" y="18910"/>
                    <a:pt x="8029" y="17331"/>
                    <a:pt x="8475" y="15865"/>
                  </a:cubicBezTo>
                  <a:cubicBezTo>
                    <a:pt x="8868" y="14574"/>
                    <a:pt x="9730" y="13488"/>
                    <a:pt x="10327" y="12278"/>
                  </a:cubicBezTo>
                  <a:cubicBezTo>
                    <a:pt x="11377" y="10154"/>
                    <a:pt x="11570" y="7621"/>
                    <a:pt x="10858" y="5361"/>
                  </a:cubicBezTo>
                  <a:cubicBezTo>
                    <a:pt x="10146" y="3101"/>
                    <a:pt x="8532" y="1139"/>
                    <a:pt x="645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874672" y="2217663"/>
              <a:ext cx="1541" cy="4036"/>
            </a:xfrm>
            <a:custGeom>
              <a:avLst/>
              <a:gdLst/>
              <a:ahLst/>
              <a:cxnLst/>
              <a:rect l="l" t="t" r="r" b="b"/>
              <a:pathLst>
                <a:path w="105" h="275" extrusionOk="0">
                  <a:moveTo>
                    <a:pt x="105" y="0"/>
                  </a:moveTo>
                  <a:lnTo>
                    <a:pt x="0" y="108"/>
                  </a:lnTo>
                  <a:cubicBezTo>
                    <a:pt x="12" y="165"/>
                    <a:pt x="31" y="217"/>
                    <a:pt x="43" y="274"/>
                  </a:cubicBezTo>
                  <a:cubicBezTo>
                    <a:pt x="64" y="184"/>
                    <a:pt x="81" y="91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867641" y="2221685"/>
              <a:ext cx="205030" cy="344716"/>
            </a:xfrm>
            <a:custGeom>
              <a:avLst/>
              <a:gdLst/>
              <a:ahLst/>
              <a:cxnLst/>
              <a:rect l="l" t="t" r="r" b="b"/>
              <a:pathLst>
                <a:path w="13969" h="23486" extrusionOk="0">
                  <a:moveTo>
                    <a:pt x="522" y="0"/>
                  </a:moveTo>
                  <a:lnTo>
                    <a:pt x="522" y="0"/>
                  </a:lnTo>
                  <a:cubicBezTo>
                    <a:pt x="0" y="2431"/>
                    <a:pt x="670" y="5298"/>
                    <a:pt x="2670" y="6749"/>
                  </a:cubicBezTo>
                  <a:cubicBezTo>
                    <a:pt x="1793" y="10430"/>
                    <a:pt x="2527" y="14464"/>
                    <a:pt x="4644" y="17600"/>
                  </a:cubicBezTo>
                  <a:cubicBezTo>
                    <a:pt x="6761" y="20733"/>
                    <a:pt x="10228" y="22924"/>
                    <a:pt x="13969" y="23486"/>
                  </a:cubicBezTo>
                  <a:cubicBezTo>
                    <a:pt x="11166" y="21243"/>
                    <a:pt x="8704" y="18576"/>
                    <a:pt x="6694" y="15602"/>
                  </a:cubicBezTo>
                  <a:cubicBezTo>
                    <a:pt x="6049" y="14647"/>
                    <a:pt x="5441" y="13642"/>
                    <a:pt x="5175" y="12523"/>
                  </a:cubicBezTo>
                  <a:cubicBezTo>
                    <a:pt x="4539" y="9877"/>
                    <a:pt x="5884" y="7201"/>
                    <a:pt x="7185" y="4813"/>
                  </a:cubicBezTo>
                  <a:lnTo>
                    <a:pt x="7185" y="4813"/>
                  </a:lnTo>
                  <a:cubicBezTo>
                    <a:pt x="6922" y="4839"/>
                    <a:pt x="6663" y="4852"/>
                    <a:pt x="6407" y="4852"/>
                  </a:cubicBezTo>
                  <a:cubicBezTo>
                    <a:pt x="3619" y="4852"/>
                    <a:pt x="1318" y="3264"/>
                    <a:pt x="522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859936" y="2844018"/>
              <a:ext cx="524339" cy="236161"/>
            </a:xfrm>
            <a:custGeom>
              <a:avLst/>
              <a:gdLst/>
              <a:ahLst/>
              <a:cxnLst/>
              <a:rect l="l" t="t" r="r" b="b"/>
              <a:pathLst>
                <a:path w="35724" h="16090" extrusionOk="0">
                  <a:moveTo>
                    <a:pt x="24617" y="0"/>
                  </a:moveTo>
                  <a:cubicBezTo>
                    <a:pt x="15787" y="0"/>
                    <a:pt x="4908" y="1274"/>
                    <a:pt x="4908" y="1274"/>
                  </a:cubicBezTo>
                  <a:cubicBezTo>
                    <a:pt x="4546" y="1917"/>
                    <a:pt x="1" y="5746"/>
                    <a:pt x="1487" y="10452"/>
                  </a:cubicBezTo>
                  <a:cubicBezTo>
                    <a:pt x="2822" y="14681"/>
                    <a:pt x="7650" y="16090"/>
                    <a:pt x="12908" y="16090"/>
                  </a:cubicBezTo>
                  <a:cubicBezTo>
                    <a:pt x="15263" y="16090"/>
                    <a:pt x="17705" y="15807"/>
                    <a:pt x="19958" y="15369"/>
                  </a:cubicBezTo>
                  <a:cubicBezTo>
                    <a:pt x="30656" y="13288"/>
                    <a:pt x="35724" y="8716"/>
                    <a:pt x="35724" y="2596"/>
                  </a:cubicBezTo>
                  <a:cubicBezTo>
                    <a:pt x="35724" y="595"/>
                    <a:pt x="30648" y="0"/>
                    <a:pt x="24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864765" y="2856010"/>
              <a:ext cx="519554" cy="26141"/>
            </a:xfrm>
            <a:custGeom>
              <a:avLst/>
              <a:gdLst/>
              <a:ahLst/>
              <a:cxnLst/>
              <a:rect l="l" t="t" r="r" b="b"/>
              <a:pathLst>
                <a:path w="35398" h="1781" extrusionOk="0">
                  <a:moveTo>
                    <a:pt x="17552" y="0"/>
                  </a:moveTo>
                  <a:cubicBezTo>
                    <a:pt x="12716" y="0"/>
                    <a:pt x="8352" y="263"/>
                    <a:pt x="5187" y="479"/>
                  </a:cubicBezTo>
                  <a:cubicBezTo>
                    <a:pt x="3582" y="591"/>
                    <a:pt x="2286" y="696"/>
                    <a:pt x="1391" y="776"/>
                  </a:cubicBezTo>
                  <a:cubicBezTo>
                    <a:pt x="960" y="817"/>
                    <a:pt x="617" y="850"/>
                    <a:pt x="360" y="874"/>
                  </a:cubicBezTo>
                  <a:cubicBezTo>
                    <a:pt x="124" y="898"/>
                    <a:pt x="0" y="915"/>
                    <a:pt x="3" y="924"/>
                  </a:cubicBezTo>
                  <a:cubicBezTo>
                    <a:pt x="3" y="927"/>
                    <a:pt x="22" y="928"/>
                    <a:pt x="60" y="928"/>
                  </a:cubicBezTo>
                  <a:cubicBezTo>
                    <a:pt x="118" y="928"/>
                    <a:pt x="220" y="925"/>
                    <a:pt x="362" y="919"/>
                  </a:cubicBezTo>
                  <a:cubicBezTo>
                    <a:pt x="622" y="907"/>
                    <a:pt x="965" y="888"/>
                    <a:pt x="1398" y="865"/>
                  </a:cubicBezTo>
                  <a:cubicBezTo>
                    <a:pt x="2317" y="810"/>
                    <a:pt x="3610" y="734"/>
                    <a:pt x="5196" y="641"/>
                  </a:cubicBezTo>
                  <a:cubicBezTo>
                    <a:pt x="8359" y="467"/>
                    <a:pt x="12711" y="231"/>
                    <a:pt x="17531" y="231"/>
                  </a:cubicBezTo>
                  <a:cubicBezTo>
                    <a:pt x="17602" y="231"/>
                    <a:pt x="17674" y="231"/>
                    <a:pt x="17745" y="231"/>
                  </a:cubicBezTo>
                  <a:cubicBezTo>
                    <a:pt x="20193" y="238"/>
                    <a:pt x="22529" y="300"/>
                    <a:pt x="24648" y="431"/>
                  </a:cubicBezTo>
                  <a:cubicBezTo>
                    <a:pt x="26765" y="574"/>
                    <a:pt x="28670" y="741"/>
                    <a:pt x="30261" y="960"/>
                  </a:cubicBezTo>
                  <a:cubicBezTo>
                    <a:pt x="31058" y="1053"/>
                    <a:pt x="31775" y="1165"/>
                    <a:pt x="32406" y="1269"/>
                  </a:cubicBezTo>
                  <a:cubicBezTo>
                    <a:pt x="33037" y="1365"/>
                    <a:pt x="33578" y="1453"/>
                    <a:pt x="34018" y="1543"/>
                  </a:cubicBezTo>
                  <a:cubicBezTo>
                    <a:pt x="34445" y="1619"/>
                    <a:pt x="34783" y="1681"/>
                    <a:pt x="35037" y="1729"/>
                  </a:cubicBezTo>
                  <a:cubicBezTo>
                    <a:pt x="35236" y="1763"/>
                    <a:pt x="35355" y="1781"/>
                    <a:pt x="35386" y="1781"/>
                  </a:cubicBezTo>
                  <a:cubicBezTo>
                    <a:pt x="35392" y="1781"/>
                    <a:pt x="35395" y="1780"/>
                    <a:pt x="35395" y="1779"/>
                  </a:cubicBezTo>
                  <a:cubicBezTo>
                    <a:pt x="35397" y="1769"/>
                    <a:pt x="35278" y="1738"/>
                    <a:pt x="35047" y="1684"/>
                  </a:cubicBezTo>
                  <a:cubicBezTo>
                    <a:pt x="34795" y="1627"/>
                    <a:pt x="34459" y="1550"/>
                    <a:pt x="34035" y="1455"/>
                  </a:cubicBezTo>
                  <a:cubicBezTo>
                    <a:pt x="33597" y="1350"/>
                    <a:pt x="33056" y="1248"/>
                    <a:pt x="32428" y="1141"/>
                  </a:cubicBezTo>
                  <a:cubicBezTo>
                    <a:pt x="31799" y="1024"/>
                    <a:pt x="31080" y="903"/>
                    <a:pt x="30282" y="798"/>
                  </a:cubicBezTo>
                  <a:cubicBezTo>
                    <a:pt x="28692" y="557"/>
                    <a:pt x="26782" y="374"/>
                    <a:pt x="24660" y="219"/>
                  </a:cubicBezTo>
                  <a:cubicBezTo>
                    <a:pt x="22539" y="76"/>
                    <a:pt x="20198" y="7"/>
                    <a:pt x="17745" y="0"/>
                  </a:cubicBezTo>
                  <a:cubicBezTo>
                    <a:pt x="17681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893694" y="2867988"/>
              <a:ext cx="1145" cy="88"/>
            </a:xfrm>
            <a:custGeom>
              <a:avLst/>
              <a:gdLst/>
              <a:ahLst/>
              <a:cxnLst/>
              <a:rect l="l" t="t" r="r" b="b"/>
              <a:pathLst>
                <a:path w="78" h="6" extrusionOk="0">
                  <a:moveTo>
                    <a:pt x="1" y="6"/>
                  </a:moveTo>
                  <a:lnTo>
                    <a:pt x="77" y="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94825" y="2858168"/>
              <a:ext cx="489451" cy="25539"/>
            </a:xfrm>
            <a:custGeom>
              <a:avLst/>
              <a:gdLst/>
              <a:ahLst/>
              <a:cxnLst/>
              <a:rect l="l" t="t" r="r" b="b"/>
              <a:pathLst>
                <a:path w="33347" h="1740" extrusionOk="0">
                  <a:moveTo>
                    <a:pt x="16922" y="0"/>
                  </a:moveTo>
                  <a:cubicBezTo>
                    <a:pt x="11287" y="0"/>
                    <a:pt x="5611" y="410"/>
                    <a:pt x="0" y="670"/>
                  </a:cubicBezTo>
                  <a:cubicBezTo>
                    <a:pt x="9752" y="1571"/>
                    <a:pt x="19139" y="1739"/>
                    <a:pt x="27943" y="1739"/>
                  </a:cubicBezTo>
                  <a:cubicBezTo>
                    <a:pt x="29770" y="1739"/>
                    <a:pt x="31572" y="1732"/>
                    <a:pt x="33347" y="1722"/>
                  </a:cubicBezTo>
                  <a:cubicBezTo>
                    <a:pt x="27979" y="397"/>
                    <a:pt x="22470" y="0"/>
                    <a:pt x="16922" y="0"/>
                  </a:cubicBezTo>
                  <a:close/>
                </a:path>
              </a:pathLst>
            </a:custGeom>
            <a:solidFill>
              <a:srgbClr val="2B2B2B">
                <a:alpha val="2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488671" y="2672204"/>
              <a:ext cx="624674" cy="136941"/>
            </a:xfrm>
            <a:custGeom>
              <a:avLst/>
              <a:gdLst/>
              <a:ahLst/>
              <a:cxnLst/>
              <a:rect l="l" t="t" r="r" b="b"/>
              <a:pathLst>
                <a:path w="42560" h="9330" extrusionOk="0">
                  <a:moveTo>
                    <a:pt x="31877" y="1"/>
                  </a:moveTo>
                  <a:cubicBezTo>
                    <a:pt x="25738" y="1"/>
                    <a:pt x="19571" y="977"/>
                    <a:pt x="13704" y="2700"/>
                  </a:cubicBezTo>
                  <a:cubicBezTo>
                    <a:pt x="11830" y="3250"/>
                    <a:pt x="8394" y="4293"/>
                    <a:pt x="6701" y="4933"/>
                  </a:cubicBezTo>
                  <a:cubicBezTo>
                    <a:pt x="6444" y="6341"/>
                    <a:pt x="5884" y="7519"/>
                    <a:pt x="4641" y="8188"/>
                  </a:cubicBezTo>
                  <a:cubicBezTo>
                    <a:pt x="3534" y="8691"/>
                    <a:pt x="2318" y="8951"/>
                    <a:pt x="1102" y="8951"/>
                  </a:cubicBezTo>
                  <a:cubicBezTo>
                    <a:pt x="734" y="8951"/>
                    <a:pt x="365" y="8927"/>
                    <a:pt x="0" y="8879"/>
                  </a:cubicBezTo>
                  <a:lnTo>
                    <a:pt x="0" y="8879"/>
                  </a:lnTo>
                  <a:cubicBezTo>
                    <a:pt x="1221" y="9112"/>
                    <a:pt x="2471" y="9330"/>
                    <a:pt x="3707" y="9330"/>
                  </a:cubicBezTo>
                  <a:cubicBezTo>
                    <a:pt x="4362" y="9330"/>
                    <a:pt x="5013" y="9269"/>
                    <a:pt x="5653" y="9117"/>
                  </a:cubicBezTo>
                  <a:cubicBezTo>
                    <a:pt x="7501" y="8679"/>
                    <a:pt x="9256" y="7291"/>
                    <a:pt x="9539" y="5412"/>
                  </a:cubicBezTo>
                  <a:cubicBezTo>
                    <a:pt x="18392" y="2408"/>
                    <a:pt x="27739" y="874"/>
                    <a:pt x="37087" y="874"/>
                  </a:cubicBezTo>
                  <a:cubicBezTo>
                    <a:pt x="38912" y="874"/>
                    <a:pt x="40738" y="932"/>
                    <a:pt x="42560" y="1050"/>
                  </a:cubicBezTo>
                  <a:cubicBezTo>
                    <a:pt x="39052" y="335"/>
                    <a:pt x="35469" y="1"/>
                    <a:pt x="31877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191514" y="1875723"/>
              <a:ext cx="64596" cy="249488"/>
            </a:xfrm>
            <a:custGeom>
              <a:avLst/>
              <a:gdLst/>
              <a:ahLst/>
              <a:cxnLst/>
              <a:rect l="l" t="t" r="r" b="b"/>
              <a:pathLst>
                <a:path w="4401" h="16998" extrusionOk="0">
                  <a:moveTo>
                    <a:pt x="0" y="0"/>
                  </a:moveTo>
                  <a:lnTo>
                    <a:pt x="0" y="0"/>
                  </a:lnTo>
                  <a:cubicBezTo>
                    <a:pt x="619" y="712"/>
                    <a:pt x="2582" y="3581"/>
                    <a:pt x="1336" y="8330"/>
                  </a:cubicBezTo>
                  <a:cubicBezTo>
                    <a:pt x="1336" y="8330"/>
                    <a:pt x="2882" y="11096"/>
                    <a:pt x="2262" y="13492"/>
                  </a:cubicBezTo>
                  <a:lnTo>
                    <a:pt x="612" y="16997"/>
                  </a:lnTo>
                  <a:cubicBezTo>
                    <a:pt x="643" y="16980"/>
                    <a:pt x="672" y="16964"/>
                    <a:pt x="700" y="16947"/>
                  </a:cubicBezTo>
                  <a:cubicBezTo>
                    <a:pt x="3160" y="15590"/>
                    <a:pt x="4401" y="12349"/>
                    <a:pt x="3460" y="9696"/>
                  </a:cubicBezTo>
                  <a:cubicBezTo>
                    <a:pt x="3303" y="9253"/>
                    <a:pt x="3091" y="8818"/>
                    <a:pt x="3070" y="8346"/>
                  </a:cubicBezTo>
                  <a:cubicBezTo>
                    <a:pt x="3048" y="7865"/>
                    <a:pt x="3232" y="7401"/>
                    <a:pt x="3355" y="6937"/>
                  </a:cubicBezTo>
                  <a:cubicBezTo>
                    <a:pt x="4072" y="4231"/>
                    <a:pt x="2565" y="1117"/>
                    <a:pt x="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2467595" y="1987179"/>
              <a:ext cx="91925" cy="276612"/>
            </a:xfrm>
            <a:custGeom>
              <a:avLst/>
              <a:gdLst/>
              <a:ahLst/>
              <a:cxnLst/>
              <a:rect l="l" t="t" r="r" b="b"/>
              <a:pathLst>
                <a:path w="6263" h="18846" extrusionOk="0">
                  <a:moveTo>
                    <a:pt x="3672" y="1"/>
                  </a:moveTo>
                  <a:cubicBezTo>
                    <a:pt x="3477" y="1525"/>
                    <a:pt x="3465" y="3415"/>
                    <a:pt x="2793" y="4796"/>
                  </a:cubicBezTo>
                  <a:cubicBezTo>
                    <a:pt x="2120" y="6175"/>
                    <a:pt x="1348" y="6966"/>
                    <a:pt x="0" y="7699"/>
                  </a:cubicBezTo>
                  <a:cubicBezTo>
                    <a:pt x="3484" y="9442"/>
                    <a:pt x="5122" y="14400"/>
                    <a:pt x="4994" y="17631"/>
                  </a:cubicBezTo>
                  <a:lnTo>
                    <a:pt x="4884" y="18846"/>
                  </a:lnTo>
                  <a:cubicBezTo>
                    <a:pt x="6232" y="17588"/>
                    <a:pt x="6263" y="14945"/>
                    <a:pt x="5765" y="13171"/>
                  </a:cubicBezTo>
                  <a:cubicBezTo>
                    <a:pt x="5268" y="11397"/>
                    <a:pt x="4103" y="9890"/>
                    <a:pt x="2860" y="8530"/>
                  </a:cubicBezTo>
                  <a:cubicBezTo>
                    <a:pt x="4151" y="7571"/>
                    <a:pt x="5008" y="6047"/>
                    <a:pt x="5160" y="4446"/>
                  </a:cubicBezTo>
                  <a:cubicBezTo>
                    <a:pt x="5313" y="2844"/>
                    <a:pt x="4760" y="1189"/>
                    <a:pt x="367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237747" y="2447825"/>
              <a:ext cx="168586" cy="143663"/>
            </a:xfrm>
            <a:custGeom>
              <a:avLst/>
              <a:gdLst/>
              <a:ahLst/>
              <a:cxnLst/>
              <a:rect l="l" t="t" r="r" b="b"/>
              <a:pathLst>
                <a:path w="11486" h="9788" extrusionOk="0">
                  <a:moveTo>
                    <a:pt x="55" y="1"/>
                  </a:moveTo>
                  <a:cubicBezTo>
                    <a:pt x="20" y="1"/>
                    <a:pt x="1" y="3"/>
                    <a:pt x="1" y="8"/>
                  </a:cubicBezTo>
                  <a:cubicBezTo>
                    <a:pt x="1" y="22"/>
                    <a:pt x="234" y="67"/>
                    <a:pt x="658" y="134"/>
                  </a:cubicBezTo>
                  <a:cubicBezTo>
                    <a:pt x="1082" y="205"/>
                    <a:pt x="1698" y="291"/>
                    <a:pt x="2449" y="439"/>
                  </a:cubicBezTo>
                  <a:cubicBezTo>
                    <a:pt x="3201" y="584"/>
                    <a:pt x="4082" y="813"/>
                    <a:pt x="5039" y="1141"/>
                  </a:cubicBezTo>
                  <a:cubicBezTo>
                    <a:pt x="5992" y="1467"/>
                    <a:pt x="7013" y="1925"/>
                    <a:pt x="7971" y="2579"/>
                  </a:cubicBezTo>
                  <a:cubicBezTo>
                    <a:pt x="8925" y="3234"/>
                    <a:pt x="9716" y="4032"/>
                    <a:pt x="10252" y="4877"/>
                  </a:cubicBezTo>
                  <a:cubicBezTo>
                    <a:pt x="10792" y="5723"/>
                    <a:pt x="11083" y="6596"/>
                    <a:pt x="11211" y="7339"/>
                  </a:cubicBezTo>
                  <a:cubicBezTo>
                    <a:pt x="11469" y="8854"/>
                    <a:pt x="11073" y="9785"/>
                    <a:pt x="11135" y="9787"/>
                  </a:cubicBezTo>
                  <a:cubicBezTo>
                    <a:pt x="11135" y="9787"/>
                    <a:pt x="11136" y="9787"/>
                    <a:pt x="11136" y="9787"/>
                  </a:cubicBezTo>
                  <a:cubicBezTo>
                    <a:pt x="11146" y="9787"/>
                    <a:pt x="11167" y="9733"/>
                    <a:pt x="11204" y="9628"/>
                  </a:cubicBezTo>
                  <a:cubicBezTo>
                    <a:pt x="11245" y="9521"/>
                    <a:pt x="11290" y="9359"/>
                    <a:pt x="11335" y="9147"/>
                  </a:cubicBezTo>
                  <a:cubicBezTo>
                    <a:pt x="11423" y="8723"/>
                    <a:pt x="11485" y="8087"/>
                    <a:pt x="11373" y="7316"/>
                  </a:cubicBezTo>
                  <a:cubicBezTo>
                    <a:pt x="11261" y="6546"/>
                    <a:pt x="10978" y="5642"/>
                    <a:pt x="10433" y="4765"/>
                  </a:cubicBezTo>
                  <a:cubicBezTo>
                    <a:pt x="9887" y="3884"/>
                    <a:pt x="9078" y="3060"/>
                    <a:pt x="8102" y="2389"/>
                  </a:cubicBezTo>
                  <a:cubicBezTo>
                    <a:pt x="7120" y="1717"/>
                    <a:pt x="6077" y="1260"/>
                    <a:pt x="5108" y="939"/>
                  </a:cubicBezTo>
                  <a:cubicBezTo>
                    <a:pt x="4139" y="617"/>
                    <a:pt x="3239" y="405"/>
                    <a:pt x="2479" y="279"/>
                  </a:cubicBezTo>
                  <a:cubicBezTo>
                    <a:pt x="1717" y="151"/>
                    <a:pt x="1098" y="89"/>
                    <a:pt x="670" y="46"/>
                  </a:cubicBezTo>
                  <a:cubicBezTo>
                    <a:pt x="359" y="16"/>
                    <a:pt x="148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236940" y="2310535"/>
              <a:ext cx="144720" cy="199012"/>
            </a:xfrm>
            <a:custGeom>
              <a:avLst/>
              <a:gdLst/>
              <a:ahLst/>
              <a:cxnLst/>
              <a:rect l="l" t="t" r="r" b="b"/>
              <a:pathLst>
                <a:path w="9860" h="13559" extrusionOk="0">
                  <a:moveTo>
                    <a:pt x="6709" y="0"/>
                  </a:moveTo>
                  <a:cubicBezTo>
                    <a:pt x="5168" y="3529"/>
                    <a:pt x="2734" y="6768"/>
                    <a:pt x="1" y="9477"/>
                  </a:cubicBezTo>
                  <a:cubicBezTo>
                    <a:pt x="3604" y="9685"/>
                    <a:pt x="7280" y="11035"/>
                    <a:pt x="9859" y="13559"/>
                  </a:cubicBezTo>
                  <a:cubicBezTo>
                    <a:pt x="9802" y="10925"/>
                    <a:pt x="8045" y="8406"/>
                    <a:pt x="5592" y="7444"/>
                  </a:cubicBezTo>
                  <a:cubicBezTo>
                    <a:pt x="6516" y="5089"/>
                    <a:pt x="6902" y="2524"/>
                    <a:pt x="670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604607" y="2050767"/>
              <a:ext cx="2323155" cy="787404"/>
            </a:xfrm>
            <a:custGeom>
              <a:avLst/>
              <a:gdLst/>
              <a:ahLst/>
              <a:cxnLst/>
              <a:rect l="l" t="t" r="r" b="b"/>
              <a:pathLst>
                <a:path w="158280" h="53647" extrusionOk="0">
                  <a:moveTo>
                    <a:pt x="148600" y="1"/>
                  </a:moveTo>
                  <a:cubicBezTo>
                    <a:pt x="143803" y="1"/>
                    <a:pt x="137534" y="827"/>
                    <a:pt x="131912" y="1776"/>
                  </a:cubicBezTo>
                  <a:lnTo>
                    <a:pt x="131986" y="2215"/>
                  </a:lnTo>
                  <a:cubicBezTo>
                    <a:pt x="138933" y="1040"/>
                    <a:pt x="144562" y="455"/>
                    <a:pt x="148621" y="455"/>
                  </a:cubicBezTo>
                  <a:cubicBezTo>
                    <a:pt x="152983" y="455"/>
                    <a:pt x="155532" y="1131"/>
                    <a:pt x="155958" y="2479"/>
                  </a:cubicBezTo>
                  <a:cubicBezTo>
                    <a:pt x="157720" y="8063"/>
                    <a:pt x="123859" y="23934"/>
                    <a:pt x="82019" y="37137"/>
                  </a:cubicBezTo>
                  <a:cubicBezTo>
                    <a:pt x="50448" y="47099"/>
                    <a:pt x="21725" y="53208"/>
                    <a:pt x="8771" y="53208"/>
                  </a:cubicBezTo>
                  <a:cubicBezTo>
                    <a:pt x="4557" y="53208"/>
                    <a:pt x="2012" y="52562"/>
                    <a:pt x="1579" y="51191"/>
                  </a:cubicBezTo>
                  <a:cubicBezTo>
                    <a:pt x="765" y="48610"/>
                    <a:pt x="7742" y="43574"/>
                    <a:pt x="20724" y="37375"/>
                  </a:cubicBezTo>
                  <a:lnTo>
                    <a:pt x="20534" y="36975"/>
                  </a:lnTo>
                  <a:cubicBezTo>
                    <a:pt x="11056" y="41500"/>
                    <a:pt x="0" y="47662"/>
                    <a:pt x="1155" y="51325"/>
                  </a:cubicBezTo>
                  <a:cubicBezTo>
                    <a:pt x="1653" y="52898"/>
                    <a:pt x="4456" y="53646"/>
                    <a:pt x="9106" y="53646"/>
                  </a:cubicBezTo>
                  <a:cubicBezTo>
                    <a:pt x="22222" y="53646"/>
                    <a:pt x="50023" y="47698"/>
                    <a:pt x="82152" y="37559"/>
                  </a:cubicBezTo>
                  <a:cubicBezTo>
                    <a:pt x="125674" y="23829"/>
                    <a:pt x="158279" y="8361"/>
                    <a:pt x="156379" y="2346"/>
                  </a:cubicBezTo>
                  <a:cubicBezTo>
                    <a:pt x="155837" y="627"/>
                    <a:pt x="152777" y="1"/>
                    <a:pt x="148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428274" y="3166699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9" y="1"/>
                    <a:pt x="0" y="739"/>
                    <a:pt x="0" y="1648"/>
                  </a:cubicBezTo>
                  <a:cubicBezTo>
                    <a:pt x="0" y="2560"/>
                    <a:pt x="739" y="3299"/>
                    <a:pt x="1648" y="3299"/>
                  </a:cubicBezTo>
                  <a:cubicBezTo>
                    <a:pt x="2560" y="3299"/>
                    <a:pt x="3298" y="2560"/>
                    <a:pt x="3298" y="1648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516618" y="2917308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3519510" y="1796135"/>
              <a:ext cx="32041" cy="32026"/>
            </a:xfrm>
            <a:custGeom>
              <a:avLst/>
              <a:gdLst/>
              <a:ahLst/>
              <a:cxnLst/>
              <a:rect l="l" t="t" r="r" b="b"/>
              <a:pathLst>
                <a:path w="2183" h="2182" extrusionOk="0">
                  <a:moveTo>
                    <a:pt x="1092" y="0"/>
                  </a:moveTo>
                  <a:cubicBezTo>
                    <a:pt x="489" y="0"/>
                    <a:pt x="1" y="488"/>
                    <a:pt x="1" y="1091"/>
                  </a:cubicBezTo>
                  <a:cubicBezTo>
                    <a:pt x="1" y="1693"/>
                    <a:pt x="489" y="2181"/>
                    <a:pt x="1092" y="2181"/>
                  </a:cubicBezTo>
                  <a:cubicBezTo>
                    <a:pt x="1694" y="2181"/>
                    <a:pt x="2182" y="1693"/>
                    <a:pt x="2182" y="1091"/>
                  </a:cubicBezTo>
                  <a:cubicBezTo>
                    <a:pt x="2182" y="488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463486" y="3096065"/>
              <a:ext cx="48421" cy="48450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527992" y="3167125"/>
              <a:ext cx="81651" cy="81651"/>
            </a:xfrm>
            <a:custGeom>
              <a:avLst/>
              <a:gdLst/>
              <a:ahLst/>
              <a:cxnLst/>
              <a:rect l="l" t="t" r="r" b="b"/>
              <a:pathLst>
                <a:path w="5563" h="5563" extrusionOk="0">
                  <a:moveTo>
                    <a:pt x="2781" y="0"/>
                  </a:moveTo>
                  <a:cubicBezTo>
                    <a:pt x="1245" y="0"/>
                    <a:pt x="0" y="1246"/>
                    <a:pt x="0" y="2782"/>
                  </a:cubicBezTo>
                  <a:cubicBezTo>
                    <a:pt x="0" y="4317"/>
                    <a:pt x="1245" y="5563"/>
                    <a:pt x="2781" y="5563"/>
                  </a:cubicBezTo>
                  <a:cubicBezTo>
                    <a:pt x="4317" y="5563"/>
                    <a:pt x="5563" y="4317"/>
                    <a:pt x="5563" y="2782"/>
                  </a:cubicBezTo>
                  <a:cubicBezTo>
                    <a:pt x="5563" y="1246"/>
                    <a:pt x="4317" y="0"/>
                    <a:pt x="2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768321" y="2983128"/>
              <a:ext cx="81666" cy="81666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407961" y="1774558"/>
              <a:ext cx="53969" cy="53954"/>
            </a:xfrm>
            <a:custGeom>
              <a:avLst/>
              <a:gdLst/>
              <a:ahLst/>
              <a:cxnLst/>
              <a:rect l="l" t="t" r="r" b="b"/>
              <a:pathLst>
                <a:path w="3677" h="3676" extrusionOk="0">
                  <a:moveTo>
                    <a:pt x="1838" y="1"/>
                  </a:moveTo>
                  <a:cubicBezTo>
                    <a:pt x="824" y="1"/>
                    <a:pt x="0" y="822"/>
                    <a:pt x="0" y="1839"/>
                  </a:cubicBezTo>
                  <a:cubicBezTo>
                    <a:pt x="0" y="2854"/>
                    <a:pt x="824" y="3675"/>
                    <a:pt x="1838" y="3675"/>
                  </a:cubicBezTo>
                  <a:cubicBezTo>
                    <a:pt x="2853" y="3675"/>
                    <a:pt x="3677" y="2854"/>
                    <a:pt x="3677" y="1839"/>
                  </a:cubicBezTo>
                  <a:cubicBezTo>
                    <a:pt x="3677" y="822"/>
                    <a:pt x="2853" y="1"/>
                    <a:pt x="1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2726225" y="1542370"/>
              <a:ext cx="77218" cy="77262"/>
            </a:xfrm>
            <a:custGeom>
              <a:avLst/>
              <a:gdLst/>
              <a:ahLst/>
              <a:cxnLst/>
              <a:rect l="l" t="t" r="r" b="b"/>
              <a:pathLst>
                <a:path w="5261" h="5264" extrusionOk="0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623761" y="2448251"/>
              <a:ext cx="65608" cy="65579"/>
            </a:xfrm>
            <a:custGeom>
              <a:avLst/>
              <a:gdLst/>
              <a:ahLst/>
              <a:cxnLst/>
              <a:rect l="l" t="t" r="r" b="b"/>
              <a:pathLst>
                <a:path w="4470" h="4468" extrusionOk="0">
                  <a:moveTo>
                    <a:pt x="2236" y="0"/>
                  </a:moveTo>
                  <a:cubicBezTo>
                    <a:pt x="1000" y="0"/>
                    <a:pt x="0" y="1000"/>
                    <a:pt x="0" y="2234"/>
                  </a:cubicBezTo>
                  <a:cubicBezTo>
                    <a:pt x="0" y="3467"/>
                    <a:pt x="1000" y="4467"/>
                    <a:pt x="2236" y="4467"/>
                  </a:cubicBezTo>
                  <a:cubicBezTo>
                    <a:pt x="3470" y="4467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237967" y="1415253"/>
              <a:ext cx="65623" cy="65608"/>
            </a:xfrm>
            <a:custGeom>
              <a:avLst/>
              <a:gdLst/>
              <a:ahLst/>
              <a:cxnLst/>
              <a:rect l="l" t="t" r="r" b="b"/>
              <a:pathLst>
                <a:path w="4471" h="4470" extrusionOk="0">
                  <a:moveTo>
                    <a:pt x="2234" y="0"/>
                  </a:moveTo>
                  <a:cubicBezTo>
                    <a:pt x="1001" y="0"/>
                    <a:pt x="1" y="1000"/>
                    <a:pt x="1" y="2234"/>
                  </a:cubicBezTo>
                  <a:cubicBezTo>
                    <a:pt x="1" y="3467"/>
                    <a:pt x="1001" y="4470"/>
                    <a:pt x="2234" y="4470"/>
                  </a:cubicBezTo>
                  <a:cubicBezTo>
                    <a:pt x="3470" y="4470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606590" y="1555860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033643" y="1586025"/>
              <a:ext cx="44546" cy="44546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6"/>
                    <a:pt x="681" y="3034"/>
                    <a:pt x="1517" y="3034"/>
                  </a:cubicBezTo>
                  <a:cubicBezTo>
                    <a:pt x="2355" y="3034"/>
                    <a:pt x="3034" y="2356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76835" y="1520147"/>
              <a:ext cx="44546" cy="44502"/>
            </a:xfrm>
            <a:custGeom>
              <a:avLst/>
              <a:gdLst/>
              <a:ahLst/>
              <a:cxnLst/>
              <a:rect l="l" t="t" r="r" b="b"/>
              <a:pathLst>
                <a:path w="3035" h="3032" extrusionOk="0">
                  <a:moveTo>
                    <a:pt x="1518" y="0"/>
                  </a:moveTo>
                  <a:cubicBezTo>
                    <a:pt x="682" y="0"/>
                    <a:pt x="1" y="679"/>
                    <a:pt x="1" y="1517"/>
                  </a:cubicBezTo>
                  <a:cubicBezTo>
                    <a:pt x="1" y="2353"/>
                    <a:pt x="682" y="3031"/>
                    <a:pt x="1518" y="3031"/>
                  </a:cubicBezTo>
                  <a:cubicBezTo>
                    <a:pt x="2356" y="3031"/>
                    <a:pt x="3035" y="2353"/>
                    <a:pt x="3035" y="1517"/>
                  </a:cubicBezTo>
                  <a:cubicBezTo>
                    <a:pt x="3035" y="679"/>
                    <a:pt x="235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753687" y="146589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522151" y="1349081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39"/>
                    <a:pt x="0" y="758"/>
                  </a:cubicBezTo>
                  <a:cubicBezTo>
                    <a:pt x="0" y="1177"/>
                    <a:pt x="341" y="1517"/>
                    <a:pt x="760" y="1517"/>
                  </a:cubicBezTo>
                  <a:cubicBezTo>
                    <a:pt x="1177" y="1517"/>
                    <a:pt x="1517" y="1177"/>
                    <a:pt x="1517" y="758"/>
                  </a:cubicBezTo>
                  <a:cubicBezTo>
                    <a:pt x="1517" y="339"/>
                    <a:pt x="117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339432" y="158923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0" y="341"/>
                    <a:pt x="0" y="760"/>
                  </a:cubicBezTo>
                  <a:cubicBezTo>
                    <a:pt x="0" y="1179"/>
                    <a:pt x="339" y="1518"/>
                    <a:pt x="758" y="1518"/>
                  </a:cubicBezTo>
                  <a:cubicBezTo>
                    <a:pt x="1177" y="1518"/>
                    <a:pt x="1517" y="1179"/>
                    <a:pt x="1517" y="760"/>
                  </a:cubicBezTo>
                  <a:cubicBezTo>
                    <a:pt x="1517" y="341"/>
                    <a:pt x="1177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829555" y="2380303"/>
              <a:ext cx="40833" cy="40862"/>
            </a:xfrm>
            <a:custGeom>
              <a:avLst/>
              <a:gdLst/>
              <a:ahLst/>
              <a:cxnLst/>
              <a:rect l="l" t="t" r="r" b="b"/>
              <a:pathLst>
                <a:path w="2782" h="2784" extrusionOk="0">
                  <a:moveTo>
                    <a:pt x="1391" y="0"/>
                  </a:moveTo>
                  <a:cubicBezTo>
                    <a:pt x="622" y="0"/>
                    <a:pt x="1" y="624"/>
                    <a:pt x="1" y="1393"/>
                  </a:cubicBezTo>
                  <a:cubicBezTo>
                    <a:pt x="1" y="2160"/>
                    <a:pt x="622" y="2784"/>
                    <a:pt x="1391" y="2784"/>
                  </a:cubicBezTo>
                  <a:cubicBezTo>
                    <a:pt x="2160" y="2784"/>
                    <a:pt x="2782" y="2160"/>
                    <a:pt x="2782" y="1393"/>
                  </a:cubicBezTo>
                  <a:cubicBezTo>
                    <a:pt x="2782" y="624"/>
                    <a:pt x="2160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742004" y="2471032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9" y="1"/>
                  </a:moveTo>
                  <a:cubicBezTo>
                    <a:pt x="739" y="1"/>
                    <a:pt x="1" y="739"/>
                    <a:pt x="1" y="1648"/>
                  </a:cubicBezTo>
                  <a:cubicBezTo>
                    <a:pt x="1" y="2560"/>
                    <a:pt x="739" y="3299"/>
                    <a:pt x="1649" y="3299"/>
                  </a:cubicBezTo>
                  <a:cubicBezTo>
                    <a:pt x="2561" y="3299"/>
                    <a:pt x="3299" y="2560"/>
                    <a:pt x="3299" y="1648"/>
                  </a:cubicBezTo>
                  <a:cubicBezTo>
                    <a:pt x="3299" y="739"/>
                    <a:pt x="2561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744103" y="2297706"/>
              <a:ext cx="20431" cy="20416"/>
            </a:xfrm>
            <a:custGeom>
              <a:avLst/>
              <a:gdLst/>
              <a:ahLst/>
              <a:cxnLst/>
              <a:rect l="l" t="t" r="r" b="b"/>
              <a:pathLst>
                <a:path w="1392" h="1391" extrusionOk="0">
                  <a:moveTo>
                    <a:pt x="696" y="0"/>
                  </a:moveTo>
                  <a:cubicBezTo>
                    <a:pt x="313" y="0"/>
                    <a:pt x="1" y="310"/>
                    <a:pt x="1" y="696"/>
                  </a:cubicBezTo>
                  <a:cubicBezTo>
                    <a:pt x="1" y="1079"/>
                    <a:pt x="313" y="1391"/>
                    <a:pt x="696" y="1391"/>
                  </a:cubicBezTo>
                  <a:cubicBezTo>
                    <a:pt x="1082" y="1391"/>
                    <a:pt x="1391" y="1079"/>
                    <a:pt x="1391" y="696"/>
                  </a:cubicBezTo>
                  <a:cubicBezTo>
                    <a:pt x="1391" y="310"/>
                    <a:pt x="1082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418588" y="1871202"/>
              <a:ext cx="16365" cy="16380"/>
            </a:xfrm>
            <a:custGeom>
              <a:avLst/>
              <a:gdLst/>
              <a:ahLst/>
              <a:cxnLst/>
              <a:rect l="l" t="t" r="r" b="b"/>
              <a:pathLst>
                <a:path w="1115" h="1116" extrusionOk="0">
                  <a:moveTo>
                    <a:pt x="557" y="1"/>
                  </a:moveTo>
                  <a:cubicBezTo>
                    <a:pt x="248" y="1"/>
                    <a:pt x="0" y="251"/>
                    <a:pt x="0" y="558"/>
                  </a:cubicBezTo>
                  <a:cubicBezTo>
                    <a:pt x="0" y="865"/>
                    <a:pt x="248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1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631425" y="2886806"/>
              <a:ext cx="24790" cy="24790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245628" y="2919906"/>
              <a:ext cx="71245" cy="71230"/>
            </a:xfrm>
            <a:custGeom>
              <a:avLst/>
              <a:gdLst/>
              <a:ahLst/>
              <a:cxnLst/>
              <a:rect l="l" t="t" r="r" b="b"/>
              <a:pathLst>
                <a:path w="4854" h="4853" extrusionOk="0">
                  <a:moveTo>
                    <a:pt x="2427" y="0"/>
                  </a:moveTo>
                  <a:cubicBezTo>
                    <a:pt x="1086" y="0"/>
                    <a:pt x="0" y="1086"/>
                    <a:pt x="0" y="2426"/>
                  </a:cubicBezTo>
                  <a:cubicBezTo>
                    <a:pt x="0" y="3765"/>
                    <a:pt x="1086" y="4853"/>
                    <a:pt x="2427" y="4853"/>
                  </a:cubicBezTo>
                  <a:cubicBezTo>
                    <a:pt x="3767" y="4853"/>
                    <a:pt x="4853" y="3765"/>
                    <a:pt x="4853" y="2426"/>
                  </a:cubicBezTo>
                  <a:cubicBezTo>
                    <a:pt x="4853" y="1086"/>
                    <a:pt x="3767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218637" y="3035252"/>
              <a:ext cx="27036" cy="26992"/>
            </a:xfrm>
            <a:custGeom>
              <a:avLst/>
              <a:gdLst/>
              <a:ahLst/>
              <a:cxnLst/>
              <a:rect l="l" t="t" r="r" b="b"/>
              <a:pathLst>
                <a:path w="1842" h="1839" extrusionOk="0">
                  <a:moveTo>
                    <a:pt x="920" y="0"/>
                  </a:moveTo>
                  <a:cubicBezTo>
                    <a:pt x="413" y="0"/>
                    <a:pt x="1" y="412"/>
                    <a:pt x="1" y="919"/>
                  </a:cubicBezTo>
                  <a:cubicBezTo>
                    <a:pt x="1" y="1426"/>
                    <a:pt x="413" y="1838"/>
                    <a:pt x="920" y="1838"/>
                  </a:cubicBezTo>
                  <a:cubicBezTo>
                    <a:pt x="1430" y="1838"/>
                    <a:pt x="1842" y="1426"/>
                    <a:pt x="1842" y="919"/>
                  </a:cubicBezTo>
                  <a:cubicBezTo>
                    <a:pt x="1842" y="412"/>
                    <a:pt x="1430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11;p35">
            <a:extLst>
              <a:ext uri="{FF2B5EF4-FFF2-40B4-BE49-F238E27FC236}">
                <a16:creationId xmlns:a16="http://schemas.microsoft.com/office/drawing/2014/main" id="{25514E0D-0F1E-D54D-E9BB-89A55263C90C}"/>
              </a:ext>
            </a:extLst>
          </p:cNvPr>
          <p:cNvSpPr txBox="1">
            <a:spLocks/>
          </p:cNvSpPr>
          <p:nvPr/>
        </p:nvSpPr>
        <p:spPr>
          <a:xfrm>
            <a:off x="3626812" y="3721993"/>
            <a:ext cx="4894423" cy="102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6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id-ID" sz="1400" dirty="0"/>
              <a:t>JURUSAN TEKNIK ELEKTRO DAN KOMPUTER</a:t>
            </a:r>
          </a:p>
          <a:p>
            <a:pPr marL="0" indent="0"/>
            <a:r>
              <a:rPr lang="id-ID" sz="1400" dirty="0"/>
              <a:t>FAKULTAS TEKNIK UNIVERSITAS SYIAH KUALA</a:t>
            </a:r>
          </a:p>
          <a:p>
            <a:pPr marL="0" indent="0"/>
            <a:r>
              <a:rPr lang="id-ID" sz="1400" dirty="0"/>
              <a:t>DARUSSALAM, BANDA ACEH</a:t>
            </a:r>
          </a:p>
          <a:p>
            <a:pPr marL="0" indent="0"/>
            <a:r>
              <a:rPr lang="id-ID" sz="1400" dirty="0"/>
              <a:t>2023</a:t>
            </a:r>
          </a:p>
        </p:txBody>
      </p:sp>
      <p:sp>
        <p:nvSpPr>
          <p:cNvPr id="3" name="Google Shape;611;p35">
            <a:extLst>
              <a:ext uri="{FF2B5EF4-FFF2-40B4-BE49-F238E27FC236}">
                <a16:creationId xmlns:a16="http://schemas.microsoft.com/office/drawing/2014/main" id="{46D1245A-E99D-46E0-373D-F4216CE0FF1D}"/>
              </a:ext>
            </a:extLst>
          </p:cNvPr>
          <p:cNvSpPr txBox="1">
            <a:spLocks/>
          </p:cNvSpPr>
          <p:nvPr/>
        </p:nvSpPr>
        <p:spPr>
          <a:xfrm>
            <a:off x="4145623" y="3163191"/>
            <a:ext cx="3856800" cy="31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6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n-US" dirty="0"/>
              <a:t>Program </a:t>
            </a:r>
            <a:r>
              <a:rPr lang="en-US" dirty="0" err="1"/>
              <a:t>Studi</a:t>
            </a:r>
            <a:r>
              <a:rPr lang="en-US" dirty="0"/>
              <a:t> Teknik </a:t>
            </a:r>
            <a:r>
              <a:rPr lang="en-US" dirty="0" err="1"/>
              <a:t>Komputer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053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>
            <a:spLocks noGrp="1"/>
          </p:cNvSpPr>
          <p:nvPr>
            <p:ph type="subTitle" idx="4294967295"/>
          </p:nvPr>
        </p:nvSpPr>
        <p:spPr>
          <a:xfrm>
            <a:off x="3815806" y="1643243"/>
            <a:ext cx="4704416" cy="2815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Adapun manfaat yang diharapkan dari penelitian ini yaitu</a:t>
            </a:r>
            <a:r>
              <a:rPr lang="en-US" dirty="0"/>
              <a:t>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id-ID" b="1" dirty="0" err="1"/>
              <a:t>apat</a:t>
            </a:r>
            <a:r>
              <a:rPr lang="id-ID" b="1" dirty="0"/>
              <a:t> mendiagnosis sinyal EEG antara ASD dan Normal menggunakan aplikasi </a:t>
            </a:r>
            <a:r>
              <a:rPr lang="id-ID" b="1" dirty="0" err="1"/>
              <a:t>mobile</a:t>
            </a:r>
            <a:r>
              <a:rPr lang="id-ID" b="1" dirty="0"/>
              <a:t> secara </a:t>
            </a:r>
            <a:r>
              <a:rPr lang="id-ID" b="1" dirty="0" err="1"/>
              <a:t>asynchronous</a:t>
            </a:r>
            <a:r>
              <a:rPr lang="id-ID" b="1" dirty="0"/>
              <a:t> </a:t>
            </a:r>
            <a:r>
              <a:rPr lang="id-ID" dirty="0"/>
              <a:t>yang memungkinkan penggunaan aplikasi dan alat EEG tidak perlu digunakan secara bersamaan sehingga menurunkan biaya operasional untuk melakukan diagnosis.</a:t>
            </a: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b="1" dirty="0"/>
              <a:t>Penelitian ini juga diharapkan </a:t>
            </a:r>
            <a:r>
              <a:rPr lang="en-US" b="1" dirty="0" err="1"/>
              <a:t>berkontribusi</a:t>
            </a:r>
            <a:r>
              <a:rPr lang="en-US" b="1" dirty="0"/>
              <a:t> </a:t>
            </a:r>
            <a:r>
              <a:rPr lang="en-US" b="1" dirty="0" err="1"/>
              <a:t>terhadap</a:t>
            </a:r>
            <a:r>
              <a:rPr lang="en-US" b="1" dirty="0"/>
              <a:t> penelitian </a:t>
            </a:r>
            <a:r>
              <a:rPr lang="en-US" b="1" dirty="0" err="1"/>
              <a:t>mengenai</a:t>
            </a:r>
            <a:r>
              <a:rPr lang="en-US" b="1" dirty="0"/>
              <a:t> EEG dan </a:t>
            </a:r>
            <a:r>
              <a:rPr lang="id-ID" b="1" dirty="0"/>
              <a:t>membantu masyarakat dan mempercepat diagnosis ASD dan dapat ditangani secara tepat sasaran.</a:t>
            </a:r>
            <a:endParaRPr b="1" dirty="0"/>
          </a:p>
        </p:txBody>
      </p:sp>
      <p:grpSp>
        <p:nvGrpSpPr>
          <p:cNvPr id="556" name="Google Shape;556;p56"/>
          <p:cNvGrpSpPr/>
          <p:nvPr/>
        </p:nvGrpSpPr>
        <p:grpSpPr>
          <a:xfrm>
            <a:off x="889294" y="1365953"/>
            <a:ext cx="2182596" cy="2411593"/>
            <a:chOff x="2364892" y="3010050"/>
            <a:chExt cx="342009" cy="377868"/>
          </a:xfrm>
        </p:grpSpPr>
        <p:sp>
          <p:nvSpPr>
            <p:cNvPr id="557" name="Google Shape;557;p56"/>
            <p:cNvSpPr/>
            <p:nvPr/>
          </p:nvSpPr>
          <p:spPr>
            <a:xfrm>
              <a:off x="2366798" y="3070510"/>
              <a:ext cx="273360" cy="309855"/>
            </a:xfrm>
            <a:custGeom>
              <a:avLst/>
              <a:gdLst/>
              <a:ahLst/>
              <a:cxnLst/>
              <a:rect l="l" t="t" r="r" b="b"/>
              <a:pathLst>
                <a:path w="7745" h="8779" extrusionOk="0">
                  <a:moveTo>
                    <a:pt x="7744" y="3355"/>
                  </a:moveTo>
                  <a:cubicBezTo>
                    <a:pt x="7744" y="1499"/>
                    <a:pt x="6228" y="0"/>
                    <a:pt x="4372" y="0"/>
                  </a:cubicBezTo>
                  <a:cubicBezTo>
                    <a:pt x="2498" y="0"/>
                    <a:pt x="982" y="1499"/>
                    <a:pt x="982" y="3355"/>
                  </a:cubicBezTo>
                  <a:cubicBezTo>
                    <a:pt x="982" y="3711"/>
                    <a:pt x="625" y="4247"/>
                    <a:pt x="429" y="4532"/>
                  </a:cubicBezTo>
                  <a:cubicBezTo>
                    <a:pt x="0" y="5139"/>
                    <a:pt x="286" y="5549"/>
                    <a:pt x="1196" y="5549"/>
                  </a:cubicBezTo>
                  <a:lnTo>
                    <a:pt x="1196" y="6655"/>
                  </a:lnTo>
                  <a:cubicBezTo>
                    <a:pt x="1196" y="7155"/>
                    <a:pt x="1606" y="7565"/>
                    <a:pt x="2106" y="7565"/>
                  </a:cubicBezTo>
                  <a:cubicBezTo>
                    <a:pt x="3301" y="7565"/>
                    <a:pt x="3426" y="7655"/>
                    <a:pt x="3498" y="8779"/>
                  </a:cubicBezTo>
                  <a:lnTo>
                    <a:pt x="6495" y="8779"/>
                  </a:lnTo>
                  <a:cubicBezTo>
                    <a:pt x="6388" y="7280"/>
                    <a:pt x="6442" y="6406"/>
                    <a:pt x="7262" y="5085"/>
                  </a:cubicBezTo>
                  <a:cubicBezTo>
                    <a:pt x="7566" y="4586"/>
                    <a:pt x="7744" y="3979"/>
                    <a:pt x="7744" y="33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2522343" y="3017603"/>
              <a:ext cx="177004" cy="177004"/>
            </a:xfrm>
            <a:custGeom>
              <a:avLst/>
              <a:gdLst/>
              <a:ahLst/>
              <a:cxnLst/>
              <a:rect l="l" t="t" r="r" b="b"/>
              <a:pathLst>
                <a:path w="5015" h="5015" extrusionOk="0">
                  <a:moveTo>
                    <a:pt x="5014" y="2498"/>
                  </a:moveTo>
                  <a:cubicBezTo>
                    <a:pt x="5014" y="1124"/>
                    <a:pt x="3890" y="0"/>
                    <a:pt x="2499" y="0"/>
                  </a:cubicBezTo>
                  <a:cubicBezTo>
                    <a:pt x="1481" y="0"/>
                    <a:pt x="589" y="625"/>
                    <a:pt x="197" y="1499"/>
                  </a:cubicBezTo>
                  <a:cubicBezTo>
                    <a:pt x="72" y="1820"/>
                    <a:pt x="1" y="2141"/>
                    <a:pt x="1" y="2498"/>
                  </a:cubicBezTo>
                  <a:cubicBezTo>
                    <a:pt x="1" y="3890"/>
                    <a:pt x="1125" y="5014"/>
                    <a:pt x="2499" y="5014"/>
                  </a:cubicBezTo>
                  <a:cubicBezTo>
                    <a:pt x="2802" y="5014"/>
                    <a:pt x="3087" y="4961"/>
                    <a:pt x="3337" y="4871"/>
                  </a:cubicBezTo>
                  <a:cubicBezTo>
                    <a:pt x="4318" y="4515"/>
                    <a:pt x="5014" y="3587"/>
                    <a:pt x="5014" y="2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2567697" y="3061051"/>
              <a:ext cx="88202" cy="88202"/>
            </a:xfrm>
            <a:custGeom>
              <a:avLst/>
              <a:gdLst/>
              <a:ahLst/>
              <a:cxnLst/>
              <a:rect l="l" t="t" r="r" b="b"/>
              <a:pathLst>
                <a:path w="2499" h="2499" extrusionOk="0">
                  <a:moveTo>
                    <a:pt x="1499" y="0"/>
                  </a:moveTo>
                  <a:lnTo>
                    <a:pt x="999" y="0"/>
                  </a:lnTo>
                  <a:cubicBezTo>
                    <a:pt x="875" y="0"/>
                    <a:pt x="785" y="90"/>
                    <a:pt x="785" y="197"/>
                  </a:cubicBezTo>
                  <a:lnTo>
                    <a:pt x="785" y="786"/>
                  </a:lnTo>
                  <a:lnTo>
                    <a:pt x="196" y="786"/>
                  </a:lnTo>
                  <a:cubicBezTo>
                    <a:pt x="89" y="786"/>
                    <a:pt x="0" y="893"/>
                    <a:pt x="0" y="1000"/>
                  </a:cubicBezTo>
                  <a:lnTo>
                    <a:pt x="0" y="1499"/>
                  </a:lnTo>
                  <a:cubicBezTo>
                    <a:pt x="0" y="1624"/>
                    <a:pt x="89" y="1713"/>
                    <a:pt x="196" y="1713"/>
                  </a:cubicBezTo>
                  <a:lnTo>
                    <a:pt x="785" y="1713"/>
                  </a:lnTo>
                  <a:lnTo>
                    <a:pt x="785" y="2302"/>
                  </a:lnTo>
                  <a:cubicBezTo>
                    <a:pt x="785" y="2409"/>
                    <a:pt x="875" y="2498"/>
                    <a:pt x="999" y="2498"/>
                  </a:cubicBezTo>
                  <a:lnTo>
                    <a:pt x="1499" y="2498"/>
                  </a:lnTo>
                  <a:cubicBezTo>
                    <a:pt x="1606" y="2498"/>
                    <a:pt x="1713" y="2409"/>
                    <a:pt x="1713" y="2302"/>
                  </a:cubicBezTo>
                  <a:lnTo>
                    <a:pt x="1713" y="1713"/>
                  </a:lnTo>
                  <a:lnTo>
                    <a:pt x="2284" y="1713"/>
                  </a:lnTo>
                  <a:cubicBezTo>
                    <a:pt x="2409" y="1713"/>
                    <a:pt x="2498" y="1624"/>
                    <a:pt x="2498" y="1499"/>
                  </a:cubicBezTo>
                  <a:lnTo>
                    <a:pt x="2498" y="982"/>
                  </a:lnTo>
                  <a:cubicBezTo>
                    <a:pt x="2498" y="857"/>
                    <a:pt x="2409" y="768"/>
                    <a:pt x="2284" y="768"/>
                  </a:cubicBezTo>
                  <a:lnTo>
                    <a:pt x="1713" y="768"/>
                  </a:lnTo>
                  <a:lnTo>
                    <a:pt x="1713" y="197"/>
                  </a:lnTo>
                  <a:cubicBezTo>
                    <a:pt x="1713" y="90"/>
                    <a:pt x="1606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2424117" y="3198349"/>
              <a:ext cx="17789" cy="14436"/>
            </a:xfrm>
            <a:custGeom>
              <a:avLst/>
              <a:gdLst/>
              <a:ahLst/>
              <a:cxnLst/>
              <a:rect l="l" t="t" r="r" b="b"/>
              <a:pathLst>
                <a:path w="504" h="409" extrusionOk="0">
                  <a:moveTo>
                    <a:pt x="250" y="0"/>
                  </a:moveTo>
                  <a:cubicBezTo>
                    <a:pt x="107" y="0"/>
                    <a:pt x="0" y="125"/>
                    <a:pt x="54" y="268"/>
                  </a:cubicBezTo>
                  <a:cubicBezTo>
                    <a:pt x="71" y="339"/>
                    <a:pt x="107" y="375"/>
                    <a:pt x="161" y="393"/>
                  </a:cubicBezTo>
                  <a:cubicBezTo>
                    <a:pt x="188" y="404"/>
                    <a:pt x="216" y="409"/>
                    <a:pt x="243" y="409"/>
                  </a:cubicBezTo>
                  <a:cubicBezTo>
                    <a:pt x="388" y="409"/>
                    <a:pt x="504" y="258"/>
                    <a:pt x="428" y="107"/>
                  </a:cubicBezTo>
                  <a:cubicBezTo>
                    <a:pt x="410" y="36"/>
                    <a:pt x="321" y="0"/>
                    <a:pt x="2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2364892" y="3010050"/>
              <a:ext cx="342009" cy="377868"/>
            </a:xfrm>
            <a:custGeom>
              <a:avLst/>
              <a:gdLst/>
              <a:ahLst/>
              <a:cxnLst/>
              <a:rect l="l" t="t" r="r" b="b"/>
              <a:pathLst>
                <a:path w="9690" h="10706" extrusionOk="0">
                  <a:moveTo>
                    <a:pt x="6960" y="411"/>
                  </a:moveTo>
                  <a:cubicBezTo>
                    <a:pt x="8244" y="411"/>
                    <a:pt x="9261" y="1445"/>
                    <a:pt x="9261" y="2712"/>
                  </a:cubicBezTo>
                  <a:cubicBezTo>
                    <a:pt x="9261" y="3979"/>
                    <a:pt x="8244" y="5014"/>
                    <a:pt x="6960" y="5014"/>
                  </a:cubicBezTo>
                  <a:cubicBezTo>
                    <a:pt x="5693" y="5014"/>
                    <a:pt x="4676" y="3979"/>
                    <a:pt x="4676" y="2712"/>
                  </a:cubicBezTo>
                  <a:cubicBezTo>
                    <a:pt x="4676" y="1445"/>
                    <a:pt x="5693" y="411"/>
                    <a:pt x="6960" y="411"/>
                  </a:cubicBezTo>
                  <a:close/>
                  <a:moveTo>
                    <a:pt x="6977" y="0"/>
                  </a:moveTo>
                  <a:cubicBezTo>
                    <a:pt x="5907" y="0"/>
                    <a:pt x="4979" y="607"/>
                    <a:pt x="4533" y="1499"/>
                  </a:cubicBezTo>
                  <a:lnTo>
                    <a:pt x="4426" y="1499"/>
                  </a:lnTo>
                  <a:cubicBezTo>
                    <a:pt x="3462" y="1499"/>
                    <a:pt x="2570" y="1874"/>
                    <a:pt x="1874" y="2552"/>
                  </a:cubicBezTo>
                  <a:cubicBezTo>
                    <a:pt x="1196" y="3212"/>
                    <a:pt x="822" y="4104"/>
                    <a:pt x="822" y="5050"/>
                  </a:cubicBezTo>
                  <a:cubicBezTo>
                    <a:pt x="822" y="5282"/>
                    <a:pt x="625" y="5674"/>
                    <a:pt x="304" y="6120"/>
                  </a:cubicBezTo>
                  <a:cubicBezTo>
                    <a:pt x="1" y="6548"/>
                    <a:pt x="54" y="6834"/>
                    <a:pt x="144" y="7012"/>
                  </a:cubicBezTo>
                  <a:cubicBezTo>
                    <a:pt x="233" y="7191"/>
                    <a:pt x="465" y="7405"/>
                    <a:pt x="1036" y="7458"/>
                  </a:cubicBezTo>
                  <a:lnTo>
                    <a:pt x="1036" y="8368"/>
                  </a:lnTo>
                  <a:cubicBezTo>
                    <a:pt x="1036" y="8993"/>
                    <a:pt x="1553" y="9493"/>
                    <a:pt x="2178" y="9493"/>
                  </a:cubicBezTo>
                  <a:cubicBezTo>
                    <a:pt x="2713" y="9493"/>
                    <a:pt x="3016" y="9510"/>
                    <a:pt x="3141" y="9617"/>
                  </a:cubicBezTo>
                  <a:cubicBezTo>
                    <a:pt x="3266" y="9724"/>
                    <a:pt x="3302" y="10010"/>
                    <a:pt x="3337" y="10510"/>
                  </a:cubicBezTo>
                  <a:cubicBezTo>
                    <a:pt x="3355" y="10617"/>
                    <a:pt x="3445" y="10706"/>
                    <a:pt x="3552" y="10706"/>
                  </a:cubicBezTo>
                  <a:lnTo>
                    <a:pt x="6549" y="10706"/>
                  </a:lnTo>
                  <a:cubicBezTo>
                    <a:pt x="6567" y="10706"/>
                    <a:pt x="6603" y="10688"/>
                    <a:pt x="6621" y="10688"/>
                  </a:cubicBezTo>
                  <a:cubicBezTo>
                    <a:pt x="6710" y="10652"/>
                    <a:pt x="6763" y="10563"/>
                    <a:pt x="6763" y="10474"/>
                  </a:cubicBezTo>
                  <a:cubicBezTo>
                    <a:pt x="6728" y="10063"/>
                    <a:pt x="6728" y="9778"/>
                    <a:pt x="6728" y="9510"/>
                  </a:cubicBezTo>
                  <a:cubicBezTo>
                    <a:pt x="6728" y="9385"/>
                    <a:pt x="6638" y="9296"/>
                    <a:pt x="6513" y="9296"/>
                  </a:cubicBezTo>
                  <a:cubicBezTo>
                    <a:pt x="6406" y="9296"/>
                    <a:pt x="6317" y="9385"/>
                    <a:pt x="6317" y="9510"/>
                  </a:cubicBezTo>
                  <a:cubicBezTo>
                    <a:pt x="6299" y="9724"/>
                    <a:pt x="6317" y="9974"/>
                    <a:pt x="6335" y="10278"/>
                  </a:cubicBezTo>
                  <a:lnTo>
                    <a:pt x="3748" y="10278"/>
                  </a:lnTo>
                  <a:cubicBezTo>
                    <a:pt x="3712" y="9832"/>
                    <a:pt x="3641" y="9510"/>
                    <a:pt x="3427" y="9314"/>
                  </a:cubicBezTo>
                  <a:cubicBezTo>
                    <a:pt x="3159" y="9082"/>
                    <a:pt x="2784" y="9082"/>
                    <a:pt x="2178" y="9082"/>
                  </a:cubicBezTo>
                  <a:cubicBezTo>
                    <a:pt x="1767" y="9082"/>
                    <a:pt x="1446" y="8761"/>
                    <a:pt x="1446" y="8368"/>
                  </a:cubicBezTo>
                  <a:lnTo>
                    <a:pt x="1446" y="8083"/>
                  </a:lnTo>
                  <a:lnTo>
                    <a:pt x="2071" y="8083"/>
                  </a:lnTo>
                  <a:cubicBezTo>
                    <a:pt x="2178" y="8083"/>
                    <a:pt x="2267" y="8012"/>
                    <a:pt x="2285" y="7905"/>
                  </a:cubicBezTo>
                  <a:cubicBezTo>
                    <a:pt x="2303" y="7780"/>
                    <a:pt x="2213" y="7673"/>
                    <a:pt x="2088" y="7673"/>
                  </a:cubicBezTo>
                  <a:lnTo>
                    <a:pt x="1446" y="7673"/>
                  </a:lnTo>
                  <a:lnTo>
                    <a:pt x="1446" y="7244"/>
                  </a:lnTo>
                  <a:cubicBezTo>
                    <a:pt x="1446" y="7137"/>
                    <a:pt x="1357" y="7048"/>
                    <a:pt x="1250" y="7048"/>
                  </a:cubicBezTo>
                  <a:cubicBezTo>
                    <a:pt x="857" y="7048"/>
                    <a:pt x="590" y="6959"/>
                    <a:pt x="518" y="6816"/>
                  </a:cubicBezTo>
                  <a:cubicBezTo>
                    <a:pt x="465" y="6727"/>
                    <a:pt x="518" y="6566"/>
                    <a:pt x="643" y="6370"/>
                  </a:cubicBezTo>
                  <a:cubicBezTo>
                    <a:pt x="911" y="5995"/>
                    <a:pt x="1250" y="5460"/>
                    <a:pt x="1250" y="5050"/>
                  </a:cubicBezTo>
                  <a:cubicBezTo>
                    <a:pt x="1250" y="3337"/>
                    <a:pt x="2642" y="1945"/>
                    <a:pt x="4372" y="1909"/>
                  </a:cubicBezTo>
                  <a:lnTo>
                    <a:pt x="4372" y="1909"/>
                  </a:lnTo>
                  <a:cubicBezTo>
                    <a:pt x="4301" y="2177"/>
                    <a:pt x="4247" y="2427"/>
                    <a:pt x="4247" y="2712"/>
                  </a:cubicBezTo>
                  <a:cubicBezTo>
                    <a:pt x="4247" y="4211"/>
                    <a:pt x="5479" y="5424"/>
                    <a:pt x="6977" y="5424"/>
                  </a:cubicBezTo>
                  <a:cubicBezTo>
                    <a:pt x="7174" y="5424"/>
                    <a:pt x="7388" y="5407"/>
                    <a:pt x="7584" y="5353"/>
                  </a:cubicBezTo>
                  <a:lnTo>
                    <a:pt x="7584" y="5353"/>
                  </a:lnTo>
                  <a:cubicBezTo>
                    <a:pt x="7530" y="5835"/>
                    <a:pt x="7388" y="6281"/>
                    <a:pt x="7138" y="6691"/>
                  </a:cubicBezTo>
                  <a:cubicBezTo>
                    <a:pt x="6942" y="6995"/>
                    <a:pt x="6781" y="7298"/>
                    <a:pt x="6656" y="7583"/>
                  </a:cubicBezTo>
                  <a:cubicBezTo>
                    <a:pt x="6621" y="7673"/>
                    <a:pt x="6656" y="7797"/>
                    <a:pt x="6763" y="7851"/>
                  </a:cubicBezTo>
                  <a:cubicBezTo>
                    <a:pt x="6781" y="7869"/>
                    <a:pt x="6817" y="7869"/>
                    <a:pt x="6852" y="7869"/>
                  </a:cubicBezTo>
                  <a:cubicBezTo>
                    <a:pt x="6942" y="7869"/>
                    <a:pt x="7013" y="7833"/>
                    <a:pt x="7049" y="7744"/>
                  </a:cubicBezTo>
                  <a:cubicBezTo>
                    <a:pt x="7156" y="7476"/>
                    <a:pt x="7299" y="7209"/>
                    <a:pt x="7495" y="6905"/>
                  </a:cubicBezTo>
                  <a:cubicBezTo>
                    <a:pt x="7798" y="6406"/>
                    <a:pt x="7977" y="5817"/>
                    <a:pt x="8012" y="5228"/>
                  </a:cubicBezTo>
                  <a:cubicBezTo>
                    <a:pt x="8994" y="4818"/>
                    <a:pt x="9689" y="3836"/>
                    <a:pt x="9689" y="2712"/>
                  </a:cubicBezTo>
                  <a:cubicBezTo>
                    <a:pt x="9689" y="1214"/>
                    <a:pt x="8476" y="0"/>
                    <a:pt x="6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2560144" y="3053498"/>
              <a:ext cx="103308" cy="103308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713" y="411"/>
                  </a:moveTo>
                  <a:lnTo>
                    <a:pt x="1713" y="982"/>
                  </a:lnTo>
                  <a:cubicBezTo>
                    <a:pt x="1713" y="1107"/>
                    <a:pt x="1802" y="1196"/>
                    <a:pt x="1927" y="1196"/>
                  </a:cubicBezTo>
                  <a:lnTo>
                    <a:pt x="2498" y="1196"/>
                  </a:lnTo>
                  <a:lnTo>
                    <a:pt x="2498" y="1713"/>
                  </a:lnTo>
                  <a:lnTo>
                    <a:pt x="1945" y="1713"/>
                  </a:lnTo>
                  <a:cubicBezTo>
                    <a:pt x="1820" y="1713"/>
                    <a:pt x="1731" y="1802"/>
                    <a:pt x="1731" y="1927"/>
                  </a:cubicBezTo>
                  <a:lnTo>
                    <a:pt x="1731" y="2516"/>
                  </a:lnTo>
                  <a:lnTo>
                    <a:pt x="1213" y="2516"/>
                  </a:lnTo>
                  <a:lnTo>
                    <a:pt x="1213" y="1927"/>
                  </a:lnTo>
                  <a:cubicBezTo>
                    <a:pt x="1213" y="1802"/>
                    <a:pt x="1124" y="1713"/>
                    <a:pt x="999" y="1713"/>
                  </a:cubicBezTo>
                  <a:lnTo>
                    <a:pt x="410" y="1713"/>
                  </a:lnTo>
                  <a:lnTo>
                    <a:pt x="410" y="1214"/>
                  </a:lnTo>
                  <a:lnTo>
                    <a:pt x="1017" y="1214"/>
                  </a:lnTo>
                  <a:cubicBezTo>
                    <a:pt x="1124" y="1214"/>
                    <a:pt x="1213" y="1124"/>
                    <a:pt x="1213" y="1000"/>
                  </a:cubicBezTo>
                  <a:lnTo>
                    <a:pt x="1213" y="411"/>
                  </a:lnTo>
                  <a:close/>
                  <a:moveTo>
                    <a:pt x="1213" y="0"/>
                  </a:moveTo>
                  <a:cubicBezTo>
                    <a:pt x="981" y="0"/>
                    <a:pt x="785" y="197"/>
                    <a:pt x="785" y="411"/>
                  </a:cubicBezTo>
                  <a:lnTo>
                    <a:pt x="785" y="768"/>
                  </a:lnTo>
                  <a:lnTo>
                    <a:pt x="410" y="768"/>
                  </a:lnTo>
                  <a:cubicBezTo>
                    <a:pt x="179" y="768"/>
                    <a:pt x="0" y="964"/>
                    <a:pt x="0" y="1196"/>
                  </a:cubicBezTo>
                  <a:lnTo>
                    <a:pt x="0" y="1713"/>
                  </a:lnTo>
                  <a:cubicBezTo>
                    <a:pt x="0" y="1945"/>
                    <a:pt x="179" y="2141"/>
                    <a:pt x="410" y="2141"/>
                  </a:cubicBezTo>
                  <a:lnTo>
                    <a:pt x="785" y="2141"/>
                  </a:lnTo>
                  <a:lnTo>
                    <a:pt x="785" y="2516"/>
                  </a:lnTo>
                  <a:cubicBezTo>
                    <a:pt x="785" y="2748"/>
                    <a:pt x="981" y="2927"/>
                    <a:pt x="1213" y="2927"/>
                  </a:cubicBezTo>
                  <a:lnTo>
                    <a:pt x="1713" y="2927"/>
                  </a:lnTo>
                  <a:cubicBezTo>
                    <a:pt x="1945" y="2927"/>
                    <a:pt x="2123" y="2748"/>
                    <a:pt x="2123" y="2516"/>
                  </a:cubicBezTo>
                  <a:lnTo>
                    <a:pt x="2123" y="2141"/>
                  </a:lnTo>
                  <a:lnTo>
                    <a:pt x="2498" y="2141"/>
                  </a:lnTo>
                  <a:cubicBezTo>
                    <a:pt x="2730" y="2141"/>
                    <a:pt x="2926" y="1945"/>
                    <a:pt x="2926" y="1713"/>
                  </a:cubicBezTo>
                  <a:lnTo>
                    <a:pt x="2926" y="1214"/>
                  </a:lnTo>
                  <a:cubicBezTo>
                    <a:pt x="2926" y="982"/>
                    <a:pt x="2730" y="803"/>
                    <a:pt x="2498" y="803"/>
                  </a:cubicBezTo>
                  <a:lnTo>
                    <a:pt x="2159" y="803"/>
                  </a:lnTo>
                  <a:lnTo>
                    <a:pt x="2159" y="411"/>
                  </a:lnTo>
                  <a:cubicBezTo>
                    <a:pt x="2159" y="197"/>
                    <a:pt x="1963" y="0"/>
                    <a:pt x="1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2588239" y="3304763"/>
              <a:ext cx="17895" cy="15106"/>
            </a:xfrm>
            <a:custGeom>
              <a:avLst/>
              <a:gdLst/>
              <a:ahLst/>
              <a:cxnLst/>
              <a:rect l="l" t="t" r="r" b="b"/>
              <a:pathLst>
                <a:path w="507" h="428" extrusionOk="0">
                  <a:moveTo>
                    <a:pt x="257" y="1"/>
                  </a:moveTo>
                  <a:cubicBezTo>
                    <a:pt x="168" y="1"/>
                    <a:pt x="96" y="54"/>
                    <a:pt x="61" y="125"/>
                  </a:cubicBezTo>
                  <a:cubicBezTo>
                    <a:pt x="0" y="276"/>
                    <a:pt x="106" y="427"/>
                    <a:pt x="247" y="427"/>
                  </a:cubicBezTo>
                  <a:cubicBezTo>
                    <a:pt x="273" y="427"/>
                    <a:pt x="301" y="422"/>
                    <a:pt x="328" y="411"/>
                  </a:cubicBezTo>
                  <a:cubicBezTo>
                    <a:pt x="382" y="393"/>
                    <a:pt x="435" y="340"/>
                    <a:pt x="453" y="286"/>
                  </a:cubicBezTo>
                  <a:cubicBezTo>
                    <a:pt x="507" y="143"/>
                    <a:pt x="400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26;p52">
            <a:extLst>
              <a:ext uri="{FF2B5EF4-FFF2-40B4-BE49-F238E27FC236}">
                <a16:creationId xmlns:a16="http://schemas.microsoft.com/office/drawing/2014/main" id="{C2707E4D-4EC6-9E40-E71A-EBE06DDCC6F1}"/>
              </a:ext>
            </a:extLst>
          </p:cNvPr>
          <p:cNvSpPr txBox="1">
            <a:spLocks/>
          </p:cNvSpPr>
          <p:nvPr/>
        </p:nvSpPr>
        <p:spPr>
          <a:xfrm>
            <a:off x="3815806" y="601715"/>
            <a:ext cx="3466454" cy="94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4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nek Devanagari SemiBold"/>
              <a:buNone/>
              <a:defRPr sz="62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n-US" sz="2800" dirty="0"/>
              <a:t>URGENSI &amp; MANFAAT</a:t>
            </a:r>
          </a:p>
          <a:p>
            <a:pPr algn="l"/>
            <a:r>
              <a:rPr lang="en-US" sz="2800" dirty="0"/>
              <a:t>PENELITIAN</a:t>
            </a:r>
            <a:endParaRPr lang="id-ID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2"/>
          <p:cNvSpPr txBox="1">
            <a:spLocks noGrp="1"/>
          </p:cNvSpPr>
          <p:nvPr>
            <p:ph type="title"/>
          </p:nvPr>
        </p:nvSpPr>
        <p:spPr>
          <a:xfrm>
            <a:off x="715099" y="1383900"/>
            <a:ext cx="4016525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TINJAUAN PUSTAKA</a:t>
            </a:r>
            <a:endParaRPr sz="4400" dirty="0"/>
          </a:p>
        </p:txBody>
      </p:sp>
      <p:grpSp>
        <p:nvGrpSpPr>
          <p:cNvPr id="2" name="Google Shape;1678;p60">
            <a:extLst>
              <a:ext uri="{FF2B5EF4-FFF2-40B4-BE49-F238E27FC236}">
                <a16:creationId xmlns:a16="http://schemas.microsoft.com/office/drawing/2014/main" id="{44357EDD-B19A-B4B4-1469-4D1AA56F6CB4}"/>
              </a:ext>
            </a:extLst>
          </p:cNvPr>
          <p:cNvGrpSpPr/>
          <p:nvPr/>
        </p:nvGrpSpPr>
        <p:grpSpPr>
          <a:xfrm>
            <a:off x="5135972" y="917200"/>
            <a:ext cx="2511517" cy="3419379"/>
            <a:chOff x="1655550" y="790900"/>
            <a:chExt cx="2510262" cy="3417671"/>
          </a:xfrm>
        </p:grpSpPr>
        <p:sp>
          <p:nvSpPr>
            <p:cNvPr id="3" name="Google Shape;1679;p60">
              <a:extLst>
                <a:ext uri="{FF2B5EF4-FFF2-40B4-BE49-F238E27FC236}">
                  <a16:creationId xmlns:a16="http://schemas.microsoft.com/office/drawing/2014/main" id="{A3637119-4786-605F-DDCC-D992BC3F6037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80;p60">
              <a:extLst>
                <a:ext uri="{FF2B5EF4-FFF2-40B4-BE49-F238E27FC236}">
                  <a16:creationId xmlns:a16="http://schemas.microsoft.com/office/drawing/2014/main" id="{DEE3D83B-60F3-BFE5-119D-BC8D9991B2C2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oogle Shape;1681;p60">
            <a:extLst>
              <a:ext uri="{FF2B5EF4-FFF2-40B4-BE49-F238E27FC236}">
                <a16:creationId xmlns:a16="http://schemas.microsoft.com/office/drawing/2014/main" id="{F5FE518F-6BA3-57D8-3680-484403DDA1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949" r="3837"/>
          <a:stretch/>
        </p:blipFill>
        <p:spPr>
          <a:xfrm>
            <a:off x="5223467" y="1013092"/>
            <a:ext cx="2339395" cy="3117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218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 idx="4294967295"/>
          </p:nvPr>
        </p:nvSpPr>
        <p:spPr>
          <a:xfrm>
            <a:off x="5422900" y="745971"/>
            <a:ext cx="2979738" cy="6289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2">
                    <a:lumMod val="25000"/>
                  </a:schemeClr>
                </a:solidFill>
              </a:rPr>
              <a:t>Autism Spectrum Disorder (ASD)</a:t>
            </a:r>
            <a:endParaRPr sz="20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77" name="Google Shape;1677;p60"/>
          <p:cNvSpPr txBox="1">
            <a:spLocks noGrp="1"/>
          </p:cNvSpPr>
          <p:nvPr>
            <p:ph type="body" idx="4294967295"/>
          </p:nvPr>
        </p:nvSpPr>
        <p:spPr>
          <a:xfrm>
            <a:off x="5308600" y="2004980"/>
            <a:ext cx="3368871" cy="2078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Autism Spectrum Disorder (ASD)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adalah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kondisi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neurodiversitas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dicirikan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oleh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pola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perilaku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komunikasi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, dan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interaksi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sosial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  <a:ea typeface="Calibri" panose="020F0502020204030204" pitchFamily="34" charset="0"/>
              </a:rPr>
              <a:t> yang abnormal. </a:t>
            </a:r>
            <a:endParaRPr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24" name="Picture 4" descr="Autism Infographic Stock Illustrations – 388 Autism Infographic Stock  Illustrations, Vectors &amp; Clipart - Dreamstime">
            <a:extLst>
              <a:ext uri="{FF2B5EF4-FFF2-40B4-BE49-F238E27FC236}">
                <a16:creationId xmlns:a16="http://schemas.microsoft.com/office/drawing/2014/main" id="{1D7D09C4-408A-9225-776A-4FD941983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 idx="4294967295"/>
          </p:nvPr>
        </p:nvSpPr>
        <p:spPr>
          <a:xfrm>
            <a:off x="4841357" y="579932"/>
            <a:ext cx="4175642" cy="7731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 err="1"/>
              <a:t>Electroencephalography</a:t>
            </a:r>
            <a:r>
              <a:rPr lang="en-US" sz="2400" b="1" dirty="0"/>
              <a:t> (EEG) (1)</a:t>
            </a:r>
            <a:endParaRPr sz="2400" b="1" dirty="0"/>
          </a:p>
        </p:txBody>
      </p:sp>
      <p:sp>
        <p:nvSpPr>
          <p:cNvPr id="1677" name="Google Shape;1677;p60"/>
          <p:cNvSpPr txBox="1">
            <a:spLocks noGrp="1"/>
          </p:cNvSpPr>
          <p:nvPr>
            <p:ph type="body" idx="4294967295"/>
          </p:nvPr>
        </p:nvSpPr>
        <p:spPr>
          <a:xfrm>
            <a:off x="4841357" y="1827707"/>
            <a:ext cx="3857237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Bahnschrift" panose="020B0502040204020203" pitchFamily="34" charset="0"/>
              </a:rPr>
              <a:t>T</a:t>
            </a:r>
            <a:r>
              <a:rPr lang="id-ID" sz="1600" b="1" dirty="0" err="1">
                <a:latin typeface="Bahnschrift" panose="020B0502040204020203" pitchFamily="34" charset="0"/>
              </a:rPr>
              <a:t>eknik</a:t>
            </a:r>
            <a:r>
              <a:rPr lang="id-ID" sz="1600" b="1" dirty="0">
                <a:latin typeface="Bahnschrift" panose="020B0502040204020203" pitchFamily="34" charset="0"/>
              </a:rPr>
              <a:t> pengukuran yang digunakan untuk memantau aktivitas listrik dalam otak. </a:t>
            </a:r>
            <a:r>
              <a:rPr lang="id-ID" sz="1600" dirty="0">
                <a:latin typeface="Bahnschrift" panose="020B0502040204020203" pitchFamily="34" charset="0"/>
              </a:rPr>
              <a:t>Ini dilakukan dengan menempatkan elektroda pada kepala individu dan merekam sinyal elektrik yang dihasilkan oleh sel-sel saraf di dalam otak [6]. </a:t>
            </a:r>
            <a:endParaRPr sz="1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1: Sketch of how to record an Electroencephalogram. An EEG allows... |  Download Scientific Diagram">
            <a:extLst>
              <a:ext uri="{FF2B5EF4-FFF2-40B4-BE49-F238E27FC236}">
                <a16:creationId xmlns:a16="http://schemas.microsoft.com/office/drawing/2014/main" id="{DA6BDC0F-D6FF-1E89-3262-62E8CFC15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9" y="1516912"/>
            <a:ext cx="4290752" cy="248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3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676;p60">
            <a:extLst>
              <a:ext uri="{FF2B5EF4-FFF2-40B4-BE49-F238E27FC236}">
                <a16:creationId xmlns:a16="http://schemas.microsoft.com/office/drawing/2014/main" id="{ACEFE914-34CB-66EA-4C2B-3A471617CDED}"/>
              </a:ext>
            </a:extLst>
          </p:cNvPr>
          <p:cNvSpPr txBox="1">
            <a:spLocks/>
          </p:cNvSpPr>
          <p:nvPr/>
        </p:nvSpPr>
        <p:spPr>
          <a:xfrm>
            <a:off x="1696244" y="330420"/>
            <a:ext cx="5751512" cy="58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/>
              <a:t>Convolutional Neural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71720-EC90-944C-3C39-99452E6F0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67" t="17871" r="14083" b="16296"/>
          <a:stretch/>
        </p:blipFill>
        <p:spPr>
          <a:xfrm>
            <a:off x="653818" y="919206"/>
            <a:ext cx="7836364" cy="39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9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2"/>
          <p:cNvSpPr txBox="1">
            <a:spLocks noGrp="1"/>
          </p:cNvSpPr>
          <p:nvPr>
            <p:ph type="title"/>
          </p:nvPr>
        </p:nvSpPr>
        <p:spPr>
          <a:xfrm>
            <a:off x="715099" y="1383900"/>
            <a:ext cx="4016525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Metode</a:t>
            </a:r>
            <a:endParaRPr sz="4400" dirty="0"/>
          </a:p>
        </p:txBody>
      </p:sp>
      <p:grpSp>
        <p:nvGrpSpPr>
          <p:cNvPr id="1327" name="Google Shape;1327;p52"/>
          <p:cNvGrpSpPr/>
          <p:nvPr/>
        </p:nvGrpSpPr>
        <p:grpSpPr>
          <a:xfrm flipH="1">
            <a:off x="4708725" y="1212613"/>
            <a:ext cx="3583450" cy="2718275"/>
            <a:chOff x="2301975" y="1257763"/>
            <a:chExt cx="3583450" cy="2718275"/>
          </a:xfrm>
        </p:grpSpPr>
        <p:sp>
          <p:nvSpPr>
            <p:cNvPr id="1328" name="Google Shape;1328;p52"/>
            <p:cNvSpPr/>
            <p:nvPr/>
          </p:nvSpPr>
          <p:spPr>
            <a:xfrm>
              <a:off x="2301975" y="3971713"/>
              <a:ext cx="3583450" cy="4325"/>
            </a:xfrm>
            <a:custGeom>
              <a:avLst/>
              <a:gdLst/>
              <a:ahLst/>
              <a:cxnLst/>
              <a:rect l="l" t="t" r="r" b="b"/>
              <a:pathLst>
                <a:path w="143338" h="173" extrusionOk="0">
                  <a:moveTo>
                    <a:pt x="71672" y="1"/>
                  </a:moveTo>
                  <a:cubicBezTo>
                    <a:pt x="32082" y="1"/>
                    <a:pt x="0" y="39"/>
                    <a:pt x="0" y="86"/>
                  </a:cubicBezTo>
                  <a:cubicBezTo>
                    <a:pt x="0" y="134"/>
                    <a:pt x="32097" y="172"/>
                    <a:pt x="71672" y="172"/>
                  </a:cubicBezTo>
                  <a:cubicBezTo>
                    <a:pt x="111248" y="172"/>
                    <a:pt x="143337" y="134"/>
                    <a:pt x="143337" y="86"/>
                  </a:cubicBezTo>
                  <a:lnTo>
                    <a:pt x="143335" y="86"/>
                  </a:lnTo>
                  <a:cubicBezTo>
                    <a:pt x="143335" y="39"/>
                    <a:pt x="111261" y="1"/>
                    <a:pt x="7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5005875" y="2395113"/>
              <a:ext cx="252825" cy="1043875"/>
            </a:xfrm>
            <a:custGeom>
              <a:avLst/>
              <a:gdLst/>
              <a:ahLst/>
              <a:cxnLst/>
              <a:rect l="l" t="t" r="r" b="b"/>
              <a:pathLst>
                <a:path w="10113" h="41755" extrusionOk="0">
                  <a:moveTo>
                    <a:pt x="3292" y="1"/>
                  </a:moveTo>
                  <a:cubicBezTo>
                    <a:pt x="1662" y="1"/>
                    <a:pt x="1" y="1320"/>
                    <a:pt x="597" y="3342"/>
                  </a:cubicBezTo>
                  <a:cubicBezTo>
                    <a:pt x="3938" y="14679"/>
                    <a:pt x="4720" y="26679"/>
                    <a:pt x="2710" y="38337"/>
                  </a:cubicBezTo>
                  <a:cubicBezTo>
                    <a:pt x="2461" y="39777"/>
                    <a:pt x="3093" y="41254"/>
                    <a:pt x="4600" y="41669"/>
                  </a:cubicBezTo>
                  <a:cubicBezTo>
                    <a:pt x="4809" y="41727"/>
                    <a:pt x="5031" y="41754"/>
                    <a:pt x="5256" y="41754"/>
                  </a:cubicBezTo>
                  <a:cubicBezTo>
                    <a:pt x="6436" y="41754"/>
                    <a:pt x="7723" y="40995"/>
                    <a:pt x="7932" y="39777"/>
                  </a:cubicBezTo>
                  <a:cubicBezTo>
                    <a:pt x="10112" y="27146"/>
                    <a:pt x="9448" y="14208"/>
                    <a:pt x="5820" y="1901"/>
                  </a:cubicBezTo>
                  <a:cubicBezTo>
                    <a:pt x="5429" y="575"/>
                    <a:pt x="4367" y="1"/>
                    <a:pt x="3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3512250" y="1257763"/>
              <a:ext cx="1902425" cy="1810325"/>
            </a:xfrm>
            <a:custGeom>
              <a:avLst/>
              <a:gdLst/>
              <a:ahLst/>
              <a:cxnLst/>
              <a:rect l="l" t="t" r="r" b="b"/>
              <a:pathLst>
                <a:path w="76097" h="72413" extrusionOk="0">
                  <a:moveTo>
                    <a:pt x="11506" y="1"/>
                  </a:moveTo>
                  <a:cubicBezTo>
                    <a:pt x="10867" y="1"/>
                    <a:pt x="10231" y="73"/>
                    <a:pt x="9614" y="223"/>
                  </a:cubicBezTo>
                  <a:cubicBezTo>
                    <a:pt x="5298" y="1270"/>
                    <a:pt x="2020" y="5098"/>
                    <a:pt x="0" y="9273"/>
                  </a:cubicBezTo>
                  <a:lnTo>
                    <a:pt x="57973" y="71636"/>
                  </a:lnTo>
                  <a:cubicBezTo>
                    <a:pt x="59292" y="72162"/>
                    <a:pt x="60690" y="72412"/>
                    <a:pt x="62092" y="72412"/>
                  </a:cubicBezTo>
                  <a:cubicBezTo>
                    <a:pt x="66151" y="72412"/>
                    <a:pt x="70242" y="70316"/>
                    <a:pt x="72533" y="66738"/>
                  </a:cubicBezTo>
                  <a:cubicBezTo>
                    <a:pt x="75614" y="61925"/>
                    <a:pt x="75141" y="54898"/>
                    <a:pt x="71447" y="50596"/>
                  </a:cubicBezTo>
                  <a:cubicBezTo>
                    <a:pt x="74877" y="46427"/>
                    <a:pt x="76096" y="40336"/>
                    <a:pt x="74557" y="35050"/>
                  </a:cubicBezTo>
                  <a:cubicBezTo>
                    <a:pt x="73017" y="29764"/>
                    <a:pt x="68773" y="25461"/>
                    <a:pt x="63720" y="24065"/>
                  </a:cubicBezTo>
                  <a:cubicBezTo>
                    <a:pt x="64737" y="20283"/>
                    <a:pt x="63126" y="15917"/>
                    <a:pt x="61127" y="12605"/>
                  </a:cubicBezTo>
                  <a:cubicBezTo>
                    <a:pt x="59127" y="9292"/>
                    <a:pt x="55517" y="6912"/>
                    <a:pt x="51851" y="6304"/>
                  </a:cubicBezTo>
                  <a:cubicBezTo>
                    <a:pt x="50589" y="6095"/>
                    <a:pt x="49485" y="5993"/>
                    <a:pt x="48439" y="5993"/>
                  </a:cubicBezTo>
                  <a:cubicBezTo>
                    <a:pt x="46330" y="5993"/>
                    <a:pt x="44457" y="6408"/>
                    <a:pt x="41991" y="7197"/>
                  </a:cubicBezTo>
                  <a:cubicBezTo>
                    <a:pt x="39788" y="2980"/>
                    <a:pt x="35555" y="692"/>
                    <a:pt x="31034" y="150"/>
                  </a:cubicBezTo>
                  <a:cubicBezTo>
                    <a:pt x="30631" y="101"/>
                    <a:pt x="30225" y="78"/>
                    <a:pt x="29819" y="78"/>
                  </a:cubicBezTo>
                  <a:cubicBezTo>
                    <a:pt x="25668" y="78"/>
                    <a:pt x="21481" y="2546"/>
                    <a:pt x="19812" y="6564"/>
                  </a:cubicBezTo>
                  <a:cubicBezTo>
                    <a:pt x="19250" y="2590"/>
                    <a:pt x="15331" y="1"/>
                    <a:pt x="1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3990550" y="3220663"/>
              <a:ext cx="185250" cy="750800"/>
            </a:xfrm>
            <a:custGeom>
              <a:avLst/>
              <a:gdLst/>
              <a:ahLst/>
              <a:cxnLst/>
              <a:rect l="l" t="t" r="r" b="b"/>
              <a:pathLst>
                <a:path w="7410" h="30032" extrusionOk="0">
                  <a:moveTo>
                    <a:pt x="3188" y="0"/>
                  </a:moveTo>
                  <a:lnTo>
                    <a:pt x="1" y="29576"/>
                  </a:lnTo>
                  <a:lnTo>
                    <a:pt x="4222" y="30031"/>
                  </a:lnTo>
                  <a:lnTo>
                    <a:pt x="7409" y="456"/>
                  </a:lnTo>
                  <a:lnTo>
                    <a:pt x="3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4263300" y="3220613"/>
              <a:ext cx="185250" cy="750800"/>
            </a:xfrm>
            <a:custGeom>
              <a:avLst/>
              <a:gdLst/>
              <a:ahLst/>
              <a:cxnLst/>
              <a:rect l="l" t="t" r="r" b="b"/>
              <a:pathLst>
                <a:path w="7410" h="30032" extrusionOk="0">
                  <a:moveTo>
                    <a:pt x="4222" y="0"/>
                  </a:moveTo>
                  <a:lnTo>
                    <a:pt x="1" y="456"/>
                  </a:lnTo>
                  <a:lnTo>
                    <a:pt x="3186" y="30031"/>
                  </a:lnTo>
                  <a:lnTo>
                    <a:pt x="7409" y="29576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698575" y="1381263"/>
              <a:ext cx="2410600" cy="2055550"/>
            </a:xfrm>
            <a:custGeom>
              <a:avLst/>
              <a:gdLst/>
              <a:ahLst/>
              <a:cxnLst/>
              <a:rect l="l" t="t" r="r" b="b"/>
              <a:pathLst>
                <a:path w="96424" h="82222" extrusionOk="0">
                  <a:moveTo>
                    <a:pt x="31407" y="1"/>
                  </a:moveTo>
                  <a:cubicBezTo>
                    <a:pt x="28214" y="1"/>
                    <a:pt x="25044" y="496"/>
                    <a:pt x="22102" y="1713"/>
                  </a:cubicBezTo>
                  <a:cubicBezTo>
                    <a:pt x="17262" y="3716"/>
                    <a:pt x="14096" y="7385"/>
                    <a:pt x="12365" y="12226"/>
                  </a:cubicBezTo>
                  <a:cubicBezTo>
                    <a:pt x="12365" y="12226"/>
                    <a:pt x="7031" y="14338"/>
                    <a:pt x="4173" y="21314"/>
                  </a:cubicBezTo>
                  <a:cubicBezTo>
                    <a:pt x="1316" y="28289"/>
                    <a:pt x="4353" y="36077"/>
                    <a:pt x="4353" y="36077"/>
                  </a:cubicBezTo>
                  <a:cubicBezTo>
                    <a:pt x="1343" y="39615"/>
                    <a:pt x="0" y="44510"/>
                    <a:pt x="782" y="49088"/>
                  </a:cubicBezTo>
                  <a:cubicBezTo>
                    <a:pt x="1563" y="53664"/>
                    <a:pt x="4453" y="57837"/>
                    <a:pt x="8464" y="60177"/>
                  </a:cubicBezTo>
                  <a:cubicBezTo>
                    <a:pt x="9108" y="60552"/>
                    <a:pt x="9799" y="60901"/>
                    <a:pt x="10254" y="61489"/>
                  </a:cubicBezTo>
                  <a:cubicBezTo>
                    <a:pt x="10752" y="62134"/>
                    <a:pt x="10897" y="62971"/>
                    <a:pt x="11092" y="63762"/>
                  </a:cubicBezTo>
                  <a:cubicBezTo>
                    <a:pt x="12060" y="67663"/>
                    <a:pt x="14709" y="71141"/>
                    <a:pt x="18271" y="73005"/>
                  </a:cubicBezTo>
                  <a:cubicBezTo>
                    <a:pt x="20136" y="73983"/>
                    <a:pt x="22241" y="74502"/>
                    <a:pt x="24346" y="74529"/>
                  </a:cubicBezTo>
                  <a:cubicBezTo>
                    <a:pt x="24372" y="74530"/>
                    <a:pt x="24398" y="74530"/>
                    <a:pt x="24424" y="74530"/>
                  </a:cubicBezTo>
                  <a:cubicBezTo>
                    <a:pt x="25546" y="74530"/>
                    <a:pt x="26669" y="74201"/>
                    <a:pt x="27740" y="74201"/>
                  </a:cubicBezTo>
                  <a:cubicBezTo>
                    <a:pt x="28368" y="74201"/>
                    <a:pt x="28978" y="74314"/>
                    <a:pt x="29561" y="74672"/>
                  </a:cubicBezTo>
                  <a:cubicBezTo>
                    <a:pt x="31127" y="75633"/>
                    <a:pt x="32080" y="77664"/>
                    <a:pt x="33743" y="78716"/>
                  </a:cubicBezTo>
                  <a:cubicBezTo>
                    <a:pt x="35559" y="79862"/>
                    <a:pt x="37660" y="80568"/>
                    <a:pt x="39784" y="80842"/>
                  </a:cubicBezTo>
                  <a:cubicBezTo>
                    <a:pt x="40585" y="80945"/>
                    <a:pt x="41388" y="80992"/>
                    <a:pt x="42192" y="80992"/>
                  </a:cubicBezTo>
                  <a:cubicBezTo>
                    <a:pt x="45563" y="80992"/>
                    <a:pt x="48932" y="80157"/>
                    <a:pt x="52147" y="79078"/>
                  </a:cubicBezTo>
                  <a:cubicBezTo>
                    <a:pt x="54879" y="81190"/>
                    <a:pt x="58313" y="82221"/>
                    <a:pt x="61756" y="82221"/>
                  </a:cubicBezTo>
                  <a:cubicBezTo>
                    <a:pt x="66026" y="82221"/>
                    <a:pt x="70311" y="80636"/>
                    <a:pt x="73290" y="77560"/>
                  </a:cubicBezTo>
                  <a:cubicBezTo>
                    <a:pt x="75066" y="78239"/>
                    <a:pt x="76964" y="78571"/>
                    <a:pt x="78865" y="78571"/>
                  </a:cubicBezTo>
                  <a:cubicBezTo>
                    <a:pt x="82146" y="78571"/>
                    <a:pt x="85433" y="77581"/>
                    <a:pt x="88110" y="75679"/>
                  </a:cubicBezTo>
                  <a:cubicBezTo>
                    <a:pt x="92337" y="72673"/>
                    <a:pt x="94919" y="67486"/>
                    <a:pt x="94762" y="62302"/>
                  </a:cubicBezTo>
                  <a:cubicBezTo>
                    <a:pt x="94729" y="61181"/>
                    <a:pt x="94577" y="60044"/>
                    <a:pt x="94820" y="58949"/>
                  </a:cubicBezTo>
                  <a:cubicBezTo>
                    <a:pt x="95021" y="58046"/>
                    <a:pt x="95482" y="57222"/>
                    <a:pt x="95791" y="56348"/>
                  </a:cubicBezTo>
                  <a:cubicBezTo>
                    <a:pt x="96423" y="54554"/>
                    <a:pt x="96404" y="52597"/>
                    <a:pt x="96271" y="50699"/>
                  </a:cubicBezTo>
                  <a:cubicBezTo>
                    <a:pt x="96053" y="47624"/>
                    <a:pt x="95519" y="44473"/>
                    <a:pt x="93884" y="41859"/>
                  </a:cubicBezTo>
                  <a:cubicBezTo>
                    <a:pt x="92348" y="39405"/>
                    <a:pt x="89657" y="37511"/>
                    <a:pt x="86792" y="37511"/>
                  </a:cubicBezTo>
                  <a:cubicBezTo>
                    <a:pt x="86606" y="37511"/>
                    <a:pt x="86419" y="37519"/>
                    <a:pt x="86231" y="37536"/>
                  </a:cubicBezTo>
                  <a:cubicBezTo>
                    <a:pt x="87074" y="32900"/>
                    <a:pt x="84769" y="28017"/>
                    <a:pt x="81041" y="25132"/>
                  </a:cubicBezTo>
                  <a:cubicBezTo>
                    <a:pt x="77800" y="22624"/>
                    <a:pt x="73647" y="21511"/>
                    <a:pt x="69530" y="21511"/>
                  </a:cubicBezTo>
                  <a:cubicBezTo>
                    <a:pt x="68913" y="21511"/>
                    <a:pt x="68297" y="21536"/>
                    <a:pt x="67685" y="21585"/>
                  </a:cubicBezTo>
                  <a:cubicBezTo>
                    <a:pt x="67598" y="16406"/>
                    <a:pt x="64623" y="11373"/>
                    <a:pt x="60130" y="8799"/>
                  </a:cubicBezTo>
                  <a:cubicBezTo>
                    <a:pt x="57869" y="7504"/>
                    <a:pt x="55265" y="6857"/>
                    <a:pt x="52662" y="6857"/>
                  </a:cubicBezTo>
                  <a:cubicBezTo>
                    <a:pt x="50090" y="6857"/>
                    <a:pt x="47519" y="7489"/>
                    <a:pt x="45278" y="8753"/>
                  </a:cubicBezTo>
                  <a:cubicBezTo>
                    <a:pt x="46226" y="6806"/>
                    <a:pt x="45302" y="4350"/>
                    <a:pt x="43660" y="2940"/>
                  </a:cubicBezTo>
                  <a:cubicBezTo>
                    <a:pt x="42016" y="1530"/>
                    <a:pt x="39824" y="959"/>
                    <a:pt x="37693" y="581"/>
                  </a:cubicBezTo>
                  <a:cubicBezTo>
                    <a:pt x="35626" y="216"/>
                    <a:pt x="33511" y="1"/>
                    <a:pt x="3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709575" y="2470563"/>
              <a:ext cx="2676050" cy="965875"/>
            </a:xfrm>
            <a:custGeom>
              <a:avLst/>
              <a:gdLst/>
              <a:ahLst/>
              <a:cxnLst/>
              <a:rect l="l" t="t" r="r" b="b"/>
              <a:pathLst>
                <a:path w="107042" h="38635" extrusionOk="0">
                  <a:moveTo>
                    <a:pt x="361" y="0"/>
                  </a:moveTo>
                  <a:cubicBezTo>
                    <a:pt x="29" y="1814"/>
                    <a:pt x="0" y="3681"/>
                    <a:pt x="311" y="5501"/>
                  </a:cubicBezTo>
                  <a:cubicBezTo>
                    <a:pt x="1090" y="10079"/>
                    <a:pt x="3982" y="14252"/>
                    <a:pt x="7993" y="16590"/>
                  </a:cubicBezTo>
                  <a:cubicBezTo>
                    <a:pt x="8636" y="16966"/>
                    <a:pt x="9326" y="17314"/>
                    <a:pt x="9782" y="17902"/>
                  </a:cubicBezTo>
                  <a:cubicBezTo>
                    <a:pt x="10279" y="18546"/>
                    <a:pt x="10424" y="19386"/>
                    <a:pt x="10621" y="20175"/>
                  </a:cubicBezTo>
                  <a:cubicBezTo>
                    <a:pt x="11587" y="24078"/>
                    <a:pt x="14238" y="27554"/>
                    <a:pt x="17798" y="29420"/>
                  </a:cubicBezTo>
                  <a:cubicBezTo>
                    <a:pt x="19665" y="30398"/>
                    <a:pt x="21768" y="30915"/>
                    <a:pt x="23875" y="30944"/>
                  </a:cubicBezTo>
                  <a:cubicBezTo>
                    <a:pt x="23899" y="30944"/>
                    <a:pt x="23923" y="30944"/>
                    <a:pt x="23947" y="30944"/>
                  </a:cubicBezTo>
                  <a:cubicBezTo>
                    <a:pt x="25072" y="30944"/>
                    <a:pt x="26196" y="30614"/>
                    <a:pt x="27270" y="30614"/>
                  </a:cubicBezTo>
                  <a:cubicBezTo>
                    <a:pt x="27897" y="30614"/>
                    <a:pt x="28508" y="30727"/>
                    <a:pt x="29090" y="31085"/>
                  </a:cubicBezTo>
                  <a:cubicBezTo>
                    <a:pt x="30656" y="32047"/>
                    <a:pt x="31609" y="34079"/>
                    <a:pt x="33272" y="35128"/>
                  </a:cubicBezTo>
                  <a:cubicBezTo>
                    <a:pt x="35088" y="36276"/>
                    <a:pt x="37189" y="36980"/>
                    <a:pt x="39313" y="37254"/>
                  </a:cubicBezTo>
                  <a:cubicBezTo>
                    <a:pt x="40116" y="37358"/>
                    <a:pt x="40921" y="37406"/>
                    <a:pt x="41726" y="37406"/>
                  </a:cubicBezTo>
                  <a:cubicBezTo>
                    <a:pt x="45094" y="37406"/>
                    <a:pt x="48462" y="36571"/>
                    <a:pt x="51676" y="35493"/>
                  </a:cubicBezTo>
                  <a:cubicBezTo>
                    <a:pt x="54407" y="37604"/>
                    <a:pt x="57840" y="38634"/>
                    <a:pt x="61283" y="38634"/>
                  </a:cubicBezTo>
                  <a:cubicBezTo>
                    <a:pt x="65553" y="38634"/>
                    <a:pt x="69839" y="37050"/>
                    <a:pt x="72819" y="33975"/>
                  </a:cubicBezTo>
                  <a:cubicBezTo>
                    <a:pt x="74594" y="34654"/>
                    <a:pt x="76491" y="34985"/>
                    <a:pt x="78391" y="34985"/>
                  </a:cubicBezTo>
                  <a:cubicBezTo>
                    <a:pt x="81672" y="34985"/>
                    <a:pt x="84960" y="33994"/>
                    <a:pt x="87639" y="32092"/>
                  </a:cubicBezTo>
                  <a:cubicBezTo>
                    <a:pt x="90381" y="30143"/>
                    <a:pt x="92428" y="27274"/>
                    <a:pt x="93487" y="24085"/>
                  </a:cubicBezTo>
                  <a:cubicBezTo>
                    <a:pt x="93714" y="24099"/>
                    <a:pt x="93942" y="24105"/>
                    <a:pt x="94170" y="24105"/>
                  </a:cubicBezTo>
                  <a:cubicBezTo>
                    <a:pt x="98229" y="24105"/>
                    <a:pt x="102317" y="22009"/>
                    <a:pt x="104607" y="18432"/>
                  </a:cubicBezTo>
                  <a:cubicBezTo>
                    <a:pt x="106486" y="15498"/>
                    <a:pt x="107042" y="11742"/>
                    <a:pt x="106353" y="8283"/>
                  </a:cubicBezTo>
                  <a:lnTo>
                    <a:pt x="106353" y="8283"/>
                  </a:lnTo>
                  <a:cubicBezTo>
                    <a:pt x="106037" y="9845"/>
                    <a:pt x="105458" y="11346"/>
                    <a:pt x="104607" y="12676"/>
                  </a:cubicBezTo>
                  <a:cubicBezTo>
                    <a:pt x="102317" y="16252"/>
                    <a:pt x="98229" y="18348"/>
                    <a:pt x="94170" y="18348"/>
                  </a:cubicBezTo>
                  <a:cubicBezTo>
                    <a:pt x="93942" y="18348"/>
                    <a:pt x="93714" y="18342"/>
                    <a:pt x="93487" y="18328"/>
                  </a:cubicBezTo>
                  <a:cubicBezTo>
                    <a:pt x="92428" y="21517"/>
                    <a:pt x="90381" y="24386"/>
                    <a:pt x="87639" y="26335"/>
                  </a:cubicBezTo>
                  <a:cubicBezTo>
                    <a:pt x="84960" y="28238"/>
                    <a:pt x="81672" y="29228"/>
                    <a:pt x="78391" y="29228"/>
                  </a:cubicBezTo>
                  <a:cubicBezTo>
                    <a:pt x="76491" y="29228"/>
                    <a:pt x="74594" y="28897"/>
                    <a:pt x="72819" y="28218"/>
                  </a:cubicBezTo>
                  <a:cubicBezTo>
                    <a:pt x="69840" y="31293"/>
                    <a:pt x="65555" y="32877"/>
                    <a:pt x="61285" y="32877"/>
                  </a:cubicBezTo>
                  <a:cubicBezTo>
                    <a:pt x="57841" y="32877"/>
                    <a:pt x="54408" y="31847"/>
                    <a:pt x="51676" y="29736"/>
                  </a:cubicBezTo>
                  <a:cubicBezTo>
                    <a:pt x="48462" y="30814"/>
                    <a:pt x="45096" y="31649"/>
                    <a:pt x="41727" y="31649"/>
                  </a:cubicBezTo>
                  <a:cubicBezTo>
                    <a:pt x="40922" y="31649"/>
                    <a:pt x="40116" y="31601"/>
                    <a:pt x="39313" y="31497"/>
                  </a:cubicBezTo>
                  <a:cubicBezTo>
                    <a:pt x="37189" y="31224"/>
                    <a:pt x="35088" y="30519"/>
                    <a:pt x="33272" y="29371"/>
                  </a:cubicBezTo>
                  <a:cubicBezTo>
                    <a:pt x="31609" y="28320"/>
                    <a:pt x="30656" y="26290"/>
                    <a:pt x="29090" y="25328"/>
                  </a:cubicBezTo>
                  <a:cubicBezTo>
                    <a:pt x="28508" y="24970"/>
                    <a:pt x="27897" y="24857"/>
                    <a:pt x="27270" y="24857"/>
                  </a:cubicBezTo>
                  <a:cubicBezTo>
                    <a:pt x="26196" y="24857"/>
                    <a:pt x="25072" y="25187"/>
                    <a:pt x="23947" y="25187"/>
                  </a:cubicBezTo>
                  <a:cubicBezTo>
                    <a:pt x="23923" y="25187"/>
                    <a:pt x="23899" y="25187"/>
                    <a:pt x="23875" y="25187"/>
                  </a:cubicBezTo>
                  <a:cubicBezTo>
                    <a:pt x="21768" y="25158"/>
                    <a:pt x="19665" y="24641"/>
                    <a:pt x="17798" y="23663"/>
                  </a:cubicBezTo>
                  <a:cubicBezTo>
                    <a:pt x="14238" y="21797"/>
                    <a:pt x="11589" y="18321"/>
                    <a:pt x="10621" y="14418"/>
                  </a:cubicBezTo>
                  <a:cubicBezTo>
                    <a:pt x="10426" y="13629"/>
                    <a:pt x="10279" y="12789"/>
                    <a:pt x="9782" y="12145"/>
                  </a:cubicBezTo>
                  <a:cubicBezTo>
                    <a:pt x="9326" y="11557"/>
                    <a:pt x="8636" y="11209"/>
                    <a:pt x="7993" y="10833"/>
                  </a:cubicBezTo>
                  <a:cubicBezTo>
                    <a:pt x="4058" y="8537"/>
                    <a:pt x="1206" y="4476"/>
                    <a:pt x="36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3117700" y="2407013"/>
              <a:ext cx="455975" cy="141850"/>
            </a:xfrm>
            <a:custGeom>
              <a:avLst/>
              <a:gdLst/>
              <a:ahLst/>
              <a:cxnLst/>
              <a:rect l="l" t="t" r="r" b="b"/>
              <a:pathLst>
                <a:path w="18239" h="5674" extrusionOk="0">
                  <a:moveTo>
                    <a:pt x="8601" y="0"/>
                  </a:moveTo>
                  <a:cubicBezTo>
                    <a:pt x="7466" y="0"/>
                    <a:pt x="6383" y="172"/>
                    <a:pt x="5420" y="457"/>
                  </a:cubicBezTo>
                  <a:cubicBezTo>
                    <a:pt x="4185" y="819"/>
                    <a:pt x="3138" y="1344"/>
                    <a:pt x="2331" y="1883"/>
                  </a:cubicBezTo>
                  <a:cubicBezTo>
                    <a:pt x="1521" y="2421"/>
                    <a:pt x="931" y="2946"/>
                    <a:pt x="558" y="3339"/>
                  </a:cubicBezTo>
                  <a:cubicBezTo>
                    <a:pt x="362" y="3526"/>
                    <a:pt x="234" y="3696"/>
                    <a:pt x="140" y="3800"/>
                  </a:cubicBezTo>
                  <a:cubicBezTo>
                    <a:pt x="47" y="3910"/>
                    <a:pt x="1" y="3968"/>
                    <a:pt x="5" y="3972"/>
                  </a:cubicBezTo>
                  <a:cubicBezTo>
                    <a:pt x="5" y="3972"/>
                    <a:pt x="5" y="3972"/>
                    <a:pt x="5" y="3972"/>
                  </a:cubicBezTo>
                  <a:cubicBezTo>
                    <a:pt x="13" y="3972"/>
                    <a:pt x="68" y="3922"/>
                    <a:pt x="165" y="3823"/>
                  </a:cubicBezTo>
                  <a:cubicBezTo>
                    <a:pt x="269" y="3727"/>
                    <a:pt x="404" y="3565"/>
                    <a:pt x="605" y="3385"/>
                  </a:cubicBezTo>
                  <a:cubicBezTo>
                    <a:pt x="990" y="3011"/>
                    <a:pt x="1587" y="2504"/>
                    <a:pt x="2397" y="1985"/>
                  </a:cubicBezTo>
                  <a:cubicBezTo>
                    <a:pt x="3205" y="1464"/>
                    <a:pt x="4243" y="956"/>
                    <a:pt x="5464" y="607"/>
                  </a:cubicBezTo>
                  <a:cubicBezTo>
                    <a:pt x="6412" y="334"/>
                    <a:pt x="7473" y="170"/>
                    <a:pt x="8584" y="170"/>
                  </a:cubicBezTo>
                  <a:cubicBezTo>
                    <a:pt x="8902" y="170"/>
                    <a:pt x="9225" y="183"/>
                    <a:pt x="9551" y="212"/>
                  </a:cubicBezTo>
                  <a:cubicBezTo>
                    <a:pt x="11007" y="356"/>
                    <a:pt x="12358" y="785"/>
                    <a:pt x="13490" y="1356"/>
                  </a:cubicBezTo>
                  <a:cubicBezTo>
                    <a:pt x="14627" y="1927"/>
                    <a:pt x="15553" y="2616"/>
                    <a:pt x="16251" y="3277"/>
                  </a:cubicBezTo>
                  <a:cubicBezTo>
                    <a:pt x="16949" y="3937"/>
                    <a:pt x="17443" y="4545"/>
                    <a:pt x="17752" y="4987"/>
                  </a:cubicBezTo>
                  <a:cubicBezTo>
                    <a:pt x="17918" y="5201"/>
                    <a:pt x="18020" y="5384"/>
                    <a:pt x="18103" y="5498"/>
                  </a:cubicBezTo>
                  <a:cubicBezTo>
                    <a:pt x="18182" y="5612"/>
                    <a:pt x="18226" y="5674"/>
                    <a:pt x="18232" y="5674"/>
                  </a:cubicBezTo>
                  <a:cubicBezTo>
                    <a:pt x="18232" y="5674"/>
                    <a:pt x="18232" y="5674"/>
                    <a:pt x="18232" y="5674"/>
                  </a:cubicBezTo>
                  <a:cubicBezTo>
                    <a:pt x="18238" y="5672"/>
                    <a:pt x="18203" y="5604"/>
                    <a:pt x="18132" y="5481"/>
                  </a:cubicBezTo>
                  <a:cubicBezTo>
                    <a:pt x="18059" y="5359"/>
                    <a:pt x="17964" y="5170"/>
                    <a:pt x="17806" y="4948"/>
                  </a:cubicBezTo>
                  <a:cubicBezTo>
                    <a:pt x="17513" y="4493"/>
                    <a:pt x="17028" y="3868"/>
                    <a:pt x="16334" y="3189"/>
                  </a:cubicBezTo>
                  <a:cubicBezTo>
                    <a:pt x="15639" y="2510"/>
                    <a:pt x="14708" y="1801"/>
                    <a:pt x="13562" y="1215"/>
                  </a:cubicBezTo>
                  <a:cubicBezTo>
                    <a:pt x="12418" y="628"/>
                    <a:pt x="11046" y="189"/>
                    <a:pt x="9566" y="42"/>
                  </a:cubicBezTo>
                  <a:cubicBezTo>
                    <a:pt x="9241" y="14"/>
                    <a:pt x="8919" y="0"/>
                    <a:pt x="8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3687650" y="2717838"/>
              <a:ext cx="661675" cy="427125"/>
            </a:xfrm>
            <a:custGeom>
              <a:avLst/>
              <a:gdLst/>
              <a:ahLst/>
              <a:cxnLst/>
              <a:rect l="l" t="t" r="r" b="b"/>
              <a:pathLst>
                <a:path w="26467" h="17085" extrusionOk="0">
                  <a:moveTo>
                    <a:pt x="13142" y="1"/>
                  </a:moveTo>
                  <a:cubicBezTo>
                    <a:pt x="12441" y="1"/>
                    <a:pt x="11751" y="54"/>
                    <a:pt x="11079" y="159"/>
                  </a:cubicBezTo>
                  <a:cubicBezTo>
                    <a:pt x="9620" y="385"/>
                    <a:pt x="8256" y="859"/>
                    <a:pt x="7068" y="1509"/>
                  </a:cubicBezTo>
                  <a:cubicBezTo>
                    <a:pt x="4670" y="2808"/>
                    <a:pt x="2995" y="4698"/>
                    <a:pt x="1934" y="6435"/>
                  </a:cubicBezTo>
                  <a:cubicBezTo>
                    <a:pt x="1386" y="7301"/>
                    <a:pt x="1027" y="8161"/>
                    <a:pt x="736" y="8916"/>
                  </a:cubicBezTo>
                  <a:cubicBezTo>
                    <a:pt x="468" y="9684"/>
                    <a:pt x="294" y="10363"/>
                    <a:pt x="192" y="10924"/>
                  </a:cubicBezTo>
                  <a:cubicBezTo>
                    <a:pt x="146" y="11206"/>
                    <a:pt x="107" y="11455"/>
                    <a:pt x="70" y="11675"/>
                  </a:cubicBezTo>
                  <a:cubicBezTo>
                    <a:pt x="53" y="11891"/>
                    <a:pt x="40" y="12076"/>
                    <a:pt x="26" y="12228"/>
                  </a:cubicBezTo>
                  <a:cubicBezTo>
                    <a:pt x="18" y="12371"/>
                    <a:pt x="11" y="12483"/>
                    <a:pt x="5" y="12570"/>
                  </a:cubicBezTo>
                  <a:cubicBezTo>
                    <a:pt x="1" y="12647"/>
                    <a:pt x="1" y="12686"/>
                    <a:pt x="3" y="12686"/>
                  </a:cubicBezTo>
                  <a:cubicBezTo>
                    <a:pt x="5" y="12686"/>
                    <a:pt x="11" y="12647"/>
                    <a:pt x="22" y="12570"/>
                  </a:cubicBezTo>
                  <a:cubicBezTo>
                    <a:pt x="32" y="12485"/>
                    <a:pt x="43" y="12373"/>
                    <a:pt x="61" y="12232"/>
                  </a:cubicBezTo>
                  <a:cubicBezTo>
                    <a:pt x="76" y="12080"/>
                    <a:pt x="97" y="11896"/>
                    <a:pt x="121" y="11680"/>
                  </a:cubicBezTo>
                  <a:cubicBezTo>
                    <a:pt x="159" y="11464"/>
                    <a:pt x="205" y="11215"/>
                    <a:pt x="256" y="10938"/>
                  </a:cubicBezTo>
                  <a:cubicBezTo>
                    <a:pt x="369" y="10380"/>
                    <a:pt x="551" y="9709"/>
                    <a:pt x="825" y="8949"/>
                  </a:cubicBezTo>
                  <a:cubicBezTo>
                    <a:pt x="1124" y="8202"/>
                    <a:pt x="1485" y="7353"/>
                    <a:pt x="2036" y="6498"/>
                  </a:cubicBezTo>
                  <a:cubicBezTo>
                    <a:pt x="3101" y="4785"/>
                    <a:pt x="4770" y="2922"/>
                    <a:pt x="7141" y="1648"/>
                  </a:cubicBezTo>
                  <a:cubicBezTo>
                    <a:pt x="8318" y="1010"/>
                    <a:pt x="9665" y="545"/>
                    <a:pt x="11104" y="325"/>
                  </a:cubicBezTo>
                  <a:cubicBezTo>
                    <a:pt x="11764" y="223"/>
                    <a:pt x="12444" y="171"/>
                    <a:pt x="13132" y="171"/>
                  </a:cubicBezTo>
                  <a:cubicBezTo>
                    <a:pt x="13944" y="171"/>
                    <a:pt x="14769" y="243"/>
                    <a:pt x="15591" y="390"/>
                  </a:cubicBezTo>
                  <a:cubicBezTo>
                    <a:pt x="18640" y="944"/>
                    <a:pt x="21317" y="2497"/>
                    <a:pt x="23112" y="4480"/>
                  </a:cubicBezTo>
                  <a:cubicBezTo>
                    <a:pt x="24931" y="6458"/>
                    <a:pt x="25882" y="8800"/>
                    <a:pt x="26116" y="10806"/>
                  </a:cubicBezTo>
                  <a:cubicBezTo>
                    <a:pt x="26359" y="12828"/>
                    <a:pt x="25928" y="14476"/>
                    <a:pt x="25506" y="15518"/>
                  </a:cubicBezTo>
                  <a:cubicBezTo>
                    <a:pt x="25292" y="16044"/>
                    <a:pt x="25076" y="16430"/>
                    <a:pt x="24929" y="16691"/>
                  </a:cubicBezTo>
                  <a:cubicBezTo>
                    <a:pt x="24854" y="16812"/>
                    <a:pt x="24796" y="16909"/>
                    <a:pt x="24752" y="16982"/>
                  </a:cubicBezTo>
                  <a:cubicBezTo>
                    <a:pt x="24711" y="17048"/>
                    <a:pt x="24692" y="17082"/>
                    <a:pt x="24696" y="17084"/>
                  </a:cubicBezTo>
                  <a:cubicBezTo>
                    <a:pt x="24696" y="17084"/>
                    <a:pt x="25110" y="16596"/>
                    <a:pt x="25568" y="15543"/>
                  </a:cubicBezTo>
                  <a:cubicBezTo>
                    <a:pt x="26011" y="14501"/>
                    <a:pt x="26467" y="12842"/>
                    <a:pt x="26235" y="10793"/>
                  </a:cubicBezTo>
                  <a:cubicBezTo>
                    <a:pt x="26015" y="8760"/>
                    <a:pt x="25064" y="6383"/>
                    <a:pt x="23229" y="4374"/>
                  </a:cubicBezTo>
                  <a:cubicBezTo>
                    <a:pt x="21418" y="2360"/>
                    <a:pt x="18709" y="782"/>
                    <a:pt x="15624" y="223"/>
                  </a:cubicBezTo>
                  <a:cubicBezTo>
                    <a:pt x="14794" y="74"/>
                    <a:pt x="13961" y="1"/>
                    <a:pt x="13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4488125" y="2932338"/>
              <a:ext cx="264025" cy="215225"/>
            </a:xfrm>
            <a:custGeom>
              <a:avLst/>
              <a:gdLst/>
              <a:ahLst/>
              <a:cxnLst/>
              <a:rect l="l" t="t" r="r" b="b"/>
              <a:pathLst>
                <a:path w="10561" h="8609" extrusionOk="0">
                  <a:moveTo>
                    <a:pt x="177" y="0"/>
                  </a:moveTo>
                  <a:cubicBezTo>
                    <a:pt x="171" y="0"/>
                    <a:pt x="158" y="56"/>
                    <a:pt x="139" y="158"/>
                  </a:cubicBezTo>
                  <a:cubicBezTo>
                    <a:pt x="124" y="264"/>
                    <a:pt x="85" y="417"/>
                    <a:pt x="71" y="621"/>
                  </a:cubicBezTo>
                  <a:cubicBezTo>
                    <a:pt x="25" y="1025"/>
                    <a:pt x="14" y="1617"/>
                    <a:pt x="120" y="2338"/>
                  </a:cubicBezTo>
                  <a:cubicBezTo>
                    <a:pt x="222" y="3060"/>
                    <a:pt x="469" y="3905"/>
                    <a:pt x="922" y="4760"/>
                  </a:cubicBezTo>
                  <a:cubicBezTo>
                    <a:pt x="1370" y="5612"/>
                    <a:pt x="2045" y="6465"/>
                    <a:pt x="2933" y="7146"/>
                  </a:cubicBezTo>
                  <a:cubicBezTo>
                    <a:pt x="3830" y="7816"/>
                    <a:pt x="4831" y="8232"/>
                    <a:pt x="5774" y="8435"/>
                  </a:cubicBezTo>
                  <a:cubicBezTo>
                    <a:pt x="6346" y="8557"/>
                    <a:pt x="6895" y="8609"/>
                    <a:pt x="7399" y="8609"/>
                  </a:cubicBezTo>
                  <a:cubicBezTo>
                    <a:pt x="7728" y="8609"/>
                    <a:pt x="8038" y="8587"/>
                    <a:pt x="8323" y="8549"/>
                  </a:cubicBezTo>
                  <a:cubicBezTo>
                    <a:pt x="9045" y="8456"/>
                    <a:pt x="9614" y="8284"/>
                    <a:pt x="9990" y="8130"/>
                  </a:cubicBezTo>
                  <a:cubicBezTo>
                    <a:pt x="10181" y="8062"/>
                    <a:pt x="10318" y="7983"/>
                    <a:pt x="10416" y="7939"/>
                  </a:cubicBezTo>
                  <a:cubicBezTo>
                    <a:pt x="10511" y="7893"/>
                    <a:pt x="10561" y="7866"/>
                    <a:pt x="10557" y="7860"/>
                  </a:cubicBezTo>
                  <a:lnTo>
                    <a:pt x="10557" y="7858"/>
                  </a:lnTo>
                  <a:cubicBezTo>
                    <a:pt x="10556" y="7856"/>
                    <a:pt x="10554" y="7855"/>
                    <a:pt x="10550" y="7855"/>
                  </a:cubicBezTo>
                  <a:cubicBezTo>
                    <a:pt x="10466" y="7855"/>
                    <a:pt x="9675" y="8280"/>
                    <a:pt x="8308" y="8429"/>
                  </a:cubicBezTo>
                  <a:cubicBezTo>
                    <a:pt x="8063" y="8456"/>
                    <a:pt x="7800" y="8472"/>
                    <a:pt x="7523" y="8472"/>
                  </a:cubicBezTo>
                  <a:cubicBezTo>
                    <a:pt x="6995" y="8472"/>
                    <a:pt x="6415" y="8416"/>
                    <a:pt x="5809" y="8280"/>
                  </a:cubicBezTo>
                  <a:cubicBezTo>
                    <a:pt x="4887" y="8074"/>
                    <a:pt x="3911" y="7661"/>
                    <a:pt x="3035" y="7009"/>
                  </a:cubicBezTo>
                  <a:cubicBezTo>
                    <a:pt x="2171" y="6345"/>
                    <a:pt x="1509" y="5516"/>
                    <a:pt x="1061" y="4684"/>
                  </a:cubicBezTo>
                  <a:cubicBezTo>
                    <a:pt x="610" y="3851"/>
                    <a:pt x="355" y="3025"/>
                    <a:pt x="239" y="2319"/>
                  </a:cubicBezTo>
                  <a:cubicBezTo>
                    <a:pt x="0" y="897"/>
                    <a:pt x="226" y="0"/>
                    <a:pt x="178" y="0"/>
                  </a:cubicBezTo>
                  <a:cubicBezTo>
                    <a:pt x="178" y="0"/>
                    <a:pt x="177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505250" y="1314863"/>
              <a:ext cx="136750" cy="226150"/>
            </a:xfrm>
            <a:custGeom>
              <a:avLst/>
              <a:gdLst/>
              <a:ahLst/>
              <a:cxnLst/>
              <a:rect l="l" t="t" r="r" b="b"/>
              <a:pathLst>
                <a:path w="5470" h="9046" extrusionOk="0">
                  <a:moveTo>
                    <a:pt x="5447" y="1"/>
                  </a:moveTo>
                  <a:cubicBezTo>
                    <a:pt x="5430" y="1"/>
                    <a:pt x="5307" y="87"/>
                    <a:pt x="5099" y="242"/>
                  </a:cubicBezTo>
                  <a:cubicBezTo>
                    <a:pt x="4878" y="404"/>
                    <a:pt x="4575" y="659"/>
                    <a:pt x="4216" y="995"/>
                  </a:cubicBezTo>
                  <a:cubicBezTo>
                    <a:pt x="3855" y="1327"/>
                    <a:pt x="3452" y="1753"/>
                    <a:pt x="3035" y="2251"/>
                  </a:cubicBezTo>
                  <a:cubicBezTo>
                    <a:pt x="2626" y="2752"/>
                    <a:pt x="2206" y="3331"/>
                    <a:pt x="1816" y="3974"/>
                  </a:cubicBezTo>
                  <a:cubicBezTo>
                    <a:pt x="1432" y="4618"/>
                    <a:pt x="1119" y="5260"/>
                    <a:pt x="867" y="5858"/>
                  </a:cubicBezTo>
                  <a:cubicBezTo>
                    <a:pt x="622" y="6460"/>
                    <a:pt x="435" y="7014"/>
                    <a:pt x="311" y="7489"/>
                  </a:cubicBezTo>
                  <a:cubicBezTo>
                    <a:pt x="184" y="7963"/>
                    <a:pt x="101" y="8351"/>
                    <a:pt x="60" y="8623"/>
                  </a:cubicBezTo>
                  <a:cubicBezTo>
                    <a:pt x="18" y="8893"/>
                    <a:pt x="0" y="9044"/>
                    <a:pt x="12" y="9046"/>
                  </a:cubicBezTo>
                  <a:cubicBezTo>
                    <a:pt x="12" y="9046"/>
                    <a:pt x="12" y="9046"/>
                    <a:pt x="12" y="9046"/>
                  </a:cubicBezTo>
                  <a:cubicBezTo>
                    <a:pt x="44" y="9046"/>
                    <a:pt x="146" y="8451"/>
                    <a:pt x="427" y="7523"/>
                  </a:cubicBezTo>
                  <a:cubicBezTo>
                    <a:pt x="566" y="7057"/>
                    <a:pt x="762" y="6513"/>
                    <a:pt x="1011" y="5920"/>
                  </a:cubicBezTo>
                  <a:cubicBezTo>
                    <a:pt x="1270" y="5332"/>
                    <a:pt x="1584" y="4699"/>
                    <a:pt x="1963" y="4062"/>
                  </a:cubicBezTo>
                  <a:cubicBezTo>
                    <a:pt x="2346" y="3428"/>
                    <a:pt x="2759" y="2853"/>
                    <a:pt x="3159" y="2349"/>
                  </a:cubicBezTo>
                  <a:cubicBezTo>
                    <a:pt x="3564" y="1851"/>
                    <a:pt x="3952" y="1421"/>
                    <a:pt x="4299" y="1082"/>
                  </a:cubicBezTo>
                  <a:cubicBezTo>
                    <a:pt x="4990" y="395"/>
                    <a:pt x="5470" y="26"/>
                    <a:pt x="5449" y="1"/>
                  </a:cubicBezTo>
                  <a:cubicBezTo>
                    <a:pt x="5448" y="1"/>
                    <a:pt x="5448" y="1"/>
                    <a:pt x="5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2933325" y="1655613"/>
              <a:ext cx="251650" cy="70550"/>
            </a:xfrm>
            <a:custGeom>
              <a:avLst/>
              <a:gdLst/>
              <a:ahLst/>
              <a:cxnLst/>
              <a:rect l="l" t="t" r="r" b="b"/>
              <a:pathLst>
                <a:path w="10066" h="2822" extrusionOk="0">
                  <a:moveTo>
                    <a:pt x="7167" y="0"/>
                  </a:moveTo>
                  <a:cubicBezTo>
                    <a:pt x="7049" y="0"/>
                    <a:pt x="6929" y="2"/>
                    <a:pt x="6807" y="5"/>
                  </a:cubicBezTo>
                  <a:cubicBezTo>
                    <a:pt x="6158" y="34"/>
                    <a:pt x="5448" y="117"/>
                    <a:pt x="4717" y="285"/>
                  </a:cubicBezTo>
                  <a:cubicBezTo>
                    <a:pt x="3990" y="463"/>
                    <a:pt x="3317" y="706"/>
                    <a:pt x="2724" y="970"/>
                  </a:cubicBezTo>
                  <a:cubicBezTo>
                    <a:pt x="2136" y="1244"/>
                    <a:pt x="1627" y="1531"/>
                    <a:pt x="1225" y="1811"/>
                  </a:cubicBezTo>
                  <a:cubicBezTo>
                    <a:pt x="1017" y="1942"/>
                    <a:pt x="847" y="2085"/>
                    <a:pt x="691" y="2201"/>
                  </a:cubicBezTo>
                  <a:cubicBezTo>
                    <a:pt x="535" y="2317"/>
                    <a:pt x="409" y="2427"/>
                    <a:pt x="311" y="2521"/>
                  </a:cubicBezTo>
                  <a:cubicBezTo>
                    <a:pt x="108" y="2704"/>
                    <a:pt x="0" y="2810"/>
                    <a:pt x="8" y="2820"/>
                  </a:cubicBezTo>
                  <a:cubicBezTo>
                    <a:pt x="9" y="2821"/>
                    <a:pt x="10" y="2821"/>
                    <a:pt x="11" y="2821"/>
                  </a:cubicBezTo>
                  <a:cubicBezTo>
                    <a:pt x="57" y="2821"/>
                    <a:pt x="498" y="2419"/>
                    <a:pt x="1291" y="1913"/>
                  </a:cubicBezTo>
                  <a:cubicBezTo>
                    <a:pt x="1698" y="1649"/>
                    <a:pt x="2205" y="1375"/>
                    <a:pt x="2788" y="1113"/>
                  </a:cubicBezTo>
                  <a:cubicBezTo>
                    <a:pt x="3376" y="860"/>
                    <a:pt x="4040" y="627"/>
                    <a:pt x="4758" y="453"/>
                  </a:cubicBezTo>
                  <a:cubicBezTo>
                    <a:pt x="5475" y="287"/>
                    <a:pt x="6176" y="200"/>
                    <a:pt x="6812" y="162"/>
                  </a:cubicBezTo>
                  <a:cubicBezTo>
                    <a:pt x="7005" y="154"/>
                    <a:pt x="7192" y="150"/>
                    <a:pt x="7373" y="150"/>
                  </a:cubicBezTo>
                  <a:cubicBezTo>
                    <a:pt x="7790" y="150"/>
                    <a:pt x="8173" y="170"/>
                    <a:pt x="8510" y="208"/>
                  </a:cubicBezTo>
                  <a:cubicBezTo>
                    <a:pt x="9386" y="301"/>
                    <a:pt x="9946" y="450"/>
                    <a:pt x="10047" y="450"/>
                  </a:cubicBezTo>
                  <a:cubicBezTo>
                    <a:pt x="10057" y="450"/>
                    <a:pt x="10062" y="448"/>
                    <a:pt x="10063" y="445"/>
                  </a:cubicBezTo>
                  <a:cubicBezTo>
                    <a:pt x="10065" y="434"/>
                    <a:pt x="9922" y="387"/>
                    <a:pt x="9660" y="314"/>
                  </a:cubicBezTo>
                  <a:cubicBezTo>
                    <a:pt x="9529" y="274"/>
                    <a:pt x="9367" y="231"/>
                    <a:pt x="9174" y="198"/>
                  </a:cubicBezTo>
                  <a:cubicBezTo>
                    <a:pt x="8983" y="164"/>
                    <a:pt x="8767" y="111"/>
                    <a:pt x="8524" y="88"/>
                  </a:cubicBezTo>
                  <a:cubicBezTo>
                    <a:pt x="8131" y="30"/>
                    <a:pt x="7672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2815050" y="2274063"/>
              <a:ext cx="369975" cy="129300"/>
            </a:xfrm>
            <a:custGeom>
              <a:avLst/>
              <a:gdLst/>
              <a:ahLst/>
              <a:cxnLst/>
              <a:rect l="l" t="t" r="r" b="b"/>
              <a:pathLst>
                <a:path w="14799" h="5172" extrusionOk="0">
                  <a:moveTo>
                    <a:pt x="7" y="0"/>
                  </a:moveTo>
                  <a:cubicBezTo>
                    <a:pt x="7" y="0"/>
                    <a:pt x="7" y="0"/>
                    <a:pt x="6" y="1"/>
                  </a:cubicBezTo>
                  <a:cubicBezTo>
                    <a:pt x="1" y="4"/>
                    <a:pt x="26" y="58"/>
                    <a:pt x="80" y="159"/>
                  </a:cubicBezTo>
                  <a:cubicBezTo>
                    <a:pt x="136" y="259"/>
                    <a:pt x="207" y="413"/>
                    <a:pt x="327" y="595"/>
                  </a:cubicBezTo>
                  <a:cubicBezTo>
                    <a:pt x="552" y="969"/>
                    <a:pt x="919" y="1484"/>
                    <a:pt x="1451" y="2057"/>
                  </a:cubicBezTo>
                  <a:cubicBezTo>
                    <a:pt x="1982" y="2628"/>
                    <a:pt x="2694" y="3240"/>
                    <a:pt x="3579" y="3774"/>
                  </a:cubicBezTo>
                  <a:cubicBezTo>
                    <a:pt x="4463" y="4310"/>
                    <a:pt x="5528" y="4752"/>
                    <a:pt x="6701" y="4992"/>
                  </a:cubicBezTo>
                  <a:cubicBezTo>
                    <a:pt x="7339" y="5115"/>
                    <a:pt x="7972" y="5171"/>
                    <a:pt x="8581" y="5171"/>
                  </a:cubicBezTo>
                  <a:cubicBezTo>
                    <a:pt x="9091" y="5171"/>
                    <a:pt x="9583" y="5132"/>
                    <a:pt x="10048" y="5061"/>
                  </a:cubicBezTo>
                  <a:cubicBezTo>
                    <a:pt x="11071" y="4905"/>
                    <a:pt x="11964" y="4613"/>
                    <a:pt x="12672" y="4287"/>
                  </a:cubicBezTo>
                  <a:cubicBezTo>
                    <a:pt x="13382" y="3963"/>
                    <a:pt x="13920" y="3626"/>
                    <a:pt x="14269" y="3367"/>
                  </a:cubicBezTo>
                  <a:cubicBezTo>
                    <a:pt x="14451" y="3246"/>
                    <a:pt x="14574" y="3130"/>
                    <a:pt x="14665" y="3060"/>
                  </a:cubicBezTo>
                  <a:cubicBezTo>
                    <a:pt x="14754" y="2985"/>
                    <a:pt x="14798" y="2946"/>
                    <a:pt x="14794" y="2941"/>
                  </a:cubicBezTo>
                  <a:cubicBezTo>
                    <a:pt x="14794" y="2940"/>
                    <a:pt x="14793" y="2940"/>
                    <a:pt x="14792" y="2940"/>
                  </a:cubicBezTo>
                  <a:cubicBezTo>
                    <a:pt x="14770" y="2940"/>
                    <a:pt x="14578" y="3083"/>
                    <a:pt x="14233" y="3313"/>
                  </a:cubicBezTo>
                  <a:cubicBezTo>
                    <a:pt x="13874" y="3552"/>
                    <a:pt x="13332" y="3871"/>
                    <a:pt x="12624" y="4177"/>
                  </a:cubicBezTo>
                  <a:cubicBezTo>
                    <a:pt x="11918" y="4484"/>
                    <a:pt x="11034" y="4760"/>
                    <a:pt x="10025" y="4905"/>
                  </a:cubicBezTo>
                  <a:cubicBezTo>
                    <a:pt x="9580" y="4969"/>
                    <a:pt x="9109" y="5004"/>
                    <a:pt x="8623" y="5004"/>
                  </a:cubicBezTo>
                  <a:cubicBezTo>
                    <a:pt x="8011" y="5004"/>
                    <a:pt x="7375" y="4948"/>
                    <a:pt x="6734" y="4824"/>
                  </a:cubicBezTo>
                  <a:cubicBezTo>
                    <a:pt x="5584" y="4590"/>
                    <a:pt x="4534" y="4158"/>
                    <a:pt x="3660" y="3639"/>
                  </a:cubicBezTo>
                  <a:cubicBezTo>
                    <a:pt x="2785" y="3120"/>
                    <a:pt x="2075" y="2528"/>
                    <a:pt x="1538" y="1972"/>
                  </a:cubicBezTo>
                  <a:cubicBezTo>
                    <a:pt x="1002" y="1419"/>
                    <a:pt x="622" y="919"/>
                    <a:pt x="383" y="558"/>
                  </a:cubicBezTo>
                  <a:cubicBezTo>
                    <a:pt x="146" y="208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954500" y="2732163"/>
              <a:ext cx="35800" cy="270325"/>
            </a:xfrm>
            <a:custGeom>
              <a:avLst/>
              <a:gdLst/>
              <a:ahLst/>
              <a:cxnLst/>
              <a:rect l="l" t="t" r="r" b="b"/>
              <a:pathLst>
                <a:path w="1432" h="10813" extrusionOk="0">
                  <a:moveTo>
                    <a:pt x="1163" y="1"/>
                  </a:moveTo>
                  <a:cubicBezTo>
                    <a:pt x="1150" y="1"/>
                    <a:pt x="1081" y="139"/>
                    <a:pt x="967" y="394"/>
                  </a:cubicBezTo>
                  <a:cubicBezTo>
                    <a:pt x="907" y="523"/>
                    <a:pt x="837" y="682"/>
                    <a:pt x="772" y="873"/>
                  </a:cubicBezTo>
                  <a:cubicBezTo>
                    <a:pt x="704" y="1062"/>
                    <a:pt x="617" y="1276"/>
                    <a:pt x="550" y="1521"/>
                  </a:cubicBezTo>
                  <a:cubicBezTo>
                    <a:pt x="398" y="2003"/>
                    <a:pt x="261" y="2594"/>
                    <a:pt x="154" y="3257"/>
                  </a:cubicBezTo>
                  <a:cubicBezTo>
                    <a:pt x="58" y="3921"/>
                    <a:pt x="0" y="4660"/>
                    <a:pt x="14" y="5435"/>
                  </a:cubicBezTo>
                  <a:cubicBezTo>
                    <a:pt x="33" y="6211"/>
                    <a:pt x="126" y="6946"/>
                    <a:pt x="249" y="7606"/>
                  </a:cubicBezTo>
                  <a:cubicBezTo>
                    <a:pt x="384" y="8262"/>
                    <a:pt x="548" y="8846"/>
                    <a:pt x="724" y="9323"/>
                  </a:cubicBezTo>
                  <a:cubicBezTo>
                    <a:pt x="801" y="9564"/>
                    <a:pt x="897" y="9772"/>
                    <a:pt x="972" y="9959"/>
                  </a:cubicBezTo>
                  <a:cubicBezTo>
                    <a:pt x="1046" y="10147"/>
                    <a:pt x="1123" y="10303"/>
                    <a:pt x="1189" y="10428"/>
                  </a:cubicBezTo>
                  <a:cubicBezTo>
                    <a:pt x="1313" y="10676"/>
                    <a:pt x="1388" y="10812"/>
                    <a:pt x="1400" y="10812"/>
                  </a:cubicBezTo>
                  <a:cubicBezTo>
                    <a:pt x="1400" y="10812"/>
                    <a:pt x="1401" y="10812"/>
                    <a:pt x="1401" y="10812"/>
                  </a:cubicBezTo>
                  <a:cubicBezTo>
                    <a:pt x="1432" y="10799"/>
                    <a:pt x="1150" y="10239"/>
                    <a:pt x="837" y="9284"/>
                  </a:cubicBezTo>
                  <a:cubicBezTo>
                    <a:pt x="677" y="8808"/>
                    <a:pt x="529" y="8227"/>
                    <a:pt x="405" y="7575"/>
                  </a:cubicBezTo>
                  <a:cubicBezTo>
                    <a:pt x="289" y="6923"/>
                    <a:pt x="205" y="6197"/>
                    <a:pt x="183" y="5432"/>
                  </a:cubicBezTo>
                  <a:cubicBezTo>
                    <a:pt x="170" y="4666"/>
                    <a:pt x="224" y="3936"/>
                    <a:pt x="309" y="3278"/>
                  </a:cubicBezTo>
                  <a:cubicBezTo>
                    <a:pt x="405" y="2623"/>
                    <a:pt x="529" y="2036"/>
                    <a:pt x="666" y="1554"/>
                  </a:cubicBezTo>
                  <a:cubicBezTo>
                    <a:pt x="936" y="585"/>
                    <a:pt x="1194" y="14"/>
                    <a:pt x="1163" y="1"/>
                  </a:cubicBezTo>
                  <a:cubicBezTo>
                    <a:pt x="1163" y="1"/>
                    <a:pt x="1163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3423150" y="2815413"/>
              <a:ext cx="92775" cy="507950"/>
            </a:xfrm>
            <a:custGeom>
              <a:avLst/>
              <a:gdLst/>
              <a:ahLst/>
              <a:cxnLst/>
              <a:rect l="l" t="t" r="r" b="b"/>
              <a:pathLst>
                <a:path w="3711" h="20318" extrusionOk="0">
                  <a:moveTo>
                    <a:pt x="3371" y="0"/>
                  </a:moveTo>
                  <a:cubicBezTo>
                    <a:pt x="3363" y="0"/>
                    <a:pt x="3317" y="60"/>
                    <a:pt x="3232" y="174"/>
                  </a:cubicBezTo>
                  <a:cubicBezTo>
                    <a:pt x="3149" y="294"/>
                    <a:pt x="3016" y="462"/>
                    <a:pt x="2868" y="695"/>
                  </a:cubicBezTo>
                  <a:cubicBezTo>
                    <a:pt x="2561" y="1154"/>
                    <a:pt x="2148" y="1843"/>
                    <a:pt x="1720" y="2738"/>
                  </a:cubicBezTo>
                  <a:cubicBezTo>
                    <a:pt x="861" y="4511"/>
                    <a:pt x="20" y="7189"/>
                    <a:pt x="3" y="10228"/>
                  </a:cubicBezTo>
                  <a:cubicBezTo>
                    <a:pt x="1" y="10984"/>
                    <a:pt x="55" y="11723"/>
                    <a:pt x="159" y="12431"/>
                  </a:cubicBezTo>
                  <a:cubicBezTo>
                    <a:pt x="269" y="13135"/>
                    <a:pt x="429" y="13806"/>
                    <a:pt x="614" y="14435"/>
                  </a:cubicBezTo>
                  <a:cubicBezTo>
                    <a:pt x="998" y="15691"/>
                    <a:pt x="1490" y="16770"/>
                    <a:pt x="1965" y="17638"/>
                  </a:cubicBezTo>
                  <a:cubicBezTo>
                    <a:pt x="2437" y="18506"/>
                    <a:pt x="2875" y="19177"/>
                    <a:pt x="3192" y="19631"/>
                  </a:cubicBezTo>
                  <a:cubicBezTo>
                    <a:pt x="3346" y="19860"/>
                    <a:pt x="3479" y="20028"/>
                    <a:pt x="3564" y="20146"/>
                  </a:cubicBezTo>
                  <a:cubicBezTo>
                    <a:pt x="3650" y="20258"/>
                    <a:pt x="3698" y="20318"/>
                    <a:pt x="3705" y="20318"/>
                  </a:cubicBezTo>
                  <a:cubicBezTo>
                    <a:pt x="3705" y="20318"/>
                    <a:pt x="3705" y="20318"/>
                    <a:pt x="3705" y="20318"/>
                  </a:cubicBezTo>
                  <a:cubicBezTo>
                    <a:pt x="3711" y="20314"/>
                    <a:pt x="3672" y="20248"/>
                    <a:pt x="3593" y="20127"/>
                  </a:cubicBezTo>
                  <a:cubicBezTo>
                    <a:pt x="3504" y="19990"/>
                    <a:pt x="3391" y="19812"/>
                    <a:pt x="3248" y="19594"/>
                  </a:cubicBezTo>
                  <a:cubicBezTo>
                    <a:pt x="2949" y="19131"/>
                    <a:pt x="2528" y="18452"/>
                    <a:pt x="2071" y="17580"/>
                  </a:cubicBezTo>
                  <a:cubicBezTo>
                    <a:pt x="1614" y="16710"/>
                    <a:pt x="1137" y="15635"/>
                    <a:pt x="765" y="14391"/>
                  </a:cubicBezTo>
                  <a:cubicBezTo>
                    <a:pt x="585" y="13766"/>
                    <a:pt x="431" y="13102"/>
                    <a:pt x="323" y="12406"/>
                  </a:cubicBezTo>
                  <a:cubicBezTo>
                    <a:pt x="223" y="11705"/>
                    <a:pt x="171" y="10976"/>
                    <a:pt x="174" y="10228"/>
                  </a:cubicBezTo>
                  <a:cubicBezTo>
                    <a:pt x="190" y="7220"/>
                    <a:pt x="1004" y="4563"/>
                    <a:pt x="1830" y="2788"/>
                  </a:cubicBezTo>
                  <a:cubicBezTo>
                    <a:pt x="2241" y="1895"/>
                    <a:pt x="2634" y="1201"/>
                    <a:pt x="2924" y="732"/>
                  </a:cubicBezTo>
                  <a:cubicBezTo>
                    <a:pt x="3063" y="494"/>
                    <a:pt x="3186" y="319"/>
                    <a:pt x="3261" y="193"/>
                  </a:cubicBezTo>
                  <a:cubicBezTo>
                    <a:pt x="3338" y="70"/>
                    <a:pt x="3377" y="4"/>
                    <a:pt x="3371" y="1"/>
                  </a:cubicBezTo>
                  <a:cubicBezTo>
                    <a:pt x="3371" y="0"/>
                    <a:pt x="3371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3257875" y="2831613"/>
              <a:ext cx="175400" cy="149025"/>
            </a:xfrm>
            <a:custGeom>
              <a:avLst/>
              <a:gdLst/>
              <a:ahLst/>
              <a:cxnLst/>
              <a:rect l="l" t="t" r="r" b="b"/>
              <a:pathLst>
                <a:path w="7016" h="5961" extrusionOk="0"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5"/>
                    <a:pt x="29" y="140"/>
                    <a:pt x="91" y="383"/>
                  </a:cubicBezTo>
                  <a:cubicBezTo>
                    <a:pt x="156" y="626"/>
                    <a:pt x="272" y="971"/>
                    <a:pt x="452" y="1384"/>
                  </a:cubicBezTo>
                  <a:cubicBezTo>
                    <a:pt x="814" y="2202"/>
                    <a:pt x="1486" y="3282"/>
                    <a:pt x="2520" y="4199"/>
                  </a:cubicBezTo>
                  <a:cubicBezTo>
                    <a:pt x="3033" y="4658"/>
                    <a:pt x="3579" y="5028"/>
                    <a:pt x="4104" y="5310"/>
                  </a:cubicBezTo>
                  <a:cubicBezTo>
                    <a:pt x="4630" y="5588"/>
                    <a:pt x="5130" y="5798"/>
                    <a:pt x="5576" y="5889"/>
                  </a:cubicBezTo>
                  <a:cubicBezTo>
                    <a:pt x="5806" y="5940"/>
                    <a:pt x="6019" y="5960"/>
                    <a:pt x="6204" y="5960"/>
                  </a:cubicBezTo>
                  <a:cubicBezTo>
                    <a:pt x="6377" y="5960"/>
                    <a:pt x="6526" y="5943"/>
                    <a:pt x="6645" y="5916"/>
                  </a:cubicBezTo>
                  <a:cubicBezTo>
                    <a:pt x="6893" y="5860"/>
                    <a:pt x="7015" y="5787"/>
                    <a:pt x="7011" y="5781"/>
                  </a:cubicBezTo>
                  <a:cubicBezTo>
                    <a:pt x="7011" y="5779"/>
                    <a:pt x="7009" y="5778"/>
                    <a:pt x="7004" y="5778"/>
                  </a:cubicBezTo>
                  <a:cubicBezTo>
                    <a:pt x="6961" y="5778"/>
                    <a:pt x="6716" y="5868"/>
                    <a:pt x="6322" y="5868"/>
                  </a:cubicBezTo>
                  <a:cubicBezTo>
                    <a:pt x="6120" y="5868"/>
                    <a:pt x="5877" y="5844"/>
                    <a:pt x="5603" y="5771"/>
                  </a:cubicBezTo>
                  <a:cubicBezTo>
                    <a:pt x="5176" y="5669"/>
                    <a:pt x="4692" y="5453"/>
                    <a:pt x="4179" y="5171"/>
                  </a:cubicBezTo>
                  <a:cubicBezTo>
                    <a:pt x="3668" y="4890"/>
                    <a:pt x="3137" y="4521"/>
                    <a:pt x="2634" y="4072"/>
                  </a:cubicBezTo>
                  <a:cubicBezTo>
                    <a:pt x="1621" y="3174"/>
                    <a:pt x="947" y="2127"/>
                    <a:pt x="560" y="1332"/>
                  </a:cubicBezTo>
                  <a:cubicBezTo>
                    <a:pt x="179" y="540"/>
                    <a:pt x="47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3894375" y="3208488"/>
              <a:ext cx="133550" cy="163100"/>
            </a:xfrm>
            <a:custGeom>
              <a:avLst/>
              <a:gdLst/>
              <a:ahLst/>
              <a:cxnLst/>
              <a:rect l="l" t="t" r="r" b="b"/>
              <a:pathLst>
                <a:path w="5342" h="6524" extrusionOk="0"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" y="5"/>
                    <a:pt x="34" y="121"/>
                    <a:pt x="103" y="327"/>
                  </a:cubicBezTo>
                  <a:cubicBezTo>
                    <a:pt x="171" y="535"/>
                    <a:pt x="284" y="829"/>
                    <a:pt x="445" y="1184"/>
                  </a:cubicBezTo>
                  <a:cubicBezTo>
                    <a:pt x="761" y="1896"/>
                    <a:pt x="1290" y="2847"/>
                    <a:pt x="2042" y="3773"/>
                  </a:cubicBezTo>
                  <a:cubicBezTo>
                    <a:pt x="2796" y="4697"/>
                    <a:pt x="3622" y="5407"/>
                    <a:pt x="4255" y="5860"/>
                  </a:cubicBezTo>
                  <a:cubicBezTo>
                    <a:pt x="4571" y="6088"/>
                    <a:pt x="4836" y="6260"/>
                    <a:pt x="5025" y="6368"/>
                  </a:cubicBezTo>
                  <a:cubicBezTo>
                    <a:pt x="5196" y="6468"/>
                    <a:pt x="5301" y="6523"/>
                    <a:pt x="5322" y="6523"/>
                  </a:cubicBezTo>
                  <a:cubicBezTo>
                    <a:pt x="5324" y="6523"/>
                    <a:pt x="5325" y="6523"/>
                    <a:pt x="5326" y="6522"/>
                  </a:cubicBezTo>
                  <a:cubicBezTo>
                    <a:pt x="5341" y="6497"/>
                    <a:pt x="4936" y="6238"/>
                    <a:pt x="4326" y="5764"/>
                  </a:cubicBezTo>
                  <a:cubicBezTo>
                    <a:pt x="3718" y="5289"/>
                    <a:pt x="2920" y="4575"/>
                    <a:pt x="2175" y="3665"/>
                  </a:cubicBezTo>
                  <a:cubicBezTo>
                    <a:pt x="1432" y="2750"/>
                    <a:pt x="896" y="1824"/>
                    <a:pt x="553" y="1132"/>
                  </a:cubicBezTo>
                  <a:cubicBezTo>
                    <a:pt x="215" y="446"/>
                    <a:pt x="4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4521400" y="3115713"/>
              <a:ext cx="58275" cy="208575"/>
            </a:xfrm>
            <a:custGeom>
              <a:avLst/>
              <a:gdLst/>
              <a:ahLst/>
              <a:cxnLst/>
              <a:rect l="l" t="t" r="r" b="b"/>
              <a:pathLst>
                <a:path w="2331" h="8343" extrusionOk="0">
                  <a:moveTo>
                    <a:pt x="2279" y="0"/>
                  </a:moveTo>
                  <a:cubicBezTo>
                    <a:pt x="2254" y="0"/>
                    <a:pt x="2242" y="494"/>
                    <a:pt x="2209" y="1293"/>
                  </a:cubicBezTo>
                  <a:cubicBezTo>
                    <a:pt x="2173" y="2088"/>
                    <a:pt x="2115" y="3193"/>
                    <a:pt x="1847" y="4374"/>
                  </a:cubicBezTo>
                  <a:cubicBezTo>
                    <a:pt x="1578" y="5558"/>
                    <a:pt x="1106" y="6560"/>
                    <a:pt x="706" y="7245"/>
                  </a:cubicBezTo>
                  <a:cubicBezTo>
                    <a:pt x="301" y="7929"/>
                    <a:pt x="0" y="8325"/>
                    <a:pt x="25" y="8342"/>
                  </a:cubicBezTo>
                  <a:cubicBezTo>
                    <a:pt x="26" y="8343"/>
                    <a:pt x="26" y="8343"/>
                    <a:pt x="27" y="8343"/>
                  </a:cubicBezTo>
                  <a:cubicBezTo>
                    <a:pt x="42" y="8343"/>
                    <a:pt x="123" y="8251"/>
                    <a:pt x="259" y="8082"/>
                  </a:cubicBezTo>
                  <a:cubicBezTo>
                    <a:pt x="404" y="7910"/>
                    <a:pt x="589" y="7644"/>
                    <a:pt x="809" y="7308"/>
                  </a:cubicBezTo>
                  <a:cubicBezTo>
                    <a:pt x="1239" y="6631"/>
                    <a:pt x="1741" y="5616"/>
                    <a:pt x="2013" y="4412"/>
                  </a:cubicBezTo>
                  <a:cubicBezTo>
                    <a:pt x="2286" y="3212"/>
                    <a:pt x="2325" y="2095"/>
                    <a:pt x="2331" y="1295"/>
                  </a:cubicBezTo>
                  <a:cubicBezTo>
                    <a:pt x="2331" y="895"/>
                    <a:pt x="2325" y="571"/>
                    <a:pt x="2313" y="347"/>
                  </a:cubicBezTo>
                  <a:cubicBezTo>
                    <a:pt x="2302" y="124"/>
                    <a:pt x="2290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4925575" y="2691313"/>
              <a:ext cx="125875" cy="377575"/>
            </a:xfrm>
            <a:custGeom>
              <a:avLst/>
              <a:gdLst/>
              <a:ahLst/>
              <a:cxnLst/>
              <a:rect l="l" t="t" r="r" b="b"/>
              <a:pathLst>
                <a:path w="5035" h="15103" extrusionOk="0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lnTo>
                    <a:pt x="6" y="1"/>
                  </a:lnTo>
                  <a:cubicBezTo>
                    <a:pt x="1" y="12"/>
                    <a:pt x="199" y="138"/>
                    <a:pt x="550" y="373"/>
                  </a:cubicBezTo>
                  <a:cubicBezTo>
                    <a:pt x="892" y="618"/>
                    <a:pt x="1382" y="988"/>
                    <a:pt x="1895" y="1540"/>
                  </a:cubicBezTo>
                  <a:cubicBezTo>
                    <a:pt x="2406" y="2088"/>
                    <a:pt x="2937" y="2819"/>
                    <a:pt x="3375" y="3712"/>
                  </a:cubicBezTo>
                  <a:cubicBezTo>
                    <a:pt x="3595" y="4158"/>
                    <a:pt x="3790" y="4644"/>
                    <a:pt x="3965" y="5156"/>
                  </a:cubicBezTo>
                  <a:cubicBezTo>
                    <a:pt x="4133" y="5671"/>
                    <a:pt x="4278" y="6215"/>
                    <a:pt x="4397" y="6776"/>
                  </a:cubicBezTo>
                  <a:cubicBezTo>
                    <a:pt x="4862" y="9035"/>
                    <a:pt x="4858" y="11142"/>
                    <a:pt x="4847" y="12651"/>
                  </a:cubicBezTo>
                  <a:cubicBezTo>
                    <a:pt x="4831" y="13388"/>
                    <a:pt x="4818" y="13995"/>
                    <a:pt x="4810" y="14443"/>
                  </a:cubicBezTo>
                  <a:cubicBezTo>
                    <a:pt x="4808" y="14640"/>
                    <a:pt x="4806" y="14800"/>
                    <a:pt x="4804" y="14931"/>
                  </a:cubicBezTo>
                  <a:cubicBezTo>
                    <a:pt x="4806" y="15043"/>
                    <a:pt x="4810" y="15103"/>
                    <a:pt x="4816" y="15103"/>
                  </a:cubicBezTo>
                  <a:cubicBezTo>
                    <a:pt x="4822" y="15103"/>
                    <a:pt x="4830" y="15045"/>
                    <a:pt x="4839" y="14933"/>
                  </a:cubicBezTo>
                  <a:cubicBezTo>
                    <a:pt x="4849" y="14802"/>
                    <a:pt x="4862" y="14642"/>
                    <a:pt x="4876" y="14447"/>
                  </a:cubicBezTo>
                  <a:cubicBezTo>
                    <a:pt x="4905" y="14024"/>
                    <a:pt x="4941" y="13411"/>
                    <a:pt x="4967" y="12653"/>
                  </a:cubicBezTo>
                  <a:cubicBezTo>
                    <a:pt x="5011" y="11142"/>
                    <a:pt x="5034" y="9024"/>
                    <a:pt x="4565" y="6741"/>
                  </a:cubicBezTo>
                  <a:cubicBezTo>
                    <a:pt x="4444" y="6174"/>
                    <a:pt x="4295" y="5624"/>
                    <a:pt x="4123" y="5103"/>
                  </a:cubicBezTo>
                  <a:cubicBezTo>
                    <a:pt x="3944" y="4584"/>
                    <a:pt x="3743" y="4094"/>
                    <a:pt x="3518" y="3643"/>
                  </a:cubicBezTo>
                  <a:cubicBezTo>
                    <a:pt x="3064" y="2740"/>
                    <a:pt x="2512" y="2003"/>
                    <a:pt x="1982" y="1455"/>
                  </a:cubicBezTo>
                  <a:cubicBezTo>
                    <a:pt x="1449" y="907"/>
                    <a:pt x="944" y="548"/>
                    <a:pt x="587" y="317"/>
                  </a:cubicBezTo>
                  <a:cubicBezTo>
                    <a:pt x="408" y="203"/>
                    <a:pt x="259" y="128"/>
                    <a:pt x="163" y="74"/>
                  </a:cubicBezTo>
                  <a:cubicBezTo>
                    <a:pt x="71" y="2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4829650" y="2564763"/>
              <a:ext cx="173750" cy="217600"/>
            </a:xfrm>
            <a:custGeom>
              <a:avLst/>
              <a:gdLst/>
              <a:ahLst/>
              <a:cxnLst/>
              <a:rect l="l" t="t" r="r" b="b"/>
              <a:pathLst>
                <a:path w="6950" h="8704" extrusionOk="0">
                  <a:moveTo>
                    <a:pt x="6939" y="0"/>
                  </a:moveTo>
                  <a:cubicBezTo>
                    <a:pt x="6926" y="0"/>
                    <a:pt x="6853" y="141"/>
                    <a:pt x="6731" y="394"/>
                  </a:cubicBezTo>
                  <a:cubicBezTo>
                    <a:pt x="6612" y="652"/>
                    <a:pt x="6429" y="1021"/>
                    <a:pt x="6189" y="1470"/>
                  </a:cubicBezTo>
                  <a:cubicBezTo>
                    <a:pt x="5715" y="2369"/>
                    <a:pt x="4984" y="3573"/>
                    <a:pt x="4019" y="4787"/>
                  </a:cubicBezTo>
                  <a:cubicBezTo>
                    <a:pt x="3050" y="5998"/>
                    <a:pt x="2041" y="6980"/>
                    <a:pt x="1272" y="7644"/>
                  </a:cubicBezTo>
                  <a:cubicBezTo>
                    <a:pt x="888" y="7978"/>
                    <a:pt x="569" y="8238"/>
                    <a:pt x="344" y="8414"/>
                  </a:cubicBezTo>
                  <a:cubicBezTo>
                    <a:pt x="120" y="8591"/>
                    <a:pt x="0" y="8693"/>
                    <a:pt x="8" y="8703"/>
                  </a:cubicBezTo>
                  <a:cubicBezTo>
                    <a:pt x="8" y="8704"/>
                    <a:pt x="9" y="8704"/>
                    <a:pt x="10" y="8704"/>
                  </a:cubicBezTo>
                  <a:cubicBezTo>
                    <a:pt x="28" y="8704"/>
                    <a:pt x="159" y="8620"/>
                    <a:pt x="384" y="8468"/>
                  </a:cubicBezTo>
                  <a:cubicBezTo>
                    <a:pt x="621" y="8310"/>
                    <a:pt x="953" y="8061"/>
                    <a:pt x="1349" y="7737"/>
                  </a:cubicBezTo>
                  <a:cubicBezTo>
                    <a:pt x="2144" y="7094"/>
                    <a:pt x="3176" y="6116"/>
                    <a:pt x="4152" y="4893"/>
                  </a:cubicBezTo>
                  <a:cubicBezTo>
                    <a:pt x="5126" y="3668"/>
                    <a:pt x="5848" y="2443"/>
                    <a:pt x="6297" y="1524"/>
                  </a:cubicBezTo>
                  <a:cubicBezTo>
                    <a:pt x="6523" y="1067"/>
                    <a:pt x="6691" y="687"/>
                    <a:pt x="6793" y="421"/>
                  </a:cubicBezTo>
                  <a:cubicBezTo>
                    <a:pt x="6897" y="155"/>
                    <a:pt x="6949" y="6"/>
                    <a:pt x="6940" y="0"/>
                  </a:cubicBezTo>
                  <a:cubicBezTo>
                    <a:pt x="6940" y="0"/>
                    <a:pt x="6940" y="0"/>
                    <a:pt x="6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4698750" y="1661338"/>
              <a:ext cx="111100" cy="313425"/>
            </a:xfrm>
            <a:custGeom>
              <a:avLst/>
              <a:gdLst/>
              <a:ahLst/>
              <a:cxnLst/>
              <a:rect l="l" t="t" r="r" b="b"/>
              <a:pathLst>
                <a:path w="4444" h="12537" extrusionOk="0">
                  <a:moveTo>
                    <a:pt x="3267" y="0"/>
                  </a:moveTo>
                  <a:cubicBezTo>
                    <a:pt x="3267" y="0"/>
                    <a:pt x="3267" y="0"/>
                    <a:pt x="3266" y="0"/>
                  </a:cubicBezTo>
                  <a:cubicBezTo>
                    <a:pt x="3255" y="6"/>
                    <a:pt x="3328" y="187"/>
                    <a:pt x="3450" y="519"/>
                  </a:cubicBezTo>
                  <a:cubicBezTo>
                    <a:pt x="3571" y="851"/>
                    <a:pt x="3728" y="1339"/>
                    <a:pt x="3865" y="1954"/>
                  </a:cubicBezTo>
                  <a:cubicBezTo>
                    <a:pt x="4142" y="3178"/>
                    <a:pt x="4268" y="4960"/>
                    <a:pt x="3784" y="6826"/>
                  </a:cubicBezTo>
                  <a:cubicBezTo>
                    <a:pt x="3299" y="8691"/>
                    <a:pt x="2319" y="10187"/>
                    <a:pt x="1482" y="11120"/>
                  </a:cubicBezTo>
                  <a:cubicBezTo>
                    <a:pt x="1063" y="11591"/>
                    <a:pt x="689" y="11940"/>
                    <a:pt x="421" y="12172"/>
                  </a:cubicBezTo>
                  <a:cubicBezTo>
                    <a:pt x="155" y="12401"/>
                    <a:pt x="0" y="12525"/>
                    <a:pt x="10" y="12536"/>
                  </a:cubicBezTo>
                  <a:cubicBezTo>
                    <a:pt x="10" y="12537"/>
                    <a:pt x="10" y="12537"/>
                    <a:pt x="11" y="12537"/>
                  </a:cubicBezTo>
                  <a:cubicBezTo>
                    <a:pt x="18" y="12537"/>
                    <a:pt x="59" y="12512"/>
                    <a:pt x="131" y="12463"/>
                  </a:cubicBezTo>
                  <a:cubicBezTo>
                    <a:pt x="209" y="12409"/>
                    <a:pt x="326" y="12334"/>
                    <a:pt x="463" y="12222"/>
                  </a:cubicBezTo>
                  <a:cubicBezTo>
                    <a:pt x="747" y="12006"/>
                    <a:pt x="1137" y="11668"/>
                    <a:pt x="1573" y="11201"/>
                  </a:cubicBezTo>
                  <a:cubicBezTo>
                    <a:pt x="2443" y="10279"/>
                    <a:pt x="3457" y="8767"/>
                    <a:pt x="3949" y="6868"/>
                  </a:cubicBezTo>
                  <a:cubicBezTo>
                    <a:pt x="4443" y="4970"/>
                    <a:pt x="4293" y="3156"/>
                    <a:pt x="3982" y="1927"/>
                  </a:cubicBezTo>
                  <a:cubicBezTo>
                    <a:pt x="3830" y="1308"/>
                    <a:pt x="3654" y="822"/>
                    <a:pt x="3512" y="496"/>
                  </a:cubicBezTo>
                  <a:cubicBezTo>
                    <a:pt x="3446" y="330"/>
                    <a:pt x="3378" y="209"/>
                    <a:pt x="3340" y="124"/>
                  </a:cubicBezTo>
                  <a:cubicBezTo>
                    <a:pt x="3298" y="42"/>
                    <a:pt x="3273" y="0"/>
                    <a:pt x="3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4801525" y="1741288"/>
              <a:ext cx="124275" cy="64625"/>
            </a:xfrm>
            <a:custGeom>
              <a:avLst/>
              <a:gdLst/>
              <a:ahLst/>
              <a:cxnLst/>
              <a:rect l="l" t="t" r="r" b="b"/>
              <a:pathLst>
                <a:path w="4971" h="2585" extrusionOk="0">
                  <a:moveTo>
                    <a:pt x="4535" y="1"/>
                  </a:moveTo>
                  <a:cubicBezTo>
                    <a:pt x="4416" y="1"/>
                    <a:pt x="4274" y="6"/>
                    <a:pt x="4114" y="20"/>
                  </a:cubicBezTo>
                  <a:cubicBezTo>
                    <a:pt x="3585" y="65"/>
                    <a:pt x="2856" y="232"/>
                    <a:pt x="2128" y="605"/>
                  </a:cubicBezTo>
                  <a:cubicBezTo>
                    <a:pt x="1403" y="977"/>
                    <a:pt x="842" y="1473"/>
                    <a:pt x="498" y="1876"/>
                  </a:cubicBezTo>
                  <a:cubicBezTo>
                    <a:pt x="151" y="2281"/>
                    <a:pt x="1" y="2575"/>
                    <a:pt x="16" y="2584"/>
                  </a:cubicBezTo>
                  <a:cubicBezTo>
                    <a:pt x="17" y="2585"/>
                    <a:pt x="18" y="2585"/>
                    <a:pt x="19" y="2585"/>
                  </a:cubicBezTo>
                  <a:cubicBezTo>
                    <a:pt x="52" y="2585"/>
                    <a:pt x="235" y="2320"/>
                    <a:pt x="587" y="1957"/>
                  </a:cubicBezTo>
                  <a:cubicBezTo>
                    <a:pt x="946" y="1583"/>
                    <a:pt x="1503" y="1120"/>
                    <a:pt x="2208" y="755"/>
                  </a:cubicBezTo>
                  <a:cubicBezTo>
                    <a:pt x="2914" y="396"/>
                    <a:pt x="3614" y="213"/>
                    <a:pt x="4127" y="140"/>
                  </a:cubicBezTo>
                  <a:cubicBezTo>
                    <a:pt x="4642" y="65"/>
                    <a:pt x="4968" y="70"/>
                    <a:pt x="4970" y="39"/>
                  </a:cubicBezTo>
                  <a:cubicBezTo>
                    <a:pt x="4970" y="29"/>
                    <a:pt x="4811" y="1"/>
                    <a:pt x="4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4964750" y="2158513"/>
              <a:ext cx="252950" cy="477025"/>
            </a:xfrm>
            <a:custGeom>
              <a:avLst/>
              <a:gdLst/>
              <a:ahLst/>
              <a:cxnLst/>
              <a:rect l="l" t="t" r="r" b="b"/>
              <a:pathLst>
                <a:path w="10118" h="19081" extrusionOk="0">
                  <a:moveTo>
                    <a:pt x="5" y="1"/>
                  </a:moveTo>
                  <a:cubicBezTo>
                    <a:pt x="3" y="1"/>
                    <a:pt x="2" y="1"/>
                    <a:pt x="2" y="2"/>
                  </a:cubicBezTo>
                  <a:cubicBezTo>
                    <a:pt x="0" y="8"/>
                    <a:pt x="77" y="39"/>
                    <a:pt x="226" y="93"/>
                  </a:cubicBezTo>
                  <a:cubicBezTo>
                    <a:pt x="373" y="150"/>
                    <a:pt x="596" y="210"/>
                    <a:pt x="870" y="330"/>
                  </a:cubicBezTo>
                  <a:cubicBezTo>
                    <a:pt x="1430" y="538"/>
                    <a:pt x="2219" y="899"/>
                    <a:pt x="3128" y="1455"/>
                  </a:cubicBezTo>
                  <a:cubicBezTo>
                    <a:pt x="4038" y="2008"/>
                    <a:pt x="5043" y="2797"/>
                    <a:pt x="6014" y="3818"/>
                  </a:cubicBezTo>
                  <a:cubicBezTo>
                    <a:pt x="6490" y="4335"/>
                    <a:pt x="6959" y="4906"/>
                    <a:pt x="7395" y="5537"/>
                  </a:cubicBezTo>
                  <a:cubicBezTo>
                    <a:pt x="7823" y="6172"/>
                    <a:pt x="8219" y="6860"/>
                    <a:pt x="8560" y="7595"/>
                  </a:cubicBezTo>
                  <a:cubicBezTo>
                    <a:pt x="9237" y="9071"/>
                    <a:pt x="9627" y="10588"/>
                    <a:pt x="9793" y="11985"/>
                  </a:cubicBezTo>
                  <a:cubicBezTo>
                    <a:pt x="9969" y="13383"/>
                    <a:pt x="9930" y="14660"/>
                    <a:pt x="9801" y="15718"/>
                  </a:cubicBezTo>
                  <a:cubicBezTo>
                    <a:pt x="9672" y="16775"/>
                    <a:pt x="9469" y="17618"/>
                    <a:pt x="9301" y="18191"/>
                  </a:cubicBezTo>
                  <a:cubicBezTo>
                    <a:pt x="9226" y="18480"/>
                    <a:pt x="9141" y="18696"/>
                    <a:pt x="9099" y="18849"/>
                  </a:cubicBezTo>
                  <a:cubicBezTo>
                    <a:pt x="9050" y="18999"/>
                    <a:pt x="9029" y="19078"/>
                    <a:pt x="9035" y="19080"/>
                  </a:cubicBezTo>
                  <a:cubicBezTo>
                    <a:pt x="9035" y="19080"/>
                    <a:pt x="9035" y="19080"/>
                    <a:pt x="9035" y="19080"/>
                  </a:cubicBezTo>
                  <a:cubicBezTo>
                    <a:pt x="9042" y="19080"/>
                    <a:pt x="9074" y="19005"/>
                    <a:pt x="9131" y="18859"/>
                  </a:cubicBezTo>
                  <a:cubicBezTo>
                    <a:pt x="9183" y="18710"/>
                    <a:pt x="9278" y="18498"/>
                    <a:pt x="9365" y="18210"/>
                  </a:cubicBezTo>
                  <a:cubicBezTo>
                    <a:pt x="9554" y="17641"/>
                    <a:pt x="9776" y="16796"/>
                    <a:pt x="9920" y="15731"/>
                  </a:cubicBezTo>
                  <a:cubicBezTo>
                    <a:pt x="10067" y="14668"/>
                    <a:pt x="10117" y="13379"/>
                    <a:pt x="9949" y="11965"/>
                  </a:cubicBezTo>
                  <a:cubicBezTo>
                    <a:pt x="9791" y="10555"/>
                    <a:pt x="9401" y="9019"/>
                    <a:pt x="8717" y="7524"/>
                  </a:cubicBezTo>
                  <a:cubicBezTo>
                    <a:pt x="8371" y="6779"/>
                    <a:pt x="7968" y="6083"/>
                    <a:pt x="7534" y="5441"/>
                  </a:cubicBezTo>
                  <a:cubicBezTo>
                    <a:pt x="7090" y="4806"/>
                    <a:pt x="6614" y="4229"/>
                    <a:pt x="6129" y="3708"/>
                  </a:cubicBezTo>
                  <a:cubicBezTo>
                    <a:pt x="5140" y="2684"/>
                    <a:pt x="4117" y="1896"/>
                    <a:pt x="3191" y="1350"/>
                  </a:cubicBezTo>
                  <a:cubicBezTo>
                    <a:pt x="2265" y="803"/>
                    <a:pt x="1463" y="457"/>
                    <a:pt x="895" y="266"/>
                  </a:cubicBezTo>
                  <a:cubicBezTo>
                    <a:pt x="616" y="156"/>
                    <a:pt x="386" y="108"/>
                    <a:pt x="236" y="60"/>
                  </a:cubicBezTo>
                  <a:cubicBezTo>
                    <a:pt x="100" y="22"/>
                    <a:pt x="22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5107400" y="2110113"/>
              <a:ext cx="83175" cy="112725"/>
            </a:xfrm>
            <a:custGeom>
              <a:avLst/>
              <a:gdLst/>
              <a:ahLst/>
              <a:cxnLst/>
              <a:rect l="l" t="t" r="r" b="b"/>
              <a:pathLst>
                <a:path w="3327" h="4509" extrusionOk="0">
                  <a:moveTo>
                    <a:pt x="3306" y="1"/>
                  </a:moveTo>
                  <a:cubicBezTo>
                    <a:pt x="3249" y="1"/>
                    <a:pt x="2943" y="1256"/>
                    <a:pt x="2029" y="2513"/>
                  </a:cubicBezTo>
                  <a:cubicBezTo>
                    <a:pt x="1120" y="3794"/>
                    <a:pt x="1" y="4461"/>
                    <a:pt x="38" y="4508"/>
                  </a:cubicBezTo>
                  <a:cubicBezTo>
                    <a:pt x="38" y="4508"/>
                    <a:pt x="39" y="4509"/>
                    <a:pt x="41" y="4509"/>
                  </a:cubicBezTo>
                  <a:cubicBezTo>
                    <a:pt x="76" y="4509"/>
                    <a:pt x="359" y="4367"/>
                    <a:pt x="753" y="4068"/>
                  </a:cubicBezTo>
                  <a:cubicBezTo>
                    <a:pt x="1170" y="3757"/>
                    <a:pt x="1701" y="3259"/>
                    <a:pt x="2168" y="2613"/>
                  </a:cubicBezTo>
                  <a:cubicBezTo>
                    <a:pt x="2632" y="1965"/>
                    <a:pt x="2939" y="1307"/>
                    <a:pt x="3107" y="815"/>
                  </a:cubicBezTo>
                  <a:cubicBezTo>
                    <a:pt x="3277" y="323"/>
                    <a:pt x="3327" y="5"/>
                    <a:pt x="3308" y="1"/>
                  </a:cubicBezTo>
                  <a:cubicBezTo>
                    <a:pt x="3307" y="1"/>
                    <a:pt x="3307" y="1"/>
                    <a:pt x="3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4288825" y="1437688"/>
              <a:ext cx="52025" cy="219725"/>
            </a:xfrm>
            <a:custGeom>
              <a:avLst/>
              <a:gdLst/>
              <a:ahLst/>
              <a:cxnLst/>
              <a:rect l="l" t="t" r="r" b="b"/>
              <a:pathLst>
                <a:path w="2081" h="8789" extrusionOk="0">
                  <a:moveTo>
                    <a:pt x="1554" y="0"/>
                  </a:moveTo>
                  <a:cubicBezTo>
                    <a:pt x="1554" y="0"/>
                    <a:pt x="1554" y="0"/>
                    <a:pt x="1553" y="0"/>
                  </a:cubicBezTo>
                  <a:cubicBezTo>
                    <a:pt x="1521" y="10"/>
                    <a:pt x="1683" y="504"/>
                    <a:pt x="1808" y="1329"/>
                  </a:cubicBezTo>
                  <a:cubicBezTo>
                    <a:pt x="1872" y="1740"/>
                    <a:pt x="1912" y="2234"/>
                    <a:pt x="1918" y="2784"/>
                  </a:cubicBezTo>
                  <a:cubicBezTo>
                    <a:pt x="1914" y="3334"/>
                    <a:pt x="1874" y="3938"/>
                    <a:pt x="1768" y="4565"/>
                  </a:cubicBezTo>
                  <a:cubicBezTo>
                    <a:pt x="1656" y="5190"/>
                    <a:pt x="1492" y="5773"/>
                    <a:pt x="1308" y="6290"/>
                  </a:cubicBezTo>
                  <a:cubicBezTo>
                    <a:pt x="1117" y="6807"/>
                    <a:pt x="913" y="7258"/>
                    <a:pt x="714" y="7625"/>
                  </a:cubicBezTo>
                  <a:cubicBezTo>
                    <a:pt x="319" y="8358"/>
                    <a:pt x="0" y="8769"/>
                    <a:pt x="25" y="8788"/>
                  </a:cubicBezTo>
                  <a:cubicBezTo>
                    <a:pt x="26" y="8788"/>
                    <a:pt x="26" y="8788"/>
                    <a:pt x="27" y="8788"/>
                  </a:cubicBezTo>
                  <a:cubicBezTo>
                    <a:pt x="41" y="8788"/>
                    <a:pt x="125" y="8691"/>
                    <a:pt x="267" y="8512"/>
                  </a:cubicBezTo>
                  <a:cubicBezTo>
                    <a:pt x="340" y="8421"/>
                    <a:pt x="427" y="8306"/>
                    <a:pt x="517" y="8165"/>
                  </a:cubicBezTo>
                  <a:cubicBezTo>
                    <a:pt x="608" y="8024"/>
                    <a:pt x="720" y="7870"/>
                    <a:pt x="820" y="7682"/>
                  </a:cubicBezTo>
                  <a:cubicBezTo>
                    <a:pt x="1036" y="7320"/>
                    <a:pt x="1254" y="6866"/>
                    <a:pt x="1457" y="6345"/>
                  </a:cubicBezTo>
                  <a:cubicBezTo>
                    <a:pt x="1650" y="5821"/>
                    <a:pt x="1824" y="5228"/>
                    <a:pt x="1937" y="4594"/>
                  </a:cubicBezTo>
                  <a:cubicBezTo>
                    <a:pt x="2043" y="3957"/>
                    <a:pt x="2080" y="3342"/>
                    <a:pt x="2076" y="2782"/>
                  </a:cubicBezTo>
                  <a:cubicBezTo>
                    <a:pt x="2061" y="2225"/>
                    <a:pt x="2009" y="1723"/>
                    <a:pt x="1928" y="1308"/>
                  </a:cubicBezTo>
                  <a:cubicBezTo>
                    <a:pt x="1897" y="1100"/>
                    <a:pt x="1843" y="917"/>
                    <a:pt x="1804" y="753"/>
                  </a:cubicBezTo>
                  <a:cubicBezTo>
                    <a:pt x="1768" y="591"/>
                    <a:pt x="1725" y="452"/>
                    <a:pt x="1685" y="342"/>
                  </a:cubicBezTo>
                  <a:cubicBezTo>
                    <a:pt x="1612" y="121"/>
                    <a:pt x="1566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3168500" y="2573438"/>
              <a:ext cx="1179375" cy="639850"/>
            </a:xfrm>
            <a:custGeom>
              <a:avLst/>
              <a:gdLst/>
              <a:ahLst/>
              <a:cxnLst/>
              <a:rect l="l" t="t" r="r" b="b"/>
              <a:pathLst>
                <a:path w="47175" h="25594" extrusionOk="0">
                  <a:moveTo>
                    <a:pt x="3528" y="0"/>
                  </a:moveTo>
                  <a:cubicBezTo>
                    <a:pt x="522" y="0"/>
                    <a:pt x="567" y="3361"/>
                    <a:pt x="567" y="3361"/>
                  </a:cubicBezTo>
                  <a:cubicBezTo>
                    <a:pt x="0" y="10359"/>
                    <a:pt x="4627" y="17036"/>
                    <a:pt x="10694" y="20566"/>
                  </a:cubicBezTo>
                  <a:cubicBezTo>
                    <a:pt x="16617" y="24016"/>
                    <a:pt x="23670" y="24932"/>
                    <a:pt x="30535" y="24957"/>
                  </a:cubicBezTo>
                  <a:cubicBezTo>
                    <a:pt x="30680" y="25137"/>
                    <a:pt x="30847" y="25289"/>
                    <a:pt x="31046" y="25397"/>
                  </a:cubicBezTo>
                  <a:cubicBezTo>
                    <a:pt x="31329" y="25549"/>
                    <a:pt x="31642" y="25593"/>
                    <a:pt x="31957" y="25593"/>
                  </a:cubicBezTo>
                  <a:cubicBezTo>
                    <a:pt x="32116" y="25593"/>
                    <a:pt x="32276" y="25582"/>
                    <a:pt x="32433" y="25567"/>
                  </a:cubicBezTo>
                  <a:cubicBezTo>
                    <a:pt x="33681" y="25447"/>
                    <a:pt x="34910" y="25121"/>
                    <a:pt x="36080" y="24614"/>
                  </a:cubicBezTo>
                  <a:cubicBezTo>
                    <a:pt x="36375" y="24867"/>
                    <a:pt x="36803" y="25148"/>
                    <a:pt x="37636" y="25289"/>
                  </a:cubicBezTo>
                  <a:cubicBezTo>
                    <a:pt x="38603" y="25455"/>
                    <a:pt x="39424" y="25561"/>
                    <a:pt x="40285" y="25561"/>
                  </a:cubicBezTo>
                  <a:cubicBezTo>
                    <a:pt x="40787" y="25561"/>
                    <a:pt x="41303" y="25525"/>
                    <a:pt x="41869" y="25444"/>
                  </a:cubicBezTo>
                  <a:cubicBezTo>
                    <a:pt x="42820" y="25307"/>
                    <a:pt x="44333" y="24734"/>
                    <a:pt x="44619" y="23815"/>
                  </a:cubicBezTo>
                  <a:cubicBezTo>
                    <a:pt x="44707" y="23530"/>
                    <a:pt x="44703" y="23213"/>
                    <a:pt x="44844" y="22951"/>
                  </a:cubicBezTo>
                  <a:cubicBezTo>
                    <a:pt x="44848" y="22945"/>
                    <a:pt x="44854" y="22939"/>
                    <a:pt x="44856" y="22934"/>
                  </a:cubicBezTo>
                  <a:cubicBezTo>
                    <a:pt x="44964" y="22816"/>
                    <a:pt x="45072" y="22698"/>
                    <a:pt x="45168" y="22571"/>
                  </a:cubicBezTo>
                  <a:cubicBezTo>
                    <a:pt x="45230" y="22515"/>
                    <a:pt x="45292" y="22459"/>
                    <a:pt x="45350" y="22399"/>
                  </a:cubicBezTo>
                  <a:cubicBezTo>
                    <a:pt x="46004" y="21761"/>
                    <a:pt x="46162" y="19758"/>
                    <a:pt x="45465" y="19154"/>
                  </a:cubicBezTo>
                  <a:cubicBezTo>
                    <a:pt x="45568" y="19017"/>
                    <a:pt x="45666" y="18876"/>
                    <a:pt x="45755" y="18730"/>
                  </a:cubicBezTo>
                  <a:lnTo>
                    <a:pt x="45755" y="18730"/>
                  </a:lnTo>
                  <a:lnTo>
                    <a:pt x="45537" y="18954"/>
                  </a:lnTo>
                  <a:cubicBezTo>
                    <a:pt x="46318" y="17782"/>
                    <a:pt x="46195" y="16762"/>
                    <a:pt x="45155" y="15737"/>
                  </a:cubicBezTo>
                  <a:cubicBezTo>
                    <a:pt x="45166" y="15716"/>
                    <a:pt x="45184" y="15697"/>
                    <a:pt x="45195" y="15676"/>
                  </a:cubicBezTo>
                  <a:lnTo>
                    <a:pt x="45195" y="15676"/>
                  </a:lnTo>
                  <a:lnTo>
                    <a:pt x="45145" y="15728"/>
                  </a:lnTo>
                  <a:cubicBezTo>
                    <a:pt x="45145" y="15728"/>
                    <a:pt x="45143" y="15726"/>
                    <a:pt x="45143" y="15726"/>
                  </a:cubicBezTo>
                  <a:cubicBezTo>
                    <a:pt x="45950" y="14572"/>
                    <a:pt x="46293" y="14397"/>
                    <a:pt x="46791" y="13150"/>
                  </a:cubicBezTo>
                  <a:lnTo>
                    <a:pt x="46793" y="13150"/>
                  </a:lnTo>
                  <a:cubicBezTo>
                    <a:pt x="47084" y="12417"/>
                    <a:pt x="47175" y="11362"/>
                    <a:pt x="46451" y="11047"/>
                  </a:cubicBezTo>
                  <a:cubicBezTo>
                    <a:pt x="46334" y="10996"/>
                    <a:pt x="46213" y="10974"/>
                    <a:pt x="46091" y="10974"/>
                  </a:cubicBezTo>
                  <a:cubicBezTo>
                    <a:pt x="45699" y="10974"/>
                    <a:pt x="45293" y="11203"/>
                    <a:pt x="44950" y="11429"/>
                  </a:cubicBezTo>
                  <a:cubicBezTo>
                    <a:pt x="43525" y="12371"/>
                    <a:pt x="43106" y="12996"/>
                    <a:pt x="41696" y="13910"/>
                  </a:cubicBezTo>
                  <a:cubicBezTo>
                    <a:pt x="40928" y="14409"/>
                    <a:pt x="39877" y="14942"/>
                    <a:pt x="38939" y="14942"/>
                  </a:cubicBezTo>
                  <a:cubicBezTo>
                    <a:pt x="38650" y="14942"/>
                    <a:pt x="38373" y="14892"/>
                    <a:pt x="38117" y="14775"/>
                  </a:cubicBezTo>
                  <a:cubicBezTo>
                    <a:pt x="36907" y="14223"/>
                    <a:pt x="36890" y="12523"/>
                    <a:pt x="36184" y="11397"/>
                  </a:cubicBezTo>
                  <a:cubicBezTo>
                    <a:pt x="35973" y="11064"/>
                    <a:pt x="35642" y="10750"/>
                    <a:pt x="35253" y="10750"/>
                  </a:cubicBezTo>
                  <a:cubicBezTo>
                    <a:pt x="35236" y="10750"/>
                    <a:pt x="35219" y="10751"/>
                    <a:pt x="35202" y="10752"/>
                  </a:cubicBezTo>
                  <a:cubicBezTo>
                    <a:pt x="34760" y="10783"/>
                    <a:pt x="34224" y="11175"/>
                    <a:pt x="34148" y="11611"/>
                  </a:cubicBezTo>
                  <a:cubicBezTo>
                    <a:pt x="34075" y="12049"/>
                    <a:pt x="34206" y="12593"/>
                    <a:pt x="34224" y="13036"/>
                  </a:cubicBezTo>
                  <a:cubicBezTo>
                    <a:pt x="34276" y="14412"/>
                    <a:pt x="34278" y="15128"/>
                    <a:pt x="34156" y="16200"/>
                  </a:cubicBezTo>
                  <a:cubicBezTo>
                    <a:pt x="34098" y="16469"/>
                    <a:pt x="34058" y="16760"/>
                    <a:pt x="34031" y="17063"/>
                  </a:cubicBezTo>
                  <a:cubicBezTo>
                    <a:pt x="32856" y="16980"/>
                    <a:pt x="31654" y="16966"/>
                    <a:pt x="30597" y="16901"/>
                  </a:cubicBezTo>
                  <a:cubicBezTo>
                    <a:pt x="30543" y="16898"/>
                    <a:pt x="30489" y="16895"/>
                    <a:pt x="30434" y="16895"/>
                  </a:cubicBezTo>
                  <a:cubicBezTo>
                    <a:pt x="30218" y="16895"/>
                    <a:pt x="29999" y="16932"/>
                    <a:pt x="29850" y="17101"/>
                  </a:cubicBezTo>
                  <a:cubicBezTo>
                    <a:pt x="29711" y="17260"/>
                    <a:pt x="29671" y="17495"/>
                    <a:pt x="29640" y="17717"/>
                  </a:cubicBezTo>
                  <a:cubicBezTo>
                    <a:pt x="29588" y="18097"/>
                    <a:pt x="29553" y="18481"/>
                    <a:pt x="29528" y="18867"/>
                  </a:cubicBezTo>
                  <a:cubicBezTo>
                    <a:pt x="29318" y="18868"/>
                    <a:pt x="29109" y="18868"/>
                    <a:pt x="28900" y="18868"/>
                  </a:cubicBezTo>
                  <a:cubicBezTo>
                    <a:pt x="23655" y="18868"/>
                    <a:pt x="18695" y="18483"/>
                    <a:pt x="14038" y="15926"/>
                  </a:cubicBezTo>
                  <a:cubicBezTo>
                    <a:pt x="8827" y="13063"/>
                    <a:pt x="6334" y="8437"/>
                    <a:pt x="6334" y="1976"/>
                  </a:cubicBezTo>
                  <a:cubicBezTo>
                    <a:pt x="6334" y="1976"/>
                    <a:pt x="6361" y="39"/>
                    <a:pt x="3585" y="0"/>
                  </a:cubicBezTo>
                  <a:cubicBezTo>
                    <a:pt x="3566" y="0"/>
                    <a:pt x="3547" y="0"/>
                    <a:pt x="352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168500" y="2533438"/>
              <a:ext cx="775925" cy="623975"/>
            </a:xfrm>
            <a:custGeom>
              <a:avLst/>
              <a:gdLst/>
              <a:ahLst/>
              <a:cxnLst/>
              <a:rect l="l" t="t" r="r" b="b"/>
              <a:pathLst>
                <a:path w="31037" h="24959" extrusionOk="0">
                  <a:moveTo>
                    <a:pt x="3526" y="1"/>
                  </a:moveTo>
                  <a:cubicBezTo>
                    <a:pt x="522" y="1"/>
                    <a:pt x="567" y="3362"/>
                    <a:pt x="567" y="3362"/>
                  </a:cubicBezTo>
                  <a:cubicBezTo>
                    <a:pt x="0" y="10359"/>
                    <a:pt x="4627" y="17035"/>
                    <a:pt x="10694" y="20567"/>
                  </a:cubicBezTo>
                  <a:cubicBezTo>
                    <a:pt x="16703" y="24065"/>
                    <a:pt x="23876" y="24958"/>
                    <a:pt x="30834" y="24958"/>
                  </a:cubicBezTo>
                  <a:cubicBezTo>
                    <a:pt x="30901" y="24958"/>
                    <a:pt x="30969" y="24958"/>
                    <a:pt x="31036" y="24958"/>
                  </a:cubicBezTo>
                  <a:cubicBezTo>
                    <a:pt x="30953" y="22923"/>
                    <a:pt x="30871" y="20889"/>
                    <a:pt x="30788" y="18856"/>
                  </a:cubicBezTo>
                  <a:cubicBezTo>
                    <a:pt x="30159" y="18864"/>
                    <a:pt x="29534" y="18869"/>
                    <a:pt x="28914" y="18869"/>
                  </a:cubicBezTo>
                  <a:cubicBezTo>
                    <a:pt x="23664" y="18869"/>
                    <a:pt x="18699" y="18486"/>
                    <a:pt x="14038" y="15925"/>
                  </a:cubicBezTo>
                  <a:cubicBezTo>
                    <a:pt x="8827" y="13064"/>
                    <a:pt x="6334" y="8436"/>
                    <a:pt x="6334" y="1977"/>
                  </a:cubicBezTo>
                  <a:cubicBezTo>
                    <a:pt x="6334" y="1977"/>
                    <a:pt x="6361" y="40"/>
                    <a:pt x="3585" y="1"/>
                  </a:cubicBezTo>
                  <a:cubicBezTo>
                    <a:pt x="3565" y="1"/>
                    <a:pt x="3545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4013575" y="2802213"/>
              <a:ext cx="334300" cy="370275"/>
            </a:xfrm>
            <a:custGeom>
              <a:avLst/>
              <a:gdLst/>
              <a:ahLst/>
              <a:cxnLst/>
              <a:rect l="l" t="t" r="r" b="b"/>
              <a:pathLst>
                <a:path w="13372" h="14811" extrusionOk="0">
                  <a:moveTo>
                    <a:pt x="1450" y="0"/>
                  </a:moveTo>
                  <a:cubicBezTo>
                    <a:pt x="1433" y="0"/>
                    <a:pt x="1416" y="1"/>
                    <a:pt x="1399" y="2"/>
                  </a:cubicBezTo>
                  <a:cubicBezTo>
                    <a:pt x="957" y="33"/>
                    <a:pt x="421" y="422"/>
                    <a:pt x="345" y="860"/>
                  </a:cubicBezTo>
                  <a:cubicBezTo>
                    <a:pt x="272" y="1298"/>
                    <a:pt x="403" y="1842"/>
                    <a:pt x="419" y="2284"/>
                  </a:cubicBezTo>
                  <a:cubicBezTo>
                    <a:pt x="473" y="3660"/>
                    <a:pt x="475" y="4377"/>
                    <a:pt x="353" y="5448"/>
                  </a:cubicBezTo>
                  <a:cubicBezTo>
                    <a:pt x="230" y="6521"/>
                    <a:pt x="0" y="8494"/>
                    <a:pt x="604" y="9388"/>
                  </a:cubicBezTo>
                  <a:cubicBezTo>
                    <a:pt x="909" y="10856"/>
                    <a:pt x="1279" y="11838"/>
                    <a:pt x="1923" y="13190"/>
                  </a:cubicBezTo>
                  <a:cubicBezTo>
                    <a:pt x="2095" y="13551"/>
                    <a:pt x="1555" y="13273"/>
                    <a:pt x="1877" y="13512"/>
                  </a:cubicBezTo>
                  <a:cubicBezTo>
                    <a:pt x="2223" y="13769"/>
                    <a:pt x="2552" y="14321"/>
                    <a:pt x="3833" y="14539"/>
                  </a:cubicBezTo>
                  <a:cubicBezTo>
                    <a:pt x="4802" y="14704"/>
                    <a:pt x="5624" y="14811"/>
                    <a:pt x="6487" y="14811"/>
                  </a:cubicBezTo>
                  <a:cubicBezTo>
                    <a:pt x="6988" y="14811"/>
                    <a:pt x="7502" y="14775"/>
                    <a:pt x="8066" y="14693"/>
                  </a:cubicBezTo>
                  <a:cubicBezTo>
                    <a:pt x="9017" y="14554"/>
                    <a:pt x="10532" y="13983"/>
                    <a:pt x="10816" y="13063"/>
                  </a:cubicBezTo>
                  <a:cubicBezTo>
                    <a:pt x="10904" y="12777"/>
                    <a:pt x="10900" y="12463"/>
                    <a:pt x="11041" y="12201"/>
                  </a:cubicBezTo>
                  <a:cubicBezTo>
                    <a:pt x="11161" y="11979"/>
                    <a:pt x="11369" y="11824"/>
                    <a:pt x="11549" y="11649"/>
                  </a:cubicBezTo>
                  <a:cubicBezTo>
                    <a:pt x="12214" y="10999"/>
                    <a:pt x="12367" y="8927"/>
                    <a:pt x="11624" y="8365"/>
                  </a:cubicBezTo>
                  <a:cubicBezTo>
                    <a:pt x="12531" y="7121"/>
                    <a:pt x="12440" y="6050"/>
                    <a:pt x="11340" y="4974"/>
                  </a:cubicBezTo>
                  <a:cubicBezTo>
                    <a:pt x="12147" y="3820"/>
                    <a:pt x="12490" y="3644"/>
                    <a:pt x="12988" y="2400"/>
                  </a:cubicBezTo>
                  <a:cubicBezTo>
                    <a:pt x="13281" y="1667"/>
                    <a:pt x="13372" y="610"/>
                    <a:pt x="12648" y="295"/>
                  </a:cubicBezTo>
                  <a:cubicBezTo>
                    <a:pt x="12532" y="245"/>
                    <a:pt x="12412" y="223"/>
                    <a:pt x="12290" y="223"/>
                  </a:cubicBezTo>
                  <a:cubicBezTo>
                    <a:pt x="11897" y="223"/>
                    <a:pt x="11491" y="452"/>
                    <a:pt x="11147" y="679"/>
                  </a:cubicBezTo>
                  <a:cubicBezTo>
                    <a:pt x="9722" y="1621"/>
                    <a:pt x="9303" y="2246"/>
                    <a:pt x="7893" y="3160"/>
                  </a:cubicBezTo>
                  <a:cubicBezTo>
                    <a:pt x="7125" y="3659"/>
                    <a:pt x="6074" y="4192"/>
                    <a:pt x="5136" y="4192"/>
                  </a:cubicBezTo>
                  <a:cubicBezTo>
                    <a:pt x="4847" y="4192"/>
                    <a:pt x="4570" y="4141"/>
                    <a:pt x="4314" y="4024"/>
                  </a:cubicBezTo>
                  <a:cubicBezTo>
                    <a:pt x="3104" y="3471"/>
                    <a:pt x="3087" y="1773"/>
                    <a:pt x="2381" y="646"/>
                  </a:cubicBezTo>
                  <a:cubicBezTo>
                    <a:pt x="2170" y="312"/>
                    <a:pt x="1839" y="0"/>
                    <a:pt x="1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3903350" y="2955813"/>
              <a:ext cx="256725" cy="217475"/>
            </a:xfrm>
            <a:custGeom>
              <a:avLst/>
              <a:gdLst/>
              <a:ahLst/>
              <a:cxnLst/>
              <a:rect l="l" t="t" r="r" b="b"/>
              <a:pathLst>
                <a:path w="10269" h="8699" extrusionOk="0">
                  <a:moveTo>
                    <a:pt x="7650" y="1093"/>
                  </a:moveTo>
                  <a:lnTo>
                    <a:pt x="7652" y="1095"/>
                  </a:lnTo>
                  <a:lnTo>
                    <a:pt x="7652" y="1095"/>
                  </a:lnTo>
                  <a:cubicBezTo>
                    <a:pt x="7652" y="1095"/>
                    <a:pt x="7652" y="1095"/>
                    <a:pt x="7652" y="1095"/>
                  </a:cubicBezTo>
                  <a:lnTo>
                    <a:pt x="7650" y="1093"/>
                  </a:lnTo>
                  <a:close/>
                  <a:moveTo>
                    <a:pt x="1040" y="1"/>
                  </a:moveTo>
                  <a:cubicBezTo>
                    <a:pt x="824" y="1"/>
                    <a:pt x="605" y="38"/>
                    <a:pt x="456" y="207"/>
                  </a:cubicBezTo>
                  <a:cubicBezTo>
                    <a:pt x="317" y="365"/>
                    <a:pt x="277" y="601"/>
                    <a:pt x="246" y="821"/>
                  </a:cubicBezTo>
                  <a:cubicBezTo>
                    <a:pt x="1" y="2615"/>
                    <a:pt x="59" y="4459"/>
                    <a:pt x="412" y="6228"/>
                  </a:cubicBezTo>
                  <a:cubicBezTo>
                    <a:pt x="591" y="7131"/>
                    <a:pt x="917" y="8107"/>
                    <a:pt x="1652" y="8501"/>
                  </a:cubicBezTo>
                  <a:cubicBezTo>
                    <a:pt x="1937" y="8653"/>
                    <a:pt x="2252" y="8698"/>
                    <a:pt x="2569" y="8698"/>
                  </a:cubicBezTo>
                  <a:cubicBezTo>
                    <a:pt x="2726" y="8698"/>
                    <a:pt x="2884" y="8687"/>
                    <a:pt x="3039" y="8673"/>
                  </a:cubicBezTo>
                  <a:cubicBezTo>
                    <a:pt x="5661" y="8420"/>
                    <a:pt x="8210" y="7268"/>
                    <a:pt x="10268" y="5403"/>
                  </a:cubicBezTo>
                  <a:lnTo>
                    <a:pt x="7652" y="1095"/>
                  </a:lnTo>
                  <a:lnTo>
                    <a:pt x="7652" y="1095"/>
                  </a:lnTo>
                  <a:cubicBezTo>
                    <a:pt x="7624" y="1118"/>
                    <a:pt x="7598" y="1129"/>
                    <a:pt x="7573" y="1129"/>
                  </a:cubicBezTo>
                  <a:cubicBezTo>
                    <a:pt x="7377" y="1129"/>
                    <a:pt x="7217" y="524"/>
                    <a:pt x="6961" y="468"/>
                  </a:cubicBezTo>
                  <a:cubicBezTo>
                    <a:pt x="5183" y="80"/>
                    <a:pt x="2987" y="114"/>
                    <a:pt x="1203" y="6"/>
                  </a:cubicBezTo>
                  <a:cubicBezTo>
                    <a:pt x="1149" y="3"/>
                    <a:pt x="1095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4015500" y="2938413"/>
              <a:ext cx="45875" cy="205450"/>
            </a:xfrm>
            <a:custGeom>
              <a:avLst/>
              <a:gdLst/>
              <a:ahLst/>
              <a:cxnLst/>
              <a:rect l="l" t="t" r="r" b="b"/>
              <a:pathLst>
                <a:path w="1835" h="8218" extrusionOk="0">
                  <a:moveTo>
                    <a:pt x="276" y="0"/>
                  </a:moveTo>
                  <a:cubicBezTo>
                    <a:pt x="264" y="0"/>
                    <a:pt x="231" y="116"/>
                    <a:pt x="185" y="326"/>
                  </a:cubicBezTo>
                  <a:cubicBezTo>
                    <a:pt x="156" y="432"/>
                    <a:pt x="139" y="564"/>
                    <a:pt x="118" y="716"/>
                  </a:cubicBezTo>
                  <a:cubicBezTo>
                    <a:pt x="93" y="868"/>
                    <a:pt x="75" y="1044"/>
                    <a:pt x="64" y="1237"/>
                  </a:cubicBezTo>
                  <a:cubicBezTo>
                    <a:pt x="0" y="2012"/>
                    <a:pt x="41" y="3093"/>
                    <a:pt x="249" y="4260"/>
                  </a:cubicBezTo>
                  <a:cubicBezTo>
                    <a:pt x="461" y="5427"/>
                    <a:pt x="803" y="6454"/>
                    <a:pt x="1146" y="7152"/>
                  </a:cubicBezTo>
                  <a:cubicBezTo>
                    <a:pt x="1229" y="7328"/>
                    <a:pt x="1310" y="7484"/>
                    <a:pt x="1389" y="7617"/>
                  </a:cubicBezTo>
                  <a:cubicBezTo>
                    <a:pt x="1468" y="7750"/>
                    <a:pt x="1532" y="7866"/>
                    <a:pt x="1600" y="7953"/>
                  </a:cubicBezTo>
                  <a:cubicBezTo>
                    <a:pt x="1720" y="8123"/>
                    <a:pt x="1793" y="8217"/>
                    <a:pt x="1807" y="8217"/>
                  </a:cubicBezTo>
                  <a:cubicBezTo>
                    <a:pt x="1807" y="8217"/>
                    <a:pt x="1808" y="8217"/>
                    <a:pt x="1808" y="8217"/>
                  </a:cubicBezTo>
                  <a:cubicBezTo>
                    <a:pt x="1835" y="8200"/>
                    <a:pt x="1559" y="7808"/>
                    <a:pt x="1256" y="7102"/>
                  </a:cubicBezTo>
                  <a:cubicBezTo>
                    <a:pt x="946" y="6400"/>
                    <a:pt x="627" y="5383"/>
                    <a:pt x="417" y="4229"/>
                  </a:cubicBezTo>
                  <a:cubicBezTo>
                    <a:pt x="212" y="3075"/>
                    <a:pt x="153" y="2010"/>
                    <a:pt x="183" y="1245"/>
                  </a:cubicBezTo>
                  <a:cubicBezTo>
                    <a:pt x="209" y="477"/>
                    <a:pt x="305" y="8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4271450" y="3001613"/>
              <a:ext cx="41900" cy="41975"/>
            </a:xfrm>
            <a:custGeom>
              <a:avLst/>
              <a:gdLst/>
              <a:ahLst/>
              <a:cxnLst/>
              <a:rect l="l" t="t" r="r" b="b"/>
              <a:pathLst>
                <a:path w="1676" h="1679" extrusionOk="0">
                  <a:moveTo>
                    <a:pt x="1633" y="0"/>
                  </a:moveTo>
                  <a:cubicBezTo>
                    <a:pt x="1577" y="0"/>
                    <a:pt x="1295" y="425"/>
                    <a:pt x="865" y="870"/>
                  </a:cubicBezTo>
                  <a:cubicBezTo>
                    <a:pt x="427" y="1329"/>
                    <a:pt x="1" y="1632"/>
                    <a:pt x="28" y="1674"/>
                  </a:cubicBezTo>
                  <a:cubicBezTo>
                    <a:pt x="29" y="1677"/>
                    <a:pt x="33" y="1678"/>
                    <a:pt x="38" y="1678"/>
                  </a:cubicBezTo>
                  <a:cubicBezTo>
                    <a:pt x="115" y="1678"/>
                    <a:pt x="562" y="1433"/>
                    <a:pt x="989" y="987"/>
                  </a:cubicBezTo>
                  <a:cubicBezTo>
                    <a:pt x="1448" y="513"/>
                    <a:pt x="1675" y="21"/>
                    <a:pt x="1637" y="1"/>
                  </a:cubicBezTo>
                  <a:cubicBezTo>
                    <a:pt x="1636" y="1"/>
                    <a:pt x="1634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4265100" y="3085588"/>
              <a:ext cx="41875" cy="41900"/>
            </a:xfrm>
            <a:custGeom>
              <a:avLst/>
              <a:gdLst/>
              <a:ahLst/>
              <a:cxnLst/>
              <a:rect l="l" t="t" r="r" b="b"/>
              <a:pathLst>
                <a:path w="1675" h="1676" extrusionOk="0">
                  <a:moveTo>
                    <a:pt x="1630" y="0"/>
                  </a:moveTo>
                  <a:cubicBezTo>
                    <a:pt x="1575" y="0"/>
                    <a:pt x="1293" y="424"/>
                    <a:pt x="863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6" y="987"/>
                  </a:cubicBezTo>
                  <a:cubicBezTo>
                    <a:pt x="1447" y="511"/>
                    <a:pt x="1675" y="21"/>
                    <a:pt x="1634" y="1"/>
                  </a:cubicBezTo>
                  <a:cubicBezTo>
                    <a:pt x="1633" y="0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4257525" y="2925313"/>
              <a:ext cx="41875" cy="41900"/>
            </a:xfrm>
            <a:custGeom>
              <a:avLst/>
              <a:gdLst/>
              <a:ahLst/>
              <a:cxnLst/>
              <a:rect l="l" t="t" r="r" b="b"/>
              <a:pathLst>
                <a:path w="1675" h="1676" extrusionOk="0">
                  <a:moveTo>
                    <a:pt x="1630" y="0"/>
                  </a:moveTo>
                  <a:cubicBezTo>
                    <a:pt x="1575" y="0"/>
                    <a:pt x="1293" y="426"/>
                    <a:pt x="865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8" y="987"/>
                  </a:cubicBezTo>
                  <a:cubicBezTo>
                    <a:pt x="1447" y="513"/>
                    <a:pt x="1675" y="21"/>
                    <a:pt x="1634" y="1"/>
                  </a:cubicBezTo>
                  <a:cubicBezTo>
                    <a:pt x="1633" y="1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3622450" y="2132363"/>
              <a:ext cx="293850" cy="127200"/>
            </a:xfrm>
            <a:custGeom>
              <a:avLst/>
              <a:gdLst/>
              <a:ahLst/>
              <a:cxnLst/>
              <a:rect l="l" t="t" r="r" b="b"/>
              <a:pathLst>
                <a:path w="11754" h="5088" extrusionOk="0">
                  <a:moveTo>
                    <a:pt x="8550" y="1"/>
                  </a:moveTo>
                  <a:cubicBezTo>
                    <a:pt x="7538" y="1"/>
                    <a:pt x="6354" y="166"/>
                    <a:pt x="5150" y="571"/>
                  </a:cubicBezTo>
                  <a:cubicBezTo>
                    <a:pt x="3375" y="1173"/>
                    <a:pt x="1951" y="2161"/>
                    <a:pt x="1121" y="3054"/>
                  </a:cubicBezTo>
                  <a:cubicBezTo>
                    <a:pt x="282" y="3951"/>
                    <a:pt x="1" y="4706"/>
                    <a:pt x="246" y="4968"/>
                  </a:cubicBezTo>
                  <a:cubicBezTo>
                    <a:pt x="328" y="5051"/>
                    <a:pt x="450" y="5088"/>
                    <a:pt x="607" y="5088"/>
                  </a:cubicBezTo>
                  <a:cubicBezTo>
                    <a:pt x="1487" y="5088"/>
                    <a:pt x="3489" y="3939"/>
                    <a:pt x="6010" y="3116"/>
                  </a:cubicBezTo>
                  <a:cubicBezTo>
                    <a:pt x="8962" y="2088"/>
                    <a:pt x="11617" y="1856"/>
                    <a:pt x="11717" y="1096"/>
                  </a:cubicBezTo>
                  <a:cubicBezTo>
                    <a:pt x="11754" y="739"/>
                    <a:pt x="11073" y="309"/>
                    <a:pt x="9861" y="105"/>
                  </a:cubicBezTo>
                  <a:cubicBezTo>
                    <a:pt x="9473" y="38"/>
                    <a:pt x="9031" y="1"/>
                    <a:pt x="8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4349300" y="1782463"/>
              <a:ext cx="281900" cy="77475"/>
            </a:xfrm>
            <a:custGeom>
              <a:avLst/>
              <a:gdLst/>
              <a:ahLst/>
              <a:cxnLst/>
              <a:rect l="l" t="t" r="r" b="b"/>
              <a:pathLst>
                <a:path w="11276" h="3099" extrusionOk="0">
                  <a:moveTo>
                    <a:pt x="5311" y="0"/>
                  </a:moveTo>
                  <a:cubicBezTo>
                    <a:pt x="3683" y="0"/>
                    <a:pt x="2250" y="401"/>
                    <a:pt x="1357" y="902"/>
                  </a:cubicBezTo>
                  <a:cubicBezTo>
                    <a:pt x="365" y="1450"/>
                    <a:pt x="1" y="2045"/>
                    <a:pt x="221" y="2353"/>
                  </a:cubicBezTo>
                  <a:cubicBezTo>
                    <a:pt x="444" y="2639"/>
                    <a:pt x="1017" y="2705"/>
                    <a:pt x="1816" y="2705"/>
                  </a:cubicBezTo>
                  <a:cubicBezTo>
                    <a:pt x="2506" y="2705"/>
                    <a:pt x="3365" y="2656"/>
                    <a:pt x="4316" y="2656"/>
                  </a:cubicBezTo>
                  <a:cubicBezTo>
                    <a:pt x="4734" y="2656"/>
                    <a:pt x="5170" y="2665"/>
                    <a:pt x="5617" y="2693"/>
                  </a:cubicBezTo>
                  <a:cubicBezTo>
                    <a:pt x="7468" y="2752"/>
                    <a:pt x="9096" y="3098"/>
                    <a:pt x="10102" y="3098"/>
                  </a:cubicBezTo>
                  <a:cubicBezTo>
                    <a:pt x="10532" y="3098"/>
                    <a:pt x="10849" y="3035"/>
                    <a:pt x="11021" y="2859"/>
                  </a:cubicBezTo>
                  <a:cubicBezTo>
                    <a:pt x="11275" y="2571"/>
                    <a:pt x="10982" y="1946"/>
                    <a:pt x="10060" y="1309"/>
                  </a:cubicBezTo>
                  <a:cubicBezTo>
                    <a:pt x="9153" y="675"/>
                    <a:pt x="7588" y="96"/>
                    <a:pt x="5773" y="11"/>
                  </a:cubicBezTo>
                  <a:cubicBezTo>
                    <a:pt x="5618" y="4"/>
                    <a:pt x="5464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4320025" y="2125963"/>
              <a:ext cx="479200" cy="440300"/>
            </a:xfrm>
            <a:custGeom>
              <a:avLst/>
              <a:gdLst/>
              <a:ahLst/>
              <a:cxnLst/>
              <a:rect l="l" t="t" r="r" b="b"/>
              <a:pathLst>
                <a:path w="19168" h="17612" extrusionOk="0">
                  <a:moveTo>
                    <a:pt x="9910" y="0"/>
                  </a:moveTo>
                  <a:cubicBezTo>
                    <a:pt x="6479" y="0"/>
                    <a:pt x="3171" y="2202"/>
                    <a:pt x="1781" y="5759"/>
                  </a:cubicBezTo>
                  <a:cubicBezTo>
                    <a:pt x="1" y="10319"/>
                    <a:pt x="2049" y="15382"/>
                    <a:pt x="6358" y="17064"/>
                  </a:cubicBezTo>
                  <a:cubicBezTo>
                    <a:pt x="7307" y="17435"/>
                    <a:pt x="8288" y="17611"/>
                    <a:pt x="9258" y="17611"/>
                  </a:cubicBezTo>
                  <a:cubicBezTo>
                    <a:pt x="12690" y="17611"/>
                    <a:pt x="15998" y="15410"/>
                    <a:pt x="17387" y="11855"/>
                  </a:cubicBezTo>
                  <a:cubicBezTo>
                    <a:pt x="19168" y="7294"/>
                    <a:pt x="17121" y="2230"/>
                    <a:pt x="12811" y="548"/>
                  </a:cubicBezTo>
                  <a:cubicBezTo>
                    <a:pt x="11861" y="176"/>
                    <a:pt x="10881" y="0"/>
                    <a:pt x="9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4341100" y="2114088"/>
              <a:ext cx="467000" cy="387475"/>
            </a:xfrm>
            <a:custGeom>
              <a:avLst/>
              <a:gdLst/>
              <a:ahLst/>
              <a:cxnLst/>
              <a:rect l="l" t="t" r="r" b="b"/>
              <a:pathLst>
                <a:path w="18680" h="15499" extrusionOk="0">
                  <a:moveTo>
                    <a:pt x="8832" y="0"/>
                  </a:moveTo>
                  <a:cubicBezTo>
                    <a:pt x="5623" y="0"/>
                    <a:pt x="2686" y="1762"/>
                    <a:pt x="1538" y="4702"/>
                  </a:cubicBezTo>
                  <a:cubicBezTo>
                    <a:pt x="1" y="8634"/>
                    <a:pt x="2248" y="13189"/>
                    <a:pt x="6556" y="14871"/>
                  </a:cubicBezTo>
                  <a:cubicBezTo>
                    <a:pt x="7646" y="15297"/>
                    <a:pt x="8762" y="15498"/>
                    <a:pt x="9848" y="15498"/>
                  </a:cubicBezTo>
                  <a:cubicBezTo>
                    <a:pt x="13057" y="15498"/>
                    <a:pt x="15993" y="13736"/>
                    <a:pt x="17142" y="10798"/>
                  </a:cubicBezTo>
                  <a:cubicBezTo>
                    <a:pt x="18680" y="6864"/>
                    <a:pt x="16432" y="2309"/>
                    <a:pt x="12122" y="627"/>
                  </a:cubicBezTo>
                  <a:cubicBezTo>
                    <a:pt x="11034" y="202"/>
                    <a:pt x="9917" y="0"/>
                    <a:pt x="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606875" y="2236938"/>
              <a:ext cx="477075" cy="433075"/>
            </a:xfrm>
            <a:custGeom>
              <a:avLst/>
              <a:gdLst/>
              <a:ahLst/>
              <a:cxnLst/>
              <a:rect l="l" t="t" r="r" b="b"/>
              <a:pathLst>
                <a:path w="19083" h="17323" extrusionOk="0">
                  <a:moveTo>
                    <a:pt x="10030" y="0"/>
                  </a:moveTo>
                  <a:cubicBezTo>
                    <a:pt x="7540" y="0"/>
                    <a:pt x="5010" y="1090"/>
                    <a:pt x="3197" y="3191"/>
                  </a:cubicBezTo>
                  <a:cubicBezTo>
                    <a:pt x="0" y="6899"/>
                    <a:pt x="247" y="12355"/>
                    <a:pt x="3751" y="15376"/>
                  </a:cubicBezTo>
                  <a:cubicBezTo>
                    <a:pt x="5269" y="16685"/>
                    <a:pt x="7150" y="17323"/>
                    <a:pt x="9054" y="17323"/>
                  </a:cubicBezTo>
                  <a:cubicBezTo>
                    <a:pt x="11543" y="17323"/>
                    <a:pt x="14073" y="16233"/>
                    <a:pt x="15886" y="14132"/>
                  </a:cubicBezTo>
                  <a:cubicBezTo>
                    <a:pt x="19083" y="10422"/>
                    <a:pt x="18836" y="4966"/>
                    <a:pt x="15332" y="1947"/>
                  </a:cubicBezTo>
                  <a:cubicBezTo>
                    <a:pt x="13814" y="637"/>
                    <a:pt x="11934" y="0"/>
                    <a:pt x="10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3644725" y="2223138"/>
              <a:ext cx="455100" cy="398350"/>
            </a:xfrm>
            <a:custGeom>
              <a:avLst/>
              <a:gdLst/>
              <a:ahLst/>
              <a:cxnLst/>
              <a:rect l="l" t="t" r="r" b="b"/>
              <a:pathLst>
                <a:path w="18204" h="15934" extrusionOk="0">
                  <a:moveTo>
                    <a:pt x="8377" y="1"/>
                  </a:moveTo>
                  <a:cubicBezTo>
                    <a:pt x="6242" y="1"/>
                    <a:pt x="4189" y="838"/>
                    <a:pt x="2758" y="2497"/>
                  </a:cubicBezTo>
                  <a:cubicBezTo>
                    <a:pt x="1" y="5695"/>
                    <a:pt x="605" y="10738"/>
                    <a:pt x="4108" y="13760"/>
                  </a:cubicBezTo>
                  <a:cubicBezTo>
                    <a:pt x="5795" y="15213"/>
                    <a:pt x="7845" y="15934"/>
                    <a:pt x="9826" y="15934"/>
                  </a:cubicBezTo>
                  <a:cubicBezTo>
                    <a:pt x="11961" y="15934"/>
                    <a:pt x="14016" y="15097"/>
                    <a:pt x="15447" y="13438"/>
                  </a:cubicBezTo>
                  <a:cubicBezTo>
                    <a:pt x="18204" y="10239"/>
                    <a:pt x="17600" y="5196"/>
                    <a:pt x="14096" y="2176"/>
                  </a:cubicBezTo>
                  <a:cubicBezTo>
                    <a:pt x="12410" y="722"/>
                    <a:pt x="10359" y="1"/>
                    <a:pt x="8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4186675" y="2590638"/>
              <a:ext cx="122875" cy="140425"/>
            </a:xfrm>
            <a:custGeom>
              <a:avLst/>
              <a:gdLst/>
              <a:ahLst/>
              <a:cxnLst/>
              <a:rect l="l" t="t" r="r" b="b"/>
              <a:pathLst>
                <a:path w="4915" h="5617" extrusionOk="0">
                  <a:moveTo>
                    <a:pt x="4241" y="0"/>
                  </a:moveTo>
                  <a:cubicBezTo>
                    <a:pt x="3128" y="0"/>
                    <a:pt x="1715" y="267"/>
                    <a:pt x="942" y="808"/>
                  </a:cubicBezTo>
                  <a:cubicBezTo>
                    <a:pt x="0" y="1464"/>
                    <a:pt x="81" y="2380"/>
                    <a:pt x="97" y="3530"/>
                  </a:cubicBezTo>
                  <a:cubicBezTo>
                    <a:pt x="104" y="4068"/>
                    <a:pt x="263" y="4473"/>
                    <a:pt x="587" y="4905"/>
                  </a:cubicBezTo>
                  <a:cubicBezTo>
                    <a:pt x="898" y="5323"/>
                    <a:pt x="1397" y="5616"/>
                    <a:pt x="1918" y="5616"/>
                  </a:cubicBezTo>
                  <a:cubicBezTo>
                    <a:pt x="1936" y="5616"/>
                    <a:pt x="1954" y="5616"/>
                    <a:pt x="1972" y="5615"/>
                  </a:cubicBezTo>
                  <a:cubicBezTo>
                    <a:pt x="2875" y="5581"/>
                    <a:pt x="3691" y="4786"/>
                    <a:pt x="4084" y="3972"/>
                  </a:cubicBezTo>
                  <a:cubicBezTo>
                    <a:pt x="4675" y="2754"/>
                    <a:pt x="4825" y="1386"/>
                    <a:pt x="4914" y="38"/>
                  </a:cubicBezTo>
                  <a:cubicBezTo>
                    <a:pt x="4710" y="13"/>
                    <a:pt x="4483" y="0"/>
                    <a:pt x="424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4187000" y="2588788"/>
              <a:ext cx="122300" cy="145250"/>
            </a:xfrm>
            <a:custGeom>
              <a:avLst/>
              <a:gdLst/>
              <a:ahLst/>
              <a:cxnLst/>
              <a:rect l="l" t="t" r="r" b="b"/>
              <a:pathLst>
                <a:path w="4892" h="5810" extrusionOk="0">
                  <a:moveTo>
                    <a:pt x="4033" y="1"/>
                  </a:moveTo>
                  <a:cubicBezTo>
                    <a:pt x="3743" y="1"/>
                    <a:pt x="3388" y="13"/>
                    <a:pt x="2979" y="64"/>
                  </a:cubicBezTo>
                  <a:cubicBezTo>
                    <a:pt x="2397" y="141"/>
                    <a:pt x="1677" y="316"/>
                    <a:pt x="1033" y="801"/>
                  </a:cubicBezTo>
                  <a:cubicBezTo>
                    <a:pt x="716" y="1040"/>
                    <a:pt x="427" y="1372"/>
                    <a:pt x="261" y="1781"/>
                  </a:cubicBezTo>
                  <a:cubicBezTo>
                    <a:pt x="91" y="2188"/>
                    <a:pt x="39" y="2641"/>
                    <a:pt x="20" y="3093"/>
                  </a:cubicBezTo>
                  <a:cubicBezTo>
                    <a:pt x="1" y="3542"/>
                    <a:pt x="3" y="3995"/>
                    <a:pt x="114" y="4420"/>
                  </a:cubicBezTo>
                  <a:cubicBezTo>
                    <a:pt x="223" y="4844"/>
                    <a:pt x="460" y="5226"/>
                    <a:pt x="782" y="5479"/>
                  </a:cubicBezTo>
                  <a:cubicBezTo>
                    <a:pt x="1059" y="5701"/>
                    <a:pt x="1401" y="5809"/>
                    <a:pt x="1721" y="5809"/>
                  </a:cubicBezTo>
                  <a:cubicBezTo>
                    <a:pt x="1771" y="5809"/>
                    <a:pt x="1820" y="5806"/>
                    <a:pt x="1868" y="5801"/>
                  </a:cubicBezTo>
                  <a:cubicBezTo>
                    <a:pt x="2229" y="5768"/>
                    <a:pt x="2542" y="5628"/>
                    <a:pt x="2794" y="5464"/>
                  </a:cubicBezTo>
                  <a:cubicBezTo>
                    <a:pt x="3280" y="5107"/>
                    <a:pt x="3601" y="4750"/>
                    <a:pt x="3805" y="4485"/>
                  </a:cubicBezTo>
                  <a:cubicBezTo>
                    <a:pt x="3904" y="4352"/>
                    <a:pt x="3973" y="4244"/>
                    <a:pt x="4015" y="4167"/>
                  </a:cubicBezTo>
                  <a:cubicBezTo>
                    <a:pt x="4058" y="4092"/>
                    <a:pt x="4075" y="4049"/>
                    <a:pt x="4071" y="4046"/>
                  </a:cubicBezTo>
                  <a:cubicBezTo>
                    <a:pt x="4071" y="4045"/>
                    <a:pt x="4071" y="4045"/>
                    <a:pt x="4070" y="4045"/>
                  </a:cubicBezTo>
                  <a:cubicBezTo>
                    <a:pt x="4055" y="4045"/>
                    <a:pt x="3960" y="4202"/>
                    <a:pt x="3753" y="4445"/>
                  </a:cubicBezTo>
                  <a:cubicBezTo>
                    <a:pt x="3541" y="4688"/>
                    <a:pt x="3201" y="5035"/>
                    <a:pt x="2729" y="5361"/>
                  </a:cubicBezTo>
                  <a:cubicBezTo>
                    <a:pt x="2488" y="5512"/>
                    <a:pt x="2188" y="5635"/>
                    <a:pt x="1857" y="5658"/>
                  </a:cubicBezTo>
                  <a:cubicBezTo>
                    <a:pt x="1817" y="5662"/>
                    <a:pt x="1778" y="5664"/>
                    <a:pt x="1738" y="5664"/>
                  </a:cubicBezTo>
                  <a:cubicBezTo>
                    <a:pt x="1442" y="5664"/>
                    <a:pt x="1134" y="5563"/>
                    <a:pt x="880" y="5356"/>
                  </a:cubicBezTo>
                  <a:cubicBezTo>
                    <a:pt x="591" y="5122"/>
                    <a:pt x="375" y="4775"/>
                    <a:pt x="277" y="4377"/>
                  </a:cubicBezTo>
                  <a:cubicBezTo>
                    <a:pt x="174" y="3980"/>
                    <a:pt x="170" y="3546"/>
                    <a:pt x="190" y="3100"/>
                  </a:cubicBezTo>
                  <a:cubicBezTo>
                    <a:pt x="209" y="2657"/>
                    <a:pt x="261" y="2224"/>
                    <a:pt x="415" y="1844"/>
                  </a:cubicBezTo>
                  <a:cubicBezTo>
                    <a:pt x="568" y="1464"/>
                    <a:pt x="832" y="1157"/>
                    <a:pt x="1129" y="924"/>
                  </a:cubicBezTo>
                  <a:cubicBezTo>
                    <a:pt x="1735" y="457"/>
                    <a:pt x="2428" y="274"/>
                    <a:pt x="2997" y="183"/>
                  </a:cubicBezTo>
                  <a:cubicBezTo>
                    <a:pt x="3574" y="96"/>
                    <a:pt x="4052" y="85"/>
                    <a:pt x="4380" y="71"/>
                  </a:cubicBezTo>
                  <a:cubicBezTo>
                    <a:pt x="4708" y="60"/>
                    <a:pt x="4891" y="50"/>
                    <a:pt x="4891" y="39"/>
                  </a:cubicBezTo>
                  <a:cubicBezTo>
                    <a:pt x="4891" y="27"/>
                    <a:pt x="4708" y="13"/>
                    <a:pt x="4380" y="6"/>
                  </a:cubicBezTo>
                  <a:cubicBezTo>
                    <a:pt x="4278" y="3"/>
                    <a:pt x="4162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3559600" y="3839088"/>
              <a:ext cx="537050" cy="135350"/>
            </a:xfrm>
            <a:custGeom>
              <a:avLst/>
              <a:gdLst/>
              <a:ahLst/>
              <a:cxnLst/>
              <a:rect l="l" t="t" r="r" b="b"/>
              <a:pathLst>
                <a:path w="21482" h="5414" extrusionOk="0">
                  <a:moveTo>
                    <a:pt x="10484" y="0"/>
                  </a:moveTo>
                  <a:cubicBezTo>
                    <a:pt x="9017" y="0"/>
                    <a:pt x="7553" y="150"/>
                    <a:pt x="6142" y="486"/>
                  </a:cubicBezTo>
                  <a:cubicBezTo>
                    <a:pt x="4720" y="824"/>
                    <a:pt x="3284" y="1262"/>
                    <a:pt x="2117" y="2144"/>
                  </a:cubicBezTo>
                  <a:cubicBezTo>
                    <a:pt x="950" y="3023"/>
                    <a:pt x="1" y="3934"/>
                    <a:pt x="113" y="5391"/>
                  </a:cubicBezTo>
                  <a:lnTo>
                    <a:pt x="21481" y="5414"/>
                  </a:lnTo>
                  <a:cubicBezTo>
                    <a:pt x="21481" y="2817"/>
                    <a:pt x="17345" y="841"/>
                    <a:pt x="14574" y="363"/>
                  </a:cubicBezTo>
                  <a:lnTo>
                    <a:pt x="14576" y="363"/>
                  </a:lnTo>
                  <a:cubicBezTo>
                    <a:pt x="13236" y="131"/>
                    <a:pt x="11859" y="0"/>
                    <a:pt x="104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4341300" y="3836738"/>
              <a:ext cx="535000" cy="137125"/>
            </a:xfrm>
            <a:custGeom>
              <a:avLst/>
              <a:gdLst/>
              <a:ahLst/>
              <a:cxnLst/>
              <a:rect l="l" t="t" r="r" b="b"/>
              <a:pathLst>
                <a:path w="21400" h="5485" extrusionOk="0">
                  <a:moveTo>
                    <a:pt x="10998" y="1"/>
                  </a:moveTo>
                  <a:cubicBezTo>
                    <a:pt x="9624" y="1"/>
                    <a:pt x="8246" y="132"/>
                    <a:pt x="6907" y="364"/>
                  </a:cubicBezTo>
                  <a:cubicBezTo>
                    <a:pt x="4137" y="843"/>
                    <a:pt x="0" y="2816"/>
                    <a:pt x="0" y="5415"/>
                  </a:cubicBezTo>
                  <a:lnTo>
                    <a:pt x="21288" y="5485"/>
                  </a:lnTo>
                  <a:cubicBezTo>
                    <a:pt x="21400" y="4028"/>
                    <a:pt x="20532" y="3025"/>
                    <a:pt x="19364" y="2143"/>
                  </a:cubicBezTo>
                  <a:cubicBezTo>
                    <a:pt x="18197" y="1263"/>
                    <a:pt x="16762" y="825"/>
                    <a:pt x="15342" y="486"/>
                  </a:cubicBezTo>
                  <a:cubicBezTo>
                    <a:pt x="13930" y="150"/>
                    <a:pt x="12465" y="1"/>
                    <a:pt x="10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3367200" y="1519663"/>
              <a:ext cx="358625" cy="234400"/>
            </a:xfrm>
            <a:custGeom>
              <a:avLst/>
              <a:gdLst/>
              <a:ahLst/>
              <a:cxnLst/>
              <a:rect l="l" t="t" r="r" b="b"/>
              <a:pathLst>
                <a:path w="14345" h="9376" extrusionOk="0">
                  <a:moveTo>
                    <a:pt x="9835" y="0"/>
                  </a:moveTo>
                  <a:cubicBezTo>
                    <a:pt x="9415" y="0"/>
                    <a:pt x="8974" y="26"/>
                    <a:pt x="8519" y="84"/>
                  </a:cubicBezTo>
                  <a:cubicBezTo>
                    <a:pt x="7348" y="232"/>
                    <a:pt x="6084" y="616"/>
                    <a:pt x="4895" y="1290"/>
                  </a:cubicBezTo>
                  <a:cubicBezTo>
                    <a:pt x="3715" y="1980"/>
                    <a:pt x="2748" y="2881"/>
                    <a:pt x="2034" y="3821"/>
                  </a:cubicBezTo>
                  <a:cubicBezTo>
                    <a:pt x="1317" y="4760"/>
                    <a:pt x="834" y="5719"/>
                    <a:pt x="539" y="6560"/>
                  </a:cubicBezTo>
                  <a:cubicBezTo>
                    <a:pt x="242" y="7400"/>
                    <a:pt x="105" y="8112"/>
                    <a:pt x="51" y="8605"/>
                  </a:cubicBezTo>
                  <a:cubicBezTo>
                    <a:pt x="14" y="8852"/>
                    <a:pt x="18" y="9047"/>
                    <a:pt x="7" y="9176"/>
                  </a:cubicBezTo>
                  <a:cubicBezTo>
                    <a:pt x="1" y="9308"/>
                    <a:pt x="1" y="9375"/>
                    <a:pt x="7" y="9375"/>
                  </a:cubicBezTo>
                  <a:cubicBezTo>
                    <a:pt x="7" y="9375"/>
                    <a:pt x="7" y="9375"/>
                    <a:pt x="7" y="9375"/>
                  </a:cubicBezTo>
                  <a:cubicBezTo>
                    <a:pt x="22" y="9375"/>
                    <a:pt x="44" y="9101"/>
                    <a:pt x="117" y="8615"/>
                  </a:cubicBezTo>
                  <a:cubicBezTo>
                    <a:pt x="190" y="8127"/>
                    <a:pt x="344" y="7427"/>
                    <a:pt x="653" y="6601"/>
                  </a:cubicBezTo>
                  <a:cubicBezTo>
                    <a:pt x="958" y="5777"/>
                    <a:pt x="1446" y="4836"/>
                    <a:pt x="2160" y="3917"/>
                  </a:cubicBezTo>
                  <a:cubicBezTo>
                    <a:pt x="2870" y="2997"/>
                    <a:pt x="3823" y="2115"/>
                    <a:pt x="4980" y="1438"/>
                  </a:cubicBezTo>
                  <a:cubicBezTo>
                    <a:pt x="6146" y="776"/>
                    <a:pt x="7388" y="394"/>
                    <a:pt x="8538" y="240"/>
                  </a:cubicBezTo>
                  <a:cubicBezTo>
                    <a:pt x="9029" y="174"/>
                    <a:pt x="9503" y="144"/>
                    <a:pt x="9953" y="144"/>
                  </a:cubicBezTo>
                  <a:cubicBezTo>
                    <a:pt x="10558" y="144"/>
                    <a:pt x="11119" y="197"/>
                    <a:pt x="11617" y="283"/>
                  </a:cubicBezTo>
                  <a:cubicBezTo>
                    <a:pt x="12485" y="431"/>
                    <a:pt x="13170" y="647"/>
                    <a:pt x="13627" y="830"/>
                  </a:cubicBezTo>
                  <a:cubicBezTo>
                    <a:pt x="14063" y="1001"/>
                    <a:pt x="14307" y="1117"/>
                    <a:pt x="14338" y="1117"/>
                  </a:cubicBezTo>
                  <a:cubicBezTo>
                    <a:pt x="14340" y="1117"/>
                    <a:pt x="14341" y="1117"/>
                    <a:pt x="14341" y="1116"/>
                  </a:cubicBezTo>
                  <a:cubicBezTo>
                    <a:pt x="14345" y="1110"/>
                    <a:pt x="14285" y="1075"/>
                    <a:pt x="14167" y="1016"/>
                  </a:cubicBezTo>
                  <a:cubicBezTo>
                    <a:pt x="14052" y="960"/>
                    <a:pt x="13884" y="859"/>
                    <a:pt x="13652" y="769"/>
                  </a:cubicBezTo>
                  <a:cubicBezTo>
                    <a:pt x="13199" y="566"/>
                    <a:pt x="12514" y="329"/>
                    <a:pt x="11636" y="165"/>
                  </a:cubicBezTo>
                  <a:cubicBezTo>
                    <a:pt x="11103" y="64"/>
                    <a:pt x="10495" y="0"/>
                    <a:pt x="9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4015725" y="1413613"/>
              <a:ext cx="266750" cy="392300"/>
            </a:xfrm>
            <a:custGeom>
              <a:avLst/>
              <a:gdLst/>
              <a:ahLst/>
              <a:cxnLst/>
              <a:rect l="l" t="t" r="r" b="b"/>
              <a:pathLst>
                <a:path w="10670" h="15692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2310"/>
                    <a:pt x="10" y="4619"/>
                    <a:pt x="14" y="6928"/>
                  </a:cubicBezTo>
                  <a:cubicBezTo>
                    <a:pt x="339" y="6886"/>
                    <a:pt x="665" y="6864"/>
                    <a:pt x="992" y="6864"/>
                  </a:cubicBezTo>
                  <a:cubicBezTo>
                    <a:pt x="3043" y="6864"/>
                    <a:pt x="5091" y="7695"/>
                    <a:pt x="6539" y="9153"/>
                  </a:cubicBezTo>
                  <a:cubicBezTo>
                    <a:pt x="8218" y="10841"/>
                    <a:pt x="9049" y="13334"/>
                    <a:pt x="8723" y="15691"/>
                  </a:cubicBezTo>
                  <a:cubicBezTo>
                    <a:pt x="8723" y="15691"/>
                    <a:pt x="10670" y="12975"/>
                    <a:pt x="8341" y="8964"/>
                  </a:cubicBezTo>
                  <a:cubicBezTo>
                    <a:pt x="6405" y="5627"/>
                    <a:pt x="3171" y="5347"/>
                    <a:pt x="2138" y="5347"/>
                  </a:cubicBezTo>
                  <a:cubicBezTo>
                    <a:pt x="1929" y="5347"/>
                    <a:pt x="1810" y="5358"/>
                    <a:pt x="1810" y="5358"/>
                  </a:cubicBezTo>
                  <a:cubicBezTo>
                    <a:pt x="1780" y="35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3626300" y="1774763"/>
              <a:ext cx="462775" cy="280600"/>
            </a:xfrm>
            <a:custGeom>
              <a:avLst/>
              <a:gdLst/>
              <a:ahLst/>
              <a:cxnLst/>
              <a:rect l="l" t="t" r="r" b="b"/>
              <a:pathLst>
                <a:path w="18511" h="11224" extrusionOk="0">
                  <a:moveTo>
                    <a:pt x="9049" y="0"/>
                  </a:moveTo>
                  <a:cubicBezTo>
                    <a:pt x="8950" y="0"/>
                    <a:pt x="8852" y="2"/>
                    <a:pt x="8754" y="5"/>
                  </a:cubicBezTo>
                  <a:cubicBezTo>
                    <a:pt x="7840" y="18"/>
                    <a:pt x="6973" y="215"/>
                    <a:pt x="6173" y="448"/>
                  </a:cubicBezTo>
                  <a:cubicBezTo>
                    <a:pt x="5974" y="514"/>
                    <a:pt x="5777" y="580"/>
                    <a:pt x="5584" y="645"/>
                  </a:cubicBezTo>
                  <a:cubicBezTo>
                    <a:pt x="5393" y="718"/>
                    <a:pt x="5212" y="803"/>
                    <a:pt x="5029" y="881"/>
                  </a:cubicBezTo>
                  <a:cubicBezTo>
                    <a:pt x="4658" y="1023"/>
                    <a:pt x="4332" y="1232"/>
                    <a:pt x="4000" y="1399"/>
                  </a:cubicBezTo>
                  <a:cubicBezTo>
                    <a:pt x="3688" y="1600"/>
                    <a:pt x="3379" y="1785"/>
                    <a:pt x="3105" y="1994"/>
                  </a:cubicBezTo>
                  <a:cubicBezTo>
                    <a:pt x="2837" y="2210"/>
                    <a:pt x="2559" y="2395"/>
                    <a:pt x="2337" y="2621"/>
                  </a:cubicBezTo>
                  <a:cubicBezTo>
                    <a:pt x="1402" y="3473"/>
                    <a:pt x="800" y="4317"/>
                    <a:pt x="470" y="4938"/>
                  </a:cubicBezTo>
                  <a:cubicBezTo>
                    <a:pt x="373" y="5086"/>
                    <a:pt x="308" y="5229"/>
                    <a:pt x="254" y="5354"/>
                  </a:cubicBezTo>
                  <a:cubicBezTo>
                    <a:pt x="200" y="5474"/>
                    <a:pt x="151" y="5578"/>
                    <a:pt x="113" y="5667"/>
                  </a:cubicBezTo>
                  <a:cubicBezTo>
                    <a:pt x="38" y="5835"/>
                    <a:pt x="1" y="5926"/>
                    <a:pt x="5" y="5927"/>
                  </a:cubicBezTo>
                  <a:cubicBezTo>
                    <a:pt x="5" y="5927"/>
                    <a:pt x="5" y="5927"/>
                    <a:pt x="5" y="5927"/>
                  </a:cubicBezTo>
                  <a:cubicBezTo>
                    <a:pt x="12" y="5927"/>
                    <a:pt x="60" y="5843"/>
                    <a:pt x="144" y="5681"/>
                  </a:cubicBezTo>
                  <a:cubicBezTo>
                    <a:pt x="188" y="5594"/>
                    <a:pt x="240" y="5493"/>
                    <a:pt x="298" y="5378"/>
                  </a:cubicBezTo>
                  <a:cubicBezTo>
                    <a:pt x="358" y="5256"/>
                    <a:pt x="427" y="5117"/>
                    <a:pt x="526" y="4972"/>
                  </a:cubicBezTo>
                  <a:cubicBezTo>
                    <a:pt x="873" y="4365"/>
                    <a:pt x="1485" y="3541"/>
                    <a:pt x="2418" y="2711"/>
                  </a:cubicBezTo>
                  <a:cubicBezTo>
                    <a:pt x="2640" y="2491"/>
                    <a:pt x="2916" y="2312"/>
                    <a:pt x="3182" y="2100"/>
                  </a:cubicBezTo>
                  <a:cubicBezTo>
                    <a:pt x="3456" y="1897"/>
                    <a:pt x="3763" y="1718"/>
                    <a:pt x="4072" y="1523"/>
                  </a:cubicBezTo>
                  <a:cubicBezTo>
                    <a:pt x="4402" y="1359"/>
                    <a:pt x="4724" y="1156"/>
                    <a:pt x="5090" y="1017"/>
                  </a:cubicBezTo>
                  <a:cubicBezTo>
                    <a:pt x="5270" y="944"/>
                    <a:pt x="5451" y="859"/>
                    <a:pt x="5638" y="790"/>
                  </a:cubicBezTo>
                  <a:cubicBezTo>
                    <a:pt x="5829" y="726"/>
                    <a:pt x="6022" y="663"/>
                    <a:pt x="6219" y="599"/>
                  </a:cubicBezTo>
                  <a:cubicBezTo>
                    <a:pt x="7008" y="373"/>
                    <a:pt x="7861" y="184"/>
                    <a:pt x="8760" y="172"/>
                  </a:cubicBezTo>
                  <a:cubicBezTo>
                    <a:pt x="8851" y="170"/>
                    <a:pt x="8942" y="169"/>
                    <a:pt x="9034" y="169"/>
                  </a:cubicBezTo>
                  <a:cubicBezTo>
                    <a:pt x="9844" y="169"/>
                    <a:pt x="10678" y="270"/>
                    <a:pt x="11501" y="499"/>
                  </a:cubicBezTo>
                  <a:cubicBezTo>
                    <a:pt x="12410" y="772"/>
                    <a:pt x="13247" y="1187"/>
                    <a:pt x="13992" y="1685"/>
                  </a:cubicBezTo>
                  <a:cubicBezTo>
                    <a:pt x="14746" y="2173"/>
                    <a:pt x="15366" y="2789"/>
                    <a:pt x="15914" y="3402"/>
                  </a:cubicBezTo>
                  <a:cubicBezTo>
                    <a:pt x="16045" y="3560"/>
                    <a:pt x="16174" y="3717"/>
                    <a:pt x="16301" y="3873"/>
                  </a:cubicBezTo>
                  <a:cubicBezTo>
                    <a:pt x="16423" y="4031"/>
                    <a:pt x="16531" y="4199"/>
                    <a:pt x="16645" y="4357"/>
                  </a:cubicBezTo>
                  <a:cubicBezTo>
                    <a:pt x="16880" y="4670"/>
                    <a:pt x="17044" y="5015"/>
                    <a:pt x="17235" y="5327"/>
                  </a:cubicBezTo>
                  <a:cubicBezTo>
                    <a:pt x="17393" y="5657"/>
                    <a:pt x="17555" y="5974"/>
                    <a:pt x="17681" y="6290"/>
                  </a:cubicBezTo>
                  <a:cubicBezTo>
                    <a:pt x="17793" y="6612"/>
                    <a:pt x="17930" y="6911"/>
                    <a:pt x="18001" y="7216"/>
                  </a:cubicBezTo>
                  <a:cubicBezTo>
                    <a:pt x="18346" y="8416"/>
                    <a:pt x="18424" y="9439"/>
                    <a:pt x="18395" y="10137"/>
                  </a:cubicBezTo>
                  <a:cubicBezTo>
                    <a:pt x="18400" y="10313"/>
                    <a:pt x="18385" y="10467"/>
                    <a:pt x="18369" y="10600"/>
                  </a:cubicBezTo>
                  <a:cubicBezTo>
                    <a:pt x="18358" y="10731"/>
                    <a:pt x="18348" y="10843"/>
                    <a:pt x="18339" y="10942"/>
                  </a:cubicBezTo>
                  <a:cubicBezTo>
                    <a:pt x="18323" y="11125"/>
                    <a:pt x="18317" y="11221"/>
                    <a:pt x="18323" y="11223"/>
                  </a:cubicBezTo>
                  <a:cubicBezTo>
                    <a:pt x="18323" y="11223"/>
                    <a:pt x="18323" y="11223"/>
                    <a:pt x="18323" y="11223"/>
                  </a:cubicBezTo>
                  <a:cubicBezTo>
                    <a:pt x="18329" y="11223"/>
                    <a:pt x="18347" y="11127"/>
                    <a:pt x="18373" y="10945"/>
                  </a:cubicBezTo>
                  <a:cubicBezTo>
                    <a:pt x="18387" y="10849"/>
                    <a:pt x="18402" y="10735"/>
                    <a:pt x="18420" y="10606"/>
                  </a:cubicBezTo>
                  <a:cubicBezTo>
                    <a:pt x="18441" y="10471"/>
                    <a:pt x="18460" y="10317"/>
                    <a:pt x="18460" y="10139"/>
                  </a:cubicBezTo>
                  <a:cubicBezTo>
                    <a:pt x="18510" y="9437"/>
                    <a:pt x="18452" y="8403"/>
                    <a:pt x="18117" y="7183"/>
                  </a:cubicBezTo>
                  <a:cubicBezTo>
                    <a:pt x="18049" y="6873"/>
                    <a:pt x="17912" y="6568"/>
                    <a:pt x="17802" y="6242"/>
                  </a:cubicBezTo>
                  <a:cubicBezTo>
                    <a:pt x="17681" y="5920"/>
                    <a:pt x="17519" y="5598"/>
                    <a:pt x="17360" y="5262"/>
                  </a:cubicBezTo>
                  <a:cubicBezTo>
                    <a:pt x="17169" y="4944"/>
                    <a:pt x="17005" y="4592"/>
                    <a:pt x="16768" y="4274"/>
                  </a:cubicBezTo>
                  <a:cubicBezTo>
                    <a:pt x="16654" y="4112"/>
                    <a:pt x="16546" y="3942"/>
                    <a:pt x="16425" y="3778"/>
                  </a:cubicBezTo>
                  <a:cubicBezTo>
                    <a:pt x="16296" y="3620"/>
                    <a:pt x="16164" y="3460"/>
                    <a:pt x="16033" y="3298"/>
                  </a:cubicBezTo>
                  <a:cubicBezTo>
                    <a:pt x="15479" y="2675"/>
                    <a:pt x="14852" y="2046"/>
                    <a:pt x="14087" y="1546"/>
                  </a:cubicBezTo>
                  <a:cubicBezTo>
                    <a:pt x="13330" y="1037"/>
                    <a:pt x="12476" y="612"/>
                    <a:pt x="11548" y="335"/>
                  </a:cubicBezTo>
                  <a:cubicBezTo>
                    <a:pt x="10714" y="102"/>
                    <a:pt x="9868" y="0"/>
                    <a:pt x="9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3154950" y="1957863"/>
              <a:ext cx="161650" cy="349100"/>
            </a:xfrm>
            <a:custGeom>
              <a:avLst/>
              <a:gdLst/>
              <a:ahLst/>
              <a:cxnLst/>
              <a:rect l="l" t="t" r="r" b="b"/>
              <a:pathLst>
                <a:path w="6466" h="13964" extrusionOk="0">
                  <a:moveTo>
                    <a:pt x="2608" y="0"/>
                  </a:moveTo>
                  <a:cubicBezTo>
                    <a:pt x="2601" y="0"/>
                    <a:pt x="2555" y="40"/>
                    <a:pt x="2473" y="118"/>
                  </a:cubicBezTo>
                  <a:cubicBezTo>
                    <a:pt x="2392" y="201"/>
                    <a:pt x="2257" y="315"/>
                    <a:pt x="2115" y="486"/>
                  </a:cubicBezTo>
                  <a:cubicBezTo>
                    <a:pt x="1814" y="816"/>
                    <a:pt x="1420" y="1337"/>
                    <a:pt x="1044" y="2045"/>
                  </a:cubicBezTo>
                  <a:cubicBezTo>
                    <a:pt x="666" y="2751"/>
                    <a:pt x="332" y="3658"/>
                    <a:pt x="166" y="4710"/>
                  </a:cubicBezTo>
                  <a:cubicBezTo>
                    <a:pt x="0" y="5755"/>
                    <a:pt x="29" y="6949"/>
                    <a:pt x="347" y="8136"/>
                  </a:cubicBezTo>
                  <a:cubicBezTo>
                    <a:pt x="683" y="9321"/>
                    <a:pt x="1272" y="10357"/>
                    <a:pt x="1951" y="11171"/>
                  </a:cubicBezTo>
                  <a:cubicBezTo>
                    <a:pt x="2630" y="11989"/>
                    <a:pt x="3384" y="12596"/>
                    <a:pt x="4069" y="13007"/>
                  </a:cubicBezTo>
                  <a:cubicBezTo>
                    <a:pt x="4756" y="13422"/>
                    <a:pt x="5362" y="13667"/>
                    <a:pt x="5788" y="13796"/>
                  </a:cubicBezTo>
                  <a:cubicBezTo>
                    <a:pt x="6000" y="13872"/>
                    <a:pt x="6172" y="13899"/>
                    <a:pt x="6286" y="13930"/>
                  </a:cubicBezTo>
                  <a:cubicBezTo>
                    <a:pt x="6380" y="13952"/>
                    <a:pt x="6438" y="13964"/>
                    <a:pt x="6455" y="13964"/>
                  </a:cubicBezTo>
                  <a:cubicBezTo>
                    <a:pt x="6459" y="13964"/>
                    <a:pt x="6461" y="13963"/>
                    <a:pt x="6461" y="13962"/>
                  </a:cubicBezTo>
                  <a:lnTo>
                    <a:pt x="6461" y="13960"/>
                  </a:lnTo>
                  <a:cubicBezTo>
                    <a:pt x="6465" y="13945"/>
                    <a:pt x="6228" y="13881"/>
                    <a:pt x="5811" y="13733"/>
                  </a:cubicBezTo>
                  <a:cubicBezTo>
                    <a:pt x="5392" y="13586"/>
                    <a:pt x="4802" y="13328"/>
                    <a:pt x="4135" y="12905"/>
                  </a:cubicBezTo>
                  <a:cubicBezTo>
                    <a:pt x="3465" y="12486"/>
                    <a:pt x="2734" y="11879"/>
                    <a:pt x="2072" y="11070"/>
                  </a:cubicBezTo>
                  <a:cubicBezTo>
                    <a:pt x="1412" y="10266"/>
                    <a:pt x="841" y="9247"/>
                    <a:pt x="513" y="8092"/>
                  </a:cubicBezTo>
                  <a:cubicBezTo>
                    <a:pt x="201" y="6930"/>
                    <a:pt x="168" y="5763"/>
                    <a:pt x="322" y="4733"/>
                  </a:cubicBezTo>
                  <a:cubicBezTo>
                    <a:pt x="477" y="3701"/>
                    <a:pt x="793" y="2803"/>
                    <a:pt x="1152" y="2099"/>
                  </a:cubicBezTo>
                  <a:cubicBezTo>
                    <a:pt x="1509" y="1395"/>
                    <a:pt x="1883" y="870"/>
                    <a:pt x="2167" y="529"/>
                  </a:cubicBezTo>
                  <a:cubicBezTo>
                    <a:pt x="2448" y="189"/>
                    <a:pt x="2620" y="12"/>
                    <a:pt x="2609" y="0"/>
                  </a:cubicBezTo>
                  <a:cubicBezTo>
                    <a:pt x="2608" y="0"/>
                    <a:pt x="2608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3015075" y="2004813"/>
              <a:ext cx="141825" cy="69675"/>
            </a:xfrm>
            <a:custGeom>
              <a:avLst/>
              <a:gdLst/>
              <a:ahLst/>
              <a:cxnLst/>
              <a:rect l="l" t="t" r="r" b="b"/>
              <a:pathLst>
                <a:path w="5673" h="2787" extrusionOk="0">
                  <a:moveTo>
                    <a:pt x="58" y="1"/>
                  </a:moveTo>
                  <a:cubicBezTo>
                    <a:pt x="23" y="1"/>
                    <a:pt x="5" y="3"/>
                    <a:pt x="4" y="7"/>
                  </a:cubicBezTo>
                  <a:cubicBezTo>
                    <a:pt x="0" y="36"/>
                    <a:pt x="355" y="92"/>
                    <a:pt x="913" y="235"/>
                  </a:cubicBezTo>
                  <a:cubicBezTo>
                    <a:pt x="1472" y="376"/>
                    <a:pt x="2232" y="623"/>
                    <a:pt x="3021" y="1008"/>
                  </a:cubicBezTo>
                  <a:cubicBezTo>
                    <a:pt x="3809" y="1398"/>
                    <a:pt x="4468" y="1848"/>
                    <a:pt x="4924" y="2203"/>
                  </a:cubicBezTo>
                  <a:cubicBezTo>
                    <a:pt x="5361" y="2545"/>
                    <a:pt x="5620" y="2786"/>
                    <a:pt x="5656" y="2786"/>
                  </a:cubicBezTo>
                  <a:cubicBezTo>
                    <a:pt x="5657" y="2786"/>
                    <a:pt x="5658" y="2786"/>
                    <a:pt x="5659" y="2785"/>
                  </a:cubicBezTo>
                  <a:cubicBezTo>
                    <a:pt x="5672" y="2772"/>
                    <a:pt x="5441" y="2494"/>
                    <a:pt x="4999" y="2110"/>
                  </a:cubicBezTo>
                  <a:cubicBezTo>
                    <a:pt x="4559" y="1726"/>
                    <a:pt x="3899" y="1252"/>
                    <a:pt x="3097" y="856"/>
                  </a:cubicBezTo>
                  <a:cubicBezTo>
                    <a:pt x="2292" y="462"/>
                    <a:pt x="1513" y="229"/>
                    <a:pt x="940" y="117"/>
                  </a:cubicBezTo>
                  <a:cubicBezTo>
                    <a:pt x="495" y="29"/>
                    <a:pt x="1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4054500" y="1869763"/>
              <a:ext cx="158725" cy="32175"/>
            </a:xfrm>
            <a:custGeom>
              <a:avLst/>
              <a:gdLst/>
              <a:ahLst/>
              <a:cxnLst/>
              <a:rect l="l" t="t" r="r" b="b"/>
              <a:pathLst>
                <a:path w="6349" h="1287" extrusionOk="0">
                  <a:moveTo>
                    <a:pt x="3910" y="0"/>
                  </a:moveTo>
                  <a:cubicBezTo>
                    <a:pt x="3641" y="0"/>
                    <a:pt x="3359" y="16"/>
                    <a:pt x="3069" y="52"/>
                  </a:cubicBezTo>
                  <a:cubicBezTo>
                    <a:pt x="2148" y="165"/>
                    <a:pt x="1353" y="463"/>
                    <a:pt x="821" y="746"/>
                  </a:cubicBezTo>
                  <a:cubicBezTo>
                    <a:pt x="553" y="887"/>
                    <a:pt x="344" y="1014"/>
                    <a:pt x="209" y="1117"/>
                  </a:cubicBezTo>
                  <a:cubicBezTo>
                    <a:pt x="72" y="1215"/>
                    <a:pt x="1" y="1275"/>
                    <a:pt x="9" y="1284"/>
                  </a:cubicBezTo>
                  <a:cubicBezTo>
                    <a:pt x="10" y="1286"/>
                    <a:pt x="11" y="1286"/>
                    <a:pt x="14" y="1286"/>
                  </a:cubicBezTo>
                  <a:cubicBezTo>
                    <a:pt x="59" y="1286"/>
                    <a:pt x="365" y="1089"/>
                    <a:pt x="873" y="854"/>
                  </a:cubicBezTo>
                  <a:cubicBezTo>
                    <a:pt x="1411" y="603"/>
                    <a:pt x="2193" y="333"/>
                    <a:pt x="3090" y="221"/>
                  </a:cubicBezTo>
                  <a:cubicBezTo>
                    <a:pt x="3413" y="182"/>
                    <a:pt x="3726" y="166"/>
                    <a:pt x="4022" y="166"/>
                  </a:cubicBezTo>
                  <a:cubicBezTo>
                    <a:pt x="4550" y="166"/>
                    <a:pt x="5023" y="218"/>
                    <a:pt x="5397" y="283"/>
                  </a:cubicBezTo>
                  <a:cubicBezTo>
                    <a:pt x="5918" y="376"/>
                    <a:pt x="6257" y="475"/>
                    <a:pt x="6330" y="475"/>
                  </a:cubicBezTo>
                  <a:cubicBezTo>
                    <a:pt x="6339" y="475"/>
                    <a:pt x="6344" y="473"/>
                    <a:pt x="6344" y="470"/>
                  </a:cubicBezTo>
                  <a:cubicBezTo>
                    <a:pt x="6348" y="459"/>
                    <a:pt x="6263" y="422"/>
                    <a:pt x="6105" y="362"/>
                  </a:cubicBezTo>
                  <a:cubicBezTo>
                    <a:pt x="5949" y="302"/>
                    <a:pt x="5714" y="233"/>
                    <a:pt x="5420" y="165"/>
                  </a:cubicBezTo>
                  <a:cubicBezTo>
                    <a:pt x="5017" y="73"/>
                    <a:pt x="4495" y="0"/>
                    <a:pt x="3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635575" y="1736488"/>
              <a:ext cx="593700" cy="167425"/>
            </a:xfrm>
            <a:custGeom>
              <a:avLst/>
              <a:gdLst/>
              <a:ahLst/>
              <a:cxnLst/>
              <a:rect l="l" t="t" r="r" b="b"/>
              <a:pathLst>
                <a:path w="23748" h="6697" extrusionOk="0">
                  <a:moveTo>
                    <a:pt x="8530" y="1"/>
                  </a:moveTo>
                  <a:cubicBezTo>
                    <a:pt x="8212" y="1"/>
                    <a:pt x="7894" y="18"/>
                    <a:pt x="7577" y="52"/>
                  </a:cubicBezTo>
                  <a:cubicBezTo>
                    <a:pt x="3957" y="448"/>
                    <a:pt x="1115" y="3231"/>
                    <a:pt x="0" y="6696"/>
                  </a:cubicBezTo>
                  <a:cubicBezTo>
                    <a:pt x="1852" y="3243"/>
                    <a:pt x="5055" y="1875"/>
                    <a:pt x="8435" y="1781"/>
                  </a:cubicBezTo>
                  <a:cubicBezTo>
                    <a:pt x="8519" y="1778"/>
                    <a:pt x="8603" y="1777"/>
                    <a:pt x="8686" y="1777"/>
                  </a:cubicBezTo>
                  <a:cubicBezTo>
                    <a:pt x="11984" y="1777"/>
                    <a:pt x="15292" y="3619"/>
                    <a:pt x="16754" y="6575"/>
                  </a:cubicBezTo>
                  <a:cubicBezTo>
                    <a:pt x="18032" y="5847"/>
                    <a:pt x="19503" y="5475"/>
                    <a:pt x="20974" y="5475"/>
                  </a:cubicBezTo>
                  <a:cubicBezTo>
                    <a:pt x="21916" y="5475"/>
                    <a:pt x="22858" y="5628"/>
                    <a:pt x="23748" y="5938"/>
                  </a:cubicBezTo>
                  <a:cubicBezTo>
                    <a:pt x="22918" y="4970"/>
                    <a:pt x="21749" y="4300"/>
                    <a:pt x="20495" y="4076"/>
                  </a:cubicBezTo>
                  <a:lnTo>
                    <a:pt x="20493" y="4076"/>
                  </a:lnTo>
                  <a:cubicBezTo>
                    <a:pt x="20175" y="4020"/>
                    <a:pt x="19853" y="3992"/>
                    <a:pt x="19530" y="3992"/>
                  </a:cubicBezTo>
                  <a:cubicBezTo>
                    <a:pt x="18579" y="3992"/>
                    <a:pt x="17628" y="4234"/>
                    <a:pt x="16798" y="4700"/>
                  </a:cubicBezTo>
                  <a:cubicBezTo>
                    <a:pt x="15123" y="1831"/>
                    <a:pt x="11840" y="1"/>
                    <a:pt x="8530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016425" y="1939188"/>
              <a:ext cx="228300" cy="140825"/>
            </a:xfrm>
            <a:custGeom>
              <a:avLst/>
              <a:gdLst/>
              <a:ahLst/>
              <a:cxnLst/>
              <a:rect l="l" t="t" r="r" b="b"/>
              <a:pathLst>
                <a:path w="9132" h="5633" extrusionOk="0">
                  <a:moveTo>
                    <a:pt x="9132" y="1"/>
                  </a:moveTo>
                  <a:lnTo>
                    <a:pt x="9132" y="1"/>
                  </a:lnTo>
                  <a:cubicBezTo>
                    <a:pt x="7168" y="124"/>
                    <a:pt x="5294" y="1255"/>
                    <a:pt x="4272" y="2935"/>
                  </a:cubicBezTo>
                  <a:cubicBezTo>
                    <a:pt x="3491" y="2563"/>
                    <a:pt x="2638" y="2390"/>
                    <a:pt x="1778" y="2390"/>
                  </a:cubicBezTo>
                  <a:cubicBezTo>
                    <a:pt x="1181" y="2390"/>
                    <a:pt x="580" y="2474"/>
                    <a:pt x="0" y="2632"/>
                  </a:cubicBezTo>
                  <a:cubicBezTo>
                    <a:pt x="2188" y="2831"/>
                    <a:pt x="4351" y="3956"/>
                    <a:pt x="5790" y="5632"/>
                  </a:cubicBezTo>
                  <a:cubicBezTo>
                    <a:pt x="5670" y="3323"/>
                    <a:pt x="7046" y="1004"/>
                    <a:pt x="913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4973475" y="2161213"/>
              <a:ext cx="293375" cy="415825"/>
            </a:xfrm>
            <a:custGeom>
              <a:avLst/>
              <a:gdLst/>
              <a:ahLst/>
              <a:cxnLst/>
              <a:rect l="l" t="t" r="r" b="b"/>
              <a:pathLst>
                <a:path w="11735" h="16633" extrusionOk="0">
                  <a:moveTo>
                    <a:pt x="0" y="0"/>
                  </a:moveTo>
                  <a:lnTo>
                    <a:pt x="0" y="0"/>
                  </a:lnTo>
                  <a:cubicBezTo>
                    <a:pt x="2950" y="1119"/>
                    <a:pt x="6282" y="3451"/>
                    <a:pt x="8042" y="7059"/>
                  </a:cubicBezTo>
                  <a:cubicBezTo>
                    <a:pt x="9427" y="9893"/>
                    <a:pt x="10004" y="13530"/>
                    <a:pt x="9434" y="16632"/>
                  </a:cubicBezTo>
                  <a:cubicBezTo>
                    <a:pt x="11329" y="13430"/>
                    <a:pt x="11734" y="8674"/>
                    <a:pt x="9836" y="5473"/>
                  </a:cubicBezTo>
                  <a:cubicBezTo>
                    <a:pt x="7986" y="2357"/>
                    <a:pt x="4020" y="1"/>
                    <a:pt x="380" y="1"/>
                  </a:cubicBezTo>
                  <a:cubicBezTo>
                    <a:pt x="283" y="1"/>
                    <a:pt x="187" y="2"/>
                    <a:pt x="9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4920175" y="3226763"/>
              <a:ext cx="331675" cy="454225"/>
            </a:xfrm>
            <a:custGeom>
              <a:avLst/>
              <a:gdLst/>
              <a:ahLst/>
              <a:cxnLst/>
              <a:rect l="l" t="t" r="r" b="b"/>
              <a:pathLst>
                <a:path w="13267" h="18169" extrusionOk="0">
                  <a:moveTo>
                    <a:pt x="7977" y="0"/>
                  </a:moveTo>
                  <a:cubicBezTo>
                    <a:pt x="7379" y="0"/>
                    <a:pt x="6781" y="36"/>
                    <a:pt x="6190" y="109"/>
                  </a:cubicBezTo>
                  <a:cubicBezTo>
                    <a:pt x="5991" y="134"/>
                    <a:pt x="5779" y="167"/>
                    <a:pt x="5636" y="291"/>
                  </a:cubicBezTo>
                  <a:cubicBezTo>
                    <a:pt x="5443" y="457"/>
                    <a:pt x="5435" y="723"/>
                    <a:pt x="5447" y="958"/>
                  </a:cubicBezTo>
                  <a:cubicBezTo>
                    <a:pt x="5485" y="1778"/>
                    <a:pt x="5605" y="3150"/>
                    <a:pt x="5509" y="4496"/>
                  </a:cubicBezTo>
                  <a:cubicBezTo>
                    <a:pt x="4691" y="4797"/>
                    <a:pt x="3932" y="5282"/>
                    <a:pt x="3301" y="5920"/>
                  </a:cubicBezTo>
                  <a:cubicBezTo>
                    <a:pt x="3294" y="5928"/>
                    <a:pt x="3286" y="5936"/>
                    <a:pt x="3278" y="5943"/>
                  </a:cubicBezTo>
                  <a:cubicBezTo>
                    <a:pt x="2549" y="6673"/>
                    <a:pt x="849" y="7830"/>
                    <a:pt x="849" y="7830"/>
                  </a:cubicBezTo>
                  <a:cubicBezTo>
                    <a:pt x="367" y="8156"/>
                    <a:pt x="64" y="8494"/>
                    <a:pt x="31" y="8891"/>
                  </a:cubicBezTo>
                  <a:cubicBezTo>
                    <a:pt x="1" y="9260"/>
                    <a:pt x="184" y="9584"/>
                    <a:pt x="492" y="9785"/>
                  </a:cubicBezTo>
                  <a:cubicBezTo>
                    <a:pt x="658" y="9891"/>
                    <a:pt x="858" y="9936"/>
                    <a:pt x="1077" y="9936"/>
                  </a:cubicBezTo>
                  <a:cubicBezTo>
                    <a:pt x="2178" y="9936"/>
                    <a:pt x="3743" y="8801"/>
                    <a:pt x="3743" y="8801"/>
                  </a:cubicBezTo>
                  <a:lnTo>
                    <a:pt x="3743" y="8801"/>
                  </a:lnTo>
                  <a:cubicBezTo>
                    <a:pt x="3743" y="8801"/>
                    <a:pt x="3354" y="10028"/>
                    <a:pt x="2757" y="10921"/>
                  </a:cubicBezTo>
                  <a:cubicBezTo>
                    <a:pt x="1748" y="12430"/>
                    <a:pt x="2539" y="11168"/>
                    <a:pt x="1000" y="13466"/>
                  </a:cubicBezTo>
                  <a:cubicBezTo>
                    <a:pt x="842" y="13703"/>
                    <a:pt x="346" y="14313"/>
                    <a:pt x="545" y="14953"/>
                  </a:cubicBezTo>
                  <a:cubicBezTo>
                    <a:pt x="683" y="15398"/>
                    <a:pt x="941" y="15583"/>
                    <a:pt x="1291" y="15583"/>
                  </a:cubicBezTo>
                  <a:cubicBezTo>
                    <a:pt x="1468" y="15583"/>
                    <a:pt x="1668" y="15536"/>
                    <a:pt x="1889" y="15451"/>
                  </a:cubicBezTo>
                  <a:cubicBezTo>
                    <a:pt x="3004" y="15022"/>
                    <a:pt x="4465" y="13471"/>
                    <a:pt x="5433" y="12686"/>
                  </a:cubicBezTo>
                  <a:lnTo>
                    <a:pt x="5433" y="12686"/>
                  </a:lnTo>
                  <a:cubicBezTo>
                    <a:pt x="5167" y="13016"/>
                    <a:pt x="3859" y="14901"/>
                    <a:pt x="3641" y="15244"/>
                  </a:cubicBezTo>
                  <a:cubicBezTo>
                    <a:pt x="3338" y="15727"/>
                    <a:pt x="3031" y="16124"/>
                    <a:pt x="3174" y="16529"/>
                  </a:cubicBezTo>
                  <a:cubicBezTo>
                    <a:pt x="3304" y="16895"/>
                    <a:pt x="3792" y="17043"/>
                    <a:pt x="4199" y="17043"/>
                  </a:cubicBezTo>
                  <a:cubicBezTo>
                    <a:pt x="4241" y="17043"/>
                    <a:pt x="4282" y="17042"/>
                    <a:pt x="4322" y="17039"/>
                  </a:cubicBezTo>
                  <a:cubicBezTo>
                    <a:pt x="4669" y="17013"/>
                    <a:pt x="4959" y="16774"/>
                    <a:pt x="5217" y="16541"/>
                  </a:cubicBezTo>
                  <a:cubicBezTo>
                    <a:pt x="5948" y="15877"/>
                    <a:pt x="6913" y="14702"/>
                    <a:pt x="7544" y="13944"/>
                  </a:cubicBezTo>
                  <a:lnTo>
                    <a:pt x="7544" y="13944"/>
                  </a:lnTo>
                  <a:cubicBezTo>
                    <a:pt x="7249" y="14619"/>
                    <a:pt x="6545" y="15935"/>
                    <a:pt x="6352" y="16647"/>
                  </a:cubicBezTo>
                  <a:cubicBezTo>
                    <a:pt x="6282" y="16907"/>
                    <a:pt x="6087" y="17478"/>
                    <a:pt x="6207" y="17722"/>
                  </a:cubicBezTo>
                  <a:cubicBezTo>
                    <a:pt x="6336" y="17983"/>
                    <a:pt x="6621" y="18090"/>
                    <a:pt x="6922" y="18090"/>
                  </a:cubicBezTo>
                  <a:cubicBezTo>
                    <a:pt x="7096" y="18090"/>
                    <a:pt x="7275" y="18054"/>
                    <a:pt x="7432" y="17992"/>
                  </a:cubicBezTo>
                  <a:cubicBezTo>
                    <a:pt x="7984" y="17772"/>
                    <a:pt x="8742" y="16890"/>
                    <a:pt x="9066" y="16392"/>
                  </a:cubicBezTo>
                  <a:cubicBezTo>
                    <a:pt x="9392" y="15893"/>
                    <a:pt x="9612" y="15333"/>
                    <a:pt x="9830" y="14779"/>
                  </a:cubicBezTo>
                  <a:lnTo>
                    <a:pt x="9830" y="14779"/>
                  </a:lnTo>
                  <a:cubicBezTo>
                    <a:pt x="9830" y="14780"/>
                    <a:pt x="9745" y="15183"/>
                    <a:pt x="9641" y="15416"/>
                  </a:cubicBezTo>
                  <a:cubicBezTo>
                    <a:pt x="9535" y="15648"/>
                    <a:pt x="9261" y="16329"/>
                    <a:pt x="9257" y="16585"/>
                  </a:cubicBezTo>
                  <a:cubicBezTo>
                    <a:pt x="9253" y="16840"/>
                    <a:pt x="8964" y="17797"/>
                    <a:pt x="9371" y="18057"/>
                  </a:cubicBezTo>
                  <a:cubicBezTo>
                    <a:pt x="9494" y="18136"/>
                    <a:pt x="9613" y="18168"/>
                    <a:pt x="9725" y="18168"/>
                  </a:cubicBezTo>
                  <a:cubicBezTo>
                    <a:pt x="10111" y="18168"/>
                    <a:pt x="10416" y="17789"/>
                    <a:pt x="10527" y="17650"/>
                  </a:cubicBezTo>
                  <a:cubicBezTo>
                    <a:pt x="11478" y="16454"/>
                    <a:pt x="12026" y="14822"/>
                    <a:pt x="12412" y="13697"/>
                  </a:cubicBezTo>
                  <a:cubicBezTo>
                    <a:pt x="12753" y="12702"/>
                    <a:pt x="12894" y="11675"/>
                    <a:pt x="13033" y="10635"/>
                  </a:cubicBezTo>
                  <a:cubicBezTo>
                    <a:pt x="13067" y="10367"/>
                    <a:pt x="13098" y="10099"/>
                    <a:pt x="13104" y="9829"/>
                  </a:cubicBezTo>
                  <a:cubicBezTo>
                    <a:pt x="13120" y="9030"/>
                    <a:pt x="13187" y="8361"/>
                    <a:pt x="12975" y="7479"/>
                  </a:cubicBezTo>
                  <a:cubicBezTo>
                    <a:pt x="12828" y="6862"/>
                    <a:pt x="12527" y="6239"/>
                    <a:pt x="12305" y="5970"/>
                  </a:cubicBezTo>
                  <a:cubicBezTo>
                    <a:pt x="12774" y="4927"/>
                    <a:pt x="13081" y="3827"/>
                    <a:pt x="13203" y="2710"/>
                  </a:cubicBezTo>
                  <a:cubicBezTo>
                    <a:pt x="13249" y="2289"/>
                    <a:pt x="13266" y="1848"/>
                    <a:pt x="13066" y="1462"/>
                  </a:cubicBezTo>
                  <a:cubicBezTo>
                    <a:pt x="12722" y="798"/>
                    <a:pt x="11848" y="493"/>
                    <a:pt x="11042" y="321"/>
                  </a:cubicBezTo>
                  <a:cubicBezTo>
                    <a:pt x="10039" y="108"/>
                    <a:pt x="9008" y="0"/>
                    <a:pt x="7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4918300" y="3225088"/>
              <a:ext cx="334550" cy="457175"/>
            </a:xfrm>
            <a:custGeom>
              <a:avLst/>
              <a:gdLst/>
              <a:ahLst/>
              <a:cxnLst/>
              <a:rect l="l" t="t" r="r" b="b"/>
              <a:pathLst>
                <a:path w="13382" h="18287" extrusionOk="0">
                  <a:moveTo>
                    <a:pt x="13110" y="10700"/>
                  </a:moveTo>
                  <a:lnTo>
                    <a:pt x="13108" y="10702"/>
                  </a:lnTo>
                  <a:cubicBezTo>
                    <a:pt x="13108" y="10702"/>
                    <a:pt x="13108" y="10705"/>
                    <a:pt x="13107" y="10711"/>
                  </a:cubicBezTo>
                  <a:lnTo>
                    <a:pt x="13107" y="10711"/>
                  </a:lnTo>
                  <a:cubicBezTo>
                    <a:pt x="13109" y="10704"/>
                    <a:pt x="13110" y="10700"/>
                    <a:pt x="13110" y="10700"/>
                  </a:cubicBezTo>
                  <a:close/>
                  <a:moveTo>
                    <a:pt x="8024" y="1"/>
                  </a:moveTo>
                  <a:cubicBezTo>
                    <a:pt x="7541" y="1"/>
                    <a:pt x="7048" y="24"/>
                    <a:pt x="6548" y="74"/>
                  </a:cubicBezTo>
                  <a:cubicBezTo>
                    <a:pt x="6346" y="101"/>
                    <a:pt x="6143" y="107"/>
                    <a:pt x="5929" y="169"/>
                  </a:cubicBezTo>
                  <a:cubicBezTo>
                    <a:pt x="5825" y="199"/>
                    <a:pt x="5717" y="250"/>
                    <a:pt x="5632" y="336"/>
                  </a:cubicBezTo>
                  <a:cubicBezTo>
                    <a:pt x="5547" y="421"/>
                    <a:pt x="5497" y="533"/>
                    <a:pt x="5472" y="643"/>
                  </a:cubicBezTo>
                  <a:cubicBezTo>
                    <a:pt x="5427" y="869"/>
                    <a:pt x="5458" y="1081"/>
                    <a:pt x="5466" y="1291"/>
                  </a:cubicBezTo>
                  <a:cubicBezTo>
                    <a:pt x="5477" y="1504"/>
                    <a:pt x="5489" y="1716"/>
                    <a:pt x="5501" y="1930"/>
                  </a:cubicBezTo>
                  <a:cubicBezTo>
                    <a:pt x="5546" y="2769"/>
                    <a:pt x="5571" y="3630"/>
                    <a:pt x="5514" y="4509"/>
                  </a:cubicBezTo>
                  <a:lnTo>
                    <a:pt x="5514" y="4509"/>
                  </a:lnTo>
                  <a:cubicBezTo>
                    <a:pt x="4674" y="4823"/>
                    <a:pt x="3886" y="5343"/>
                    <a:pt x="3238" y="6012"/>
                  </a:cubicBezTo>
                  <a:cubicBezTo>
                    <a:pt x="2555" y="6649"/>
                    <a:pt x="1766" y="7208"/>
                    <a:pt x="965" y="7772"/>
                  </a:cubicBezTo>
                  <a:cubicBezTo>
                    <a:pt x="764" y="7907"/>
                    <a:pt x="554" y="8055"/>
                    <a:pt x="376" y="8244"/>
                  </a:cubicBezTo>
                  <a:cubicBezTo>
                    <a:pt x="201" y="8428"/>
                    <a:pt x="50" y="8669"/>
                    <a:pt x="25" y="8947"/>
                  </a:cubicBezTo>
                  <a:cubicBezTo>
                    <a:pt x="0" y="9217"/>
                    <a:pt x="93" y="9498"/>
                    <a:pt x="274" y="9703"/>
                  </a:cubicBezTo>
                  <a:cubicBezTo>
                    <a:pt x="448" y="9909"/>
                    <a:pt x="712" y="10044"/>
                    <a:pt x="982" y="10077"/>
                  </a:cubicBezTo>
                  <a:cubicBezTo>
                    <a:pt x="1034" y="10081"/>
                    <a:pt x="1085" y="10083"/>
                    <a:pt x="1136" y="10083"/>
                  </a:cubicBezTo>
                  <a:cubicBezTo>
                    <a:pt x="1621" y="10083"/>
                    <a:pt x="2077" y="9916"/>
                    <a:pt x="2506" y="9724"/>
                  </a:cubicBezTo>
                  <a:cubicBezTo>
                    <a:pt x="2910" y="9541"/>
                    <a:pt x="3295" y="9321"/>
                    <a:pt x="3669" y="9073"/>
                  </a:cubicBezTo>
                  <a:lnTo>
                    <a:pt x="3669" y="9073"/>
                  </a:lnTo>
                  <a:cubicBezTo>
                    <a:pt x="3080" y="10882"/>
                    <a:pt x="1677" y="12305"/>
                    <a:pt x="664" y="14032"/>
                  </a:cubicBezTo>
                  <a:cubicBezTo>
                    <a:pt x="523" y="14316"/>
                    <a:pt x="440" y="14653"/>
                    <a:pt x="521" y="14980"/>
                  </a:cubicBezTo>
                  <a:cubicBezTo>
                    <a:pt x="564" y="15138"/>
                    <a:pt x="623" y="15288"/>
                    <a:pt x="724" y="15423"/>
                  </a:cubicBezTo>
                  <a:cubicBezTo>
                    <a:pt x="822" y="15558"/>
                    <a:pt x="973" y="15668"/>
                    <a:pt x="1139" y="15707"/>
                  </a:cubicBezTo>
                  <a:cubicBezTo>
                    <a:pt x="1220" y="15726"/>
                    <a:pt x="1300" y="15734"/>
                    <a:pt x="1379" y="15734"/>
                  </a:cubicBezTo>
                  <a:cubicBezTo>
                    <a:pt x="1627" y="15734"/>
                    <a:pt x="1860" y="15652"/>
                    <a:pt x="2074" y="15564"/>
                  </a:cubicBezTo>
                  <a:cubicBezTo>
                    <a:pt x="2360" y="15441"/>
                    <a:pt x="2622" y="15280"/>
                    <a:pt x="2869" y="15107"/>
                  </a:cubicBezTo>
                  <a:cubicBezTo>
                    <a:pt x="3667" y="14543"/>
                    <a:pt x="4357" y="13874"/>
                    <a:pt x="5059" y="13252"/>
                  </a:cubicBezTo>
                  <a:lnTo>
                    <a:pt x="5059" y="13252"/>
                  </a:lnTo>
                  <a:cubicBezTo>
                    <a:pt x="4658" y="13824"/>
                    <a:pt x="4260" y="14391"/>
                    <a:pt x="3868" y="14952"/>
                  </a:cubicBezTo>
                  <a:cubicBezTo>
                    <a:pt x="3737" y="15138"/>
                    <a:pt x="3610" y="15321"/>
                    <a:pt x="3492" y="15510"/>
                  </a:cubicBezTo>
                  <a:cubicBezTo>
                    <a:pt x="3373" y="15701"/>
                    <a:pt x="3247" y="15892"/>
                    <a:pt x="3176" y="16120"/>
                  </a:cubicBezTo>
                  <a:cubicBezTo>
                    <a:pt x="3099" y="16343"/>
                    <a:pt x="3122" y="16629"/>
                    <a:pt x="3288" y="16822"/>
                  </a:cubicBezTo>
                  <a:cubicBezTo>
                    <a:pt x="3452" y="17013"/>
                    <a:pt x="3681" y="17102"/>
                    <a:pt x="3903" y="17152"/>
                  </a:cubicBezTo>
                  <a:cubicBezTo>
                    <a:pt x="4026" y="17175"/>
                    <a:pt x="4150" y="17192"/>
                    <a:pt x="4274" y="17192"/>
                  </a:cubicBezTo>
                  <a:cubicBezTo>
                    <a:pt x="4376" y="17192"/>
                    <a:pt x="4479" y="17181"/>
                    <a:pt x="4584" y="17154"/>
                  </a:cubicBezTo>
                  <a:cubicBezTo>
                    <a:pt x="4812" y="17092"/>
                    <a:pt x="5001" y="16959"/>
                    <a:pt x="5169" y="16822"/>
                  </a:cubicBezTo>
                  <a:cubicBezTo>
                    <a:pt x="5501" y="16540"/>
                    <a:pt x="5796" y="16234"/>
                    <a:pt x="6081" y="15925"/>
                  </a:cubicBezTo>
                  <a:cubicBezTo>
                    <a:pt x="6510" y="15457"/>
                    <a:pt x="6911" y="14982"/>
                    <a:pt x="7302" y="14513"/>
                  </a:cubicBezTo>
                  <a:lnTo>
                    <a:pt x="7302" y="14513"/>
                  </a:lnTo>
                  <a:cubicBezTo>
                    <a:pt x="7012" y="15122"/>
                    <a:pt x="6712" y="15719"/>
                    <a:pt x="6477" y="16334"/>
                  </a:cubicBezTo>
                  <a:cubicBezTo>
                    <a:pt x="6400" y="16533"/>
                    <a:pt x="6346" y="16739"/>
                    <a:pt x="6288" y="16938"/>
                  </a:cubicBezTo>
                  <a:cubicBezTo>
                    <a:pt x="6234" y="17140"/>
                    <a:pt x="6180" y="17343"/>
                    <a:pt x="6174" y="17563"/>
                  </a:cubicBezTo>
                  <a:cubicBezTo>
                    <a:pt x="6170" y="17665"/>
                    <a:pt x="6193" y="17804"/>
                    <a:pt x="6263" y="17893"/>
                  </a:cubicBezTo>
                  <a:cubicBezTo>
                    <a:pt x="6326" y="17989"/>
                    <a:pt x="6415" y="18064"/>
                    <a:pt x="6513" y="18116"/>
                  </a:cubicBezTo>
                  <a:cubicBezTo>
                    <a:pt x="6666" y="18196"/>
                    <a:pt x="6833" y="18226"/>
                    <a:pt x="6996" y="18226"/>
                  </a:cubicBezTo>
                  <a:cubicBezTo>
                    <a:pt x="7044" y="18226"/>
                    <a:pt x="7092" y="18224"/>
                    <a:pt x="7139" y="18219"/>
                  </a:cubicBezTo>
                  <a:cubicBezTo>
                    <a:pt x="7347" y="18199"/>
                    <a:pt x="7550" y="18132"/>
                    <a:pt x="7725" y="18026"/>
                  </a:cubicBezTo>
                  <a:cubicBezTo>
                    <a:pt x="7901" y="17920"/>
                    <a:pt x="8055" y="17794"/>
                    <a:pt x="8200" y="17661"/>
                  </a:cubicBezTo>
                  <a:cubicBezTo>
                    <a:pt x="8489" y="17397"/>
                    <a:pt x="8744" y="17107"/>
                    <a:pt x="8973" y="16808"/>
                  </a:cubicBezTo>
                  <a:cubicBezTo>
                    <a:pt x="9128" y="16610"/>
                    <a:pt x="9261" y="16402"/>
                    <a:pt x="9379" y="16189"/>
                  </a:cubicBezTo>
                  <a:lnTo>
                    <a:pt x="9379" y="16189"/>
                  </a:lnTo>
                  <a:cubicBezTo>
                    <a:pt x="9348" y="16283"/>
                    <a:pt x="9321" y="16377"/>
                    <a:pt x="9299" y="16475"/>
                  </a:cubicBezTo>
                  <a:cubicBezTo>
                    <a:pt x="9286" y="16531"/>
                    <a:pt x="9276" y="16589"/>
                    <a:pt x="9274" y="16650"/>
                  </a:cubicBezTo>
                  <a:cubicBezTo>
                    <a:pt x="9270" y="16700"/>
                    <a:pt x="9265" y="16754"/>
                    <a:pt x="9255" y="16808"/>
                  </a:cubicBezTo>
                  <a:cubicBezTo>
                    <a:pt x="9222" y="17025"/>
                    <a:pt x="9182" y="17243"/>
                    <a:pt x="9176" y="17462"/>
                  </a:cubicBezTo>
                  <a:cubicBezTo>
                    <a:pt x="9170" y="17677"/>
                    <a:pt x="9178" y="17918"/>
                    <a:pt x="9336" y="18103"/>
                  </a:cubicBezTo>
                  <a:cubicBezTo>
                    <a:pt x="9467" y="18224"/>
                    <a:pt x="9634" y="18287"/>
                    <a:pt x="9801" y="18287"/>
                  </a:cubicBezTo>
                  <a:cubicBezTo>
                    <a:pt x="9855" y="18287"/>
                    <a:pt x="9908" y="18280"/>
                    <a:pt x="9961" y="18267"/>
                  </a:cubicBezTo>
                  <a:cubicBezTo>
                    <a:pt x="10391" y="18142"/>
                    <a:pt x="10621" y="17771"/>
                    <a:pt x="10843" y="17474"/>
                  </a:cubicBezTo>
                  <a:cubicBezTo>
                    <a:pt x="11285" y="16851"/>
                    <a:pt x="11591" y="16208"/>
                    <a:pt x="11846" y="15610"/>
                  </a:cubicBezTo>
                  <a:cubicBezTo>
                    <a:pt x="12099" y="15012"/>
                    <a:pt x="12290" y="14449"/>
                    <a:pt x="12461" y="13945"/>
                  </a:cubicBezTo>
                  <a:cubicBezTo>
                    <a:pt x="12813" y="12934"/>
                    <a:pt x="12923" y="12105"/>
                    <a:pt x="13007" y="11551"/>
                  </a:cubicBezTo>
                  <a:cubicBezTo>
                    <a:pt x="13042" y="11277"/>
                    <a:pt x="13069" y="11067"/>
                    <a:pt x="13088" y="10918"/>
                  </a:cubicBezTo>
                  <a:cubicBezTo>
                    <a:pt x="13101" y="10805"/>
                    <a:pt x="13106" y="10735"/>
                    <a:pt x="13107" y="10711"/>
                  </a:cubicBezTo>
                  <a:lnTo>
                    <a:pt x="13107" y="10711"/>
                  </a:lnTo>
                  <a:cubicBezTo>
                    <a:pt x="13102" y="10737"/>
                    <a:pt x="13088" y="10806"/>
                    <a:pt x="13071" y="10916"/>
                  </a:cubicBezTo>
                  <a:cubicBezTo>
                    <a:pt x="13048" y="11063"/>
                    <a:pt x="13015" y="11273"/>
                    <a:pt x="12973" y="11545"/>
                  </a:cubicBezTo>
                  <a:cubicBezTo>
                    <a:pt x="12878" y="12097"/>
                    <a:pt x="12759" y="12921"/>
                    <a:pt x="12398" y="13922"/>
                  </a:cubicBezTo>
                  <a:cubicBezTo>
                    <a:pt x="12220" y="14426"/>
                    <a:pt x="12025" y="14983"/>
                    <a:pt x="11769" y="15578"/>
                  </a:cubicBezTo>
                  <a:cubicBezTo>
                    <a:pt x="11512" y="16170"/>
                    <a:pt x="11204" y="16805"/>
                    <a:pt x="10766" y="17418"/>
                  </a:cubicBezTo>
                  <a:cubicBezTo>
                    <a:pt x="10544" y="17711"/>
                    <a:pt x="10310" y="18062"/>
                    <a:pt x="9936" y="18165"/>
                  </a:cubicBezTo>
                  <a:cubicBezTo>
                    <a:pt x="9895" y="18176"/>
                    <a:pt x="9852" y="18181"/>
                    <a:pt x="9809" y="18181"/>
                  </a:cubicBezTo>
                  <a:cubicBezTo>
                    <a:pt x="9666" y="18181"/>
                    <a:pt x="9519" y="18123"/>
                    <a:pt x="9417" y="18030"/>
                  </a:cubicBezTo>
                  <a:cubicBezTo>
                    <a:pt x="9297" y="17891"/>
                    <a:pt x="9280" y="17671"/>
                    <a:pt x="9288" y="17466"/>
                  </a:cubicBezTo>
                  <a:cubicBezTo>
                    <a:pt x="9295" y="17256"/>
                    <a:pt x="9334" y="17044"/>
                    <a:pt x="9371" y="16826"/>
                  </a:cubicBezTo>
                  <a:cubicBezTo>
                    <a:pt x="9378" y="16770"/>
                    <a:pt x="9388" y="16714"/>
                    <a:pt x="9390" y="16652"/>
                  </a:cubicBezTo>
                  <a:cubicBezTo>
                    <a:pt x="9392" y="16604"/>
                    <a:pt x="9402" y="16552"/>
                    <a:pt x="9413" y="16500"/>
                  </a:cubicBezTo>
                  <a:cubicBezTo>
                    <a:pt x="9438" y="16394"/>
                    <a:pt x="9471" y="16288"/>
                    <a:pt x="9506" y="16181"/>
                  </a:cubicBezTo>
                  <a:cubicBezTo>
                    <a:pt x="9579" y="15969"/>
                    <a:pt x="9662" y="15755"/>
                    <a:pt x="9755" y="15545"/>
                  </a:cubicBezTo>
                  <a:cubicBezTo>
                    <a:pt x="9855" y="15325"/>
                    <a:pt x="9913" y="15093"/>
                    <a:pt x="9967" y="14858"/>
                  </a:cubicBezTo>
                  <a:cubicBezTo>
                    <a:pt x="9973" y="14829"/>
                    <a:pt x="9957" y="14798"/>
                    <a:pt x="9928" y="14787"/>
                  </a:cubicBezTo>
                  <a:cubicBezTo>
                    <a:pt x="9921" y="14784"/>
                    <a:pt x="9914" y="14783"/>
                    <a:pt x="9906" y="14783"/>
                  </a:cubicBezTo>
                  <a:cubicBezTo>
                    <a:pt x="9881" y="14783"/>
                    <a:pt x="9858" y="14798"/>
                    <a:pt x="9847" y="14823"/>
                  </a:cubicBezTo>
                  <a:cubicBezTo>
                    <a:pt x="9593" y="15468"/>
                    <a:pt x="9328" y="16147"/>
                    <a:pt x="8869" y="16727"/>
                  </a:cubicBezTo>
                  <a:cubicBezTo>
                    <a:pt x="8641" y="17021"/>
                    <a:pt x="8391" y="17304"/>
                    <a:pt x="8109" y="17561"/>
                  </a:cubicBezTo>
                  <a:cubicBezTo>
                    <a:pt x="7827" y="17816"/>
                    <a:pt x="7511" y="18053"/>
                    <a:pt x="7125" y="18080"/>
                  </a:cubicBezTo>
                  <a:cubicBezTo>
                    <a:pt x="7085" y="18084"/>
                    <a:pt x="7044" y="18086"/>
                    <a:pt x="7003" y="18086"/>
                  </a:cubicBezTo>
                  <a:cubicBezTo>
                    <a:pt x="6854" y="18086"/>
                    <a:pt x="6706" y="18058"/>
                    <a:pt x="6581" y="17991"/>
                  </a:cubicBezTo>
                  <a:cubicBezTo>
                    <a:pt x="6419" y="17902"/>
                    <a:pt x="6301" y="17754"/>
                    <a:pt x="6317" y="17565"/>
                  </a:cubicBezTo>
                  <a:cubicBezTo>
                    <a:pt x="6322" y="17374"/>
                    <a:pt x="6375" y="17173"/>
                    <a:pt x="6429" y="16976"/>
                  </a:cubicBezTo>
                  <a:cubicBezTo>
                    <a:pt x="6486" y="16776"/>
                    <a:pt x="6540" y="16577"/>
                    <a:pt x="6614" y="16386"/>
                  </a:cubicBezTo>
                  <a:cubicBezTo>
                    <a:pt x="6913" y="15607"/>
                    <a:pt x="7326" y="14848"/>
                    <a:pt x="7690" y="14042"/>
                  </a:cubicBezTo>
                  <a:cubicBezTo>
                    <a:pt x="7704" y="14011"/>
                    <a:pt x="7696" y="13972"/>
                    <a:pt x="7669" y="13951"/>
                  </a:cubicBezTo>
                  <a:cubicBezTo>
                    <a:pt x="7655" y="13940"/>
                    <a:pt x="7638" y="13934"/>
                    <a:pt x="7621" y="13934"/>
                  </a:cubicBezTo>
                  <a:cubicBezTo>
                    <a:pt x="7599" y="13934"/>
                    <a:pt x="7577" y="13944"/>
                    <a:pt x="7561" y="13963"/>
                  </a:cubicBezTo>
                  <a:cubicBezTo>
                    <a:pt x="7050" y="14574"/>
                    <a:pt x="6529" y="15205"/>
                    <a:pt x="5966" y="15819"/>
                  </a:cubicBezTo>
                  <a:cubicBezTo>
                    <a:pt x="5682" y="16124"/>
                    <a:pt x="5389" y="16428"/>
                    <a:pt x="5068" y="16698"/>
                  </a:cubicBezTo>
                  <a:cubicBezTo>
                    <a:pt x="4908" y="16830"/>
                    <a:pt x="4735" y="16947"/>
                    <a:pt x="4544" y="16999"/>
                  </a:cubicBezTo>
                  <a:cubicBezTo>
                    <a:pt x="4462" y="17022"/>
                    <a:pt x="4372" y="17031"/>
                    <a:pt x="4281" y="17031"/>
                  </a:cubicBezTo>
                  <a:cubicBezTo>
                    <a:pt x="4166" y="17031"/>
                    <a:pt x="4049" y="17016"/>
                    <a:pt x="3938" y="16994"/>
                  </a:cubicBezTo>
                  <a:cubicBezTo>
                    <a:pt x="3737" y="16951"/>
                    <a:pt x="3539" y="16866"/>
                    <a:pt x="3415" y="16718"/>
                  </a:cubicBezTo>
                  <a:cubicBezTo>
                    <a:pt x="3290" y="16573"/>
                    <a:pt x="3268" y="16363"/>
                    <a:pt x="3332" y="16170"/>
                  </a:cubicBezTo>
                  <a:cubicBezTo>
                    <a:pt x="3394" y="15973"/>
                    <a:pt x="3513" y="15788"/>
                    <a:pt x="3631" y="15601"/>
                  </a:cubicBezTo>
                  <a:cubicBezTo>
                    <a:pt x="3751" y="15410"/>
                    <a:pt x="3878" y="15225"/>
                    <a:pt x="4007" y="15043"/>
                  </a:cubicBezTo>
                  <a:cubicBezTo>
                    <a:pt x="4522" y="14308"/>
                    <a:pt x="5045" y="13563"/>
                    <a:pt x="5576" y="12807"/>
                  </a:cubicBezTo>
                  <a:lnTo>
                    <a:pt x="5580" y="12801"/>
                  </a:lnTo>
                  <a:cubicBezTo>
                    <a:pt x="5601" y="12772"/>
                    <a:pt x="5599" y="12730"/>
                    <a:pt x="5576" y="12701"/>
                  </a:cubicBezTo>
                  <a:cubicBezTo>
                    <a:pt x="5559" y="12681"/>
                    <a:pt x="5535" y="12670"/>
                    <a:pt x="5511" y="12670"/>
                  </a:cubicBezTo>
                  <a:cubicBezTo>
                    <a:pt x="5492" y="12670"/>
                    <a:pt x="5472" y="12677"/>
                    <a:pt x="5456" y="12689"/>
                  </a:cubicBezTo>
                  <a:cubicBezTo>
                    <a:pt x="4561" y="13428"/>
                    <a:pt x="3741" y="14283"/>
                    <a:pt x="2773" y="14968"/>
                  </a:cubicBezTo>
                  <a:cubicBezTo>
                    <a:pt x="2530" y="15138"/>
                    <a:pt x="2277" y="15292"/>
                    <a:pt x="2009" y="15406"/>
                  </a:cubicBezTo>
                  <a:cubicBezTo>
                    <a:pt x="1805" y="15493"/>
                    <a:pt x="1583" y="15564"/>
                    <a:pt x="1372" y="15564"/>
                  </a:cubicBezTo>
                  <a:cubicBezTo>
                    <a:pt x="1308" y="15564"/>
                    <a:pt x="1244" y="15558"/>
                    <a:pt x="1183" y="15543"/>
                  </a:cubicBezTo>
                  <a:cubicBezTo>
                    <a:pt x="917" y="15483"/>
                    <a:pt x="757" y="15213"/>
                    <a:pt x="689" y="14939"/>
                  </a:cubicBezTo>
                  <a:cubicBezTo>
                    <a:pt x="620" y="14665"/>
                    <a:pt x="687" y="14372"/>
                    <a:pt x="818" y="14107"/>
                  </a:cubicBezTo>
                  <a:cubicBezTo>
                    <a:pt x="924" y="13884"/>
                    <a:pt x="1081" y="13683"/>
                    <a:pt x="1225" y="13465"/>
                  </a:cubicBezTo>
                  <a:lnTo>
                    <a:pt x="1656" y="12826"/>
                  </a:lnTo>
                  <a:cubicBezTo>
                    <a:pt x="1800" y="12618"/>
                    <a:pt x="1945" y="12408"/>
                    <a:pt x="2088" y="12199"/>
                  </a:cubicBezTo>
                  <a:cubicBezTo>
                    <a:pt x="2234" y="11995"/>
                    <a:pt x="2396" y="11792"/>
                    <a:pt x="2535" y="11580"/>
                  </a:cubicBezTo>
                  <a:cubicBezTo>
                    <a:pt x="2821" y="11163"/>
                    <a:pt x="3112" y="10743"/>
                    <a:pt x="3332" y="10286"/>
                  </a:cubicBezTo>
                  <a:cubicBezTo>
                    <a:pt x="3554" y="9830"/>
                    <a:pt x="3743" y="9369"/>
                    <a:pt x="3901" y="8895"/>
                  </a:cubicBezTo>
                  <a:cubicBezTo>
                    <a:pt x="3909" y="8870"/>
                    <a:pt x="3905" y="8843"/>
                    <a:pt x="3890" y="8819"/>
                  </a:cubicBezTo>
                  <a:cubicBezTo>
                    <a:pt x="3873" y="8797"/>
                    <a:pt x="3846" y="8784"/>
                    <a:pt x="3820" y="8784"/>
                  </a:cubicBezTo>
                  <a:cubicBezTo>
                    <a:pt x="3804" y="8784"/>
                    <a:pt x="3788" y="8789"/>
                    <a:pt x="3774" y="8798"/>
                  </a:cubicBezTo>
                  <a:lnTo>
                    <a:pt x="3770" y="8800"/>
                  </a:lnTo>
                  <a:cubicBezTo>
                    <a:pt x="3348" y="9095"/>
                    <a:pt x="2900" y="9361"/>
                    <a:pt x="2437" y="9572"/>
                  </a:cubicBezTo>
                  <a:cubicBezTo>
                    <a:pt x="2022" y="9760"/>
                    <a:pt x="1577" y="9917"/>
                    <a:pt x="1141" y="9917"/>
                  </a:cubicBezTo>
                  <a:cubicBezTo>
                    <a:pt x="1094" y="9917"/>
                    <a:pt x="1048" y="9915"/>
                    <a:pt x="1002" y="9911"/>
                  </a:cubicBezTo>
                  <a:cubicBezTo>
                    <a:pt x="768" y="9882"/>
                    <a:pt x="552" y="9774"/>
                    <a:pt x="400" y="9595"/>
                  </a:cubicBezTo>
                  <a:cubicBezTo>
                    <a:pt x="245" y="9421"/>
                    <a:pt x="168" y="9190"/>
                    <a:pt x="189" y="8962"/>
                  </a:cubicBezTo>
                  <a:cubicBezTo>
                    <a:pt x="209" y="8734"/>
                    <a:pt x="334" y="8526"/>
                    <a:pt x="496" y="8356"/>
                  </a:cubicBezTo>
                  <a:cubicBezTo>
                    <a:pt x="660" y="8183"/>
                    <a:pt x="855" y="8042"/>
                    <a:pt x="1059" y="7905"/>
                  </a:cubicBezTo>
                  <a:cubicBezTo>
                    <a:pt x="1862" y="7338"/>
                    <a:pt x="2649" y="6778"/>
                    <a:pt x="3348" y="6126"/>
                  </a:cubicBezTo>
                  <a:cubicBezTo>
                    <a:pt x="4000" y="5453"/>
                    <a:pt x="4775" y="4943"/>
                    <a:pt x="5613" y="4635"/>
                  </a:cubicBezTo>
                  <a:cubicBezTo>
                    <a:pt x="5640" y="4625"/>
                    <a:pt x="5659" y="4600"/>
                    <a:pt x="5663" y="4569"/>
                  </a:cubicBezTo>
                  <a:cubicBezTo>
                    <a:pt x="5722" y="3664"/>
                    <a:pt x="5695" y="2779"/>
                    <a:pt x="5647" y="1922"/>
                  </a:cubicBezTo>
                  <a:cubicBezTo>
                    <a:pt x="5634" y="1708"/>
                    <a:pt x="5622" y="1496"/>
                    <a:pt x="5609" y="1284"/>
                  </a:cubicBezTo>
                  <a:cubicBezTo>
                    <a:pt x="5601" y="1073"/>
                    <a:pt x="5572" y="861"/>
                    <a:pt x="5613" y="674"/>
                  </a:cubicBezTo>
                  <a:cubicBezTo>
                    <a:pt x="5647" y="485"/>
                    <a:pt x="5782" y="354"/>
                    <a:pt x="5971" y="304"/>
                  </a:cubicBezTo>
                  <a:cubicBezTo>
                    <a:pt x="6155" y="250"/>
                    <a:pt x="6363" y="238"/>
                    <a:pt x="6562" y="213"/>
                  </a:cubicBezTo>
                  <a:cubicBezTo>
                    <a:pt x="7074" y="160"/>
                    <a:pt x="7579" y="135"/>
                    <a:pt x="8074" y="135"/>
                  </a:cubicBezTo>
                  <a:cubicBezTo>
                    <a:pt x="9131" y="135"/>
                    <a:pt x="10143" y="249"/>
                    <a:pt x="11084" y="444"/>
                  </a:cubicBezTo>
                  <a:cubicBezTo>
                    <a:pt x="11763" y="591"/>
                    <a:pt x="12442" y="797"/>
                    <a:pt x="12882" y="1261"/>
                  </a:cubicBezTo>
                  <a:cubicBezTo>
                    <a:pt x="13102" y="1488"/>
                    <a:pt x="13218" y="1787"/>
                    <a:pt x="13245" y="2088"/>
                  </a:cubicBezTo>
                  <a:cubicBezTo>
                    <a:pt x="13274" y="2391"/>
                    <a:pt x="13239" y="2692"/>
                    <a:pt x="13202" y="2985"/>
                  </a:cubicBezTo>
                  <a:cubicBezTo>
                    <a:pt x="13054" y="4158"/>
                    <a:pt x="12720" y="5177"/>
                    <a:pt x="12346" y="6022"/>
                  </a:cubicBezTo>
                  <a:cubicBezTo>
                    <a:pt x="12340" y="6035"/>
                    <a:pt x="12342" y="6053"/>
                    <a:pt x="12351" y="6064"/>
                  </a:cubicBezTo>
                  <a:cubicBezTo>
                    <a:pt x="12585" y="6367"/>
                    <a:pt x="12733" y="6713"/>
                    <a:pt x="12857" y="7031"/>
                  </a:cubicBezTo>
                  <a:cubicBezTo>
                    <a:pt x="12978" y="7353"/>
                    <a:pt x="13056" y="7668"/>
                    <a:pt x="13102" y="7961"/>
                  </a:cubicBezTo>
                  <a:cubicBezTo>
                    <a:pt x="13198" y="8551"/>
                    <a:pt x="13179" y="9059"/>
                    <a:pt x="13171" y="9466"/>
                  </a:cubicBezTo>
                  <a:cubicBezTo>
                    <a:pt x="13169" y="9875"/>
                    <a:pt x="13141" y="10181"/>
                    <a:pt x="13125" y="10388"/>
                  </a:cubicBezTo>
                  <a:cubicBezTo>
                    <a:pt x="13112" y="10596"/>
                    <a:pt x="13108" y="10702"/>
                    <a:pt x="13108" y="10702"/>
                  </a:cubicBezTo>
                  <a:cubicBezTo>
                    <a:pt x="13108" y="10702"/>
                    <a:pt x="13125" y="10598"/>
                    <a:pt x="13146" y="10390"/>
                  </a:cubicBezTo>
                  <a:cubicBezTo>
                    <a:pt x="13169" y="10183"/>
                    <a:pt x="13204" y="9875"/>
                    <a:pt x="13214" y="9468"/>
                  </a:cubicBezTo>
                  <a:cubicBezTo>
                    <a:pt x="13227" y="9061"/>
                    <a:pt x="13256" y="8551"/>
                    <a:pt x="13164" y="7951"/>
                  </a:cubicBezTo>
                  <a:cubicBezTo>
                    <a:pt x="13119" y="7654"/>
                    <a:pt x="13044" y="7334"/>
                    <a:pt x="12924" y="7006"/>
                  </a:cubicBezTo>
                  <a:cubicBezTo>
                    <a:pt x="12804" y="6687"/>
                    <a:pt x="12664" y="6349"/>
                    <a:pt x="12429" y="6033"/>
                  </a:cubicBezTo>
                  <a:lnTo>
                    <a:pt x="12429" y="6033"/>
                  </a:lnTo>
                  <a:cubicBezTo>
                    <a:pt x="12809" y="5188"/>
                    <a:pt x="13148" y="4171"/>
                    <a:pt x="13305" y="2999"/>
                  </a:cubicBezTo>
                  <a:cubicBezTo>
                    <a:pt x="13341" y="2704"/>
                    <a:pt x="13382" y="2397"/>
                    <a:pt x="13351" y="2079"/>
                  </a:cubicBezTo>
                  <a:cubicBezTo>
                    <a:pt x="13326" y="1760"/>
                    <a:pt x="13200" y="1430"/>
                    <a:pt x="12965" y="1185"/>
                  </a:cubicBezTo>
                  <a:cubicBezTo>
                    <a:pt x="12492" y="686"/>
                    <a:pt x="11796" y="477"/>
                    <a:pt x="11109" y="325"/>
                  </a:cubicBezTo>
                  <a:cubicBezTo>
                    <a:pt x="10147" y="119"/>
                    <a:pt x="9109" y="1"/>
                    <a:pt x="8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5054350" y="3329138"/>
              <a:ext cx="174575" cy="47650"/>
            </a:xfrm>
            <a:custGeom>
              <a:avLst/>
              <a:gdLst/>
              <a:ahLst/>
              <a:cxnLst/>
              <a:rect l="l" t="t" r="r" b="b"/>
              <a:pathLst>
                <a:path w="6983" h="1906" extrusionOk="0">
                  <a:moveTo>
                    <a:pt x="2522" y="0"/>
                  </a:moveTo>
                  <a:cubicBezTo>
                    <a:pt x="1961" y="0"/>
                    <a:pt x="1458" y="68"/>
                    <a:pt x="1060" y="147"/>
                  </a:cubicBezTo>
                  <a:cubicBezTo>
                    <a:pt x="728" y="218"/>
                    <a:pt x="460" y="286"/>
                    <a:pt x="280" y="347"/>
                  </a:cubicBezTo>
                  <a:cubicBezTo>
                    <a:pt x="99" y="405"/>
                    <a:pt x="1" y="442"/>
                    <a:pt x="5" y="454"/>
                  </a:cubicBezTo>
                  <a:cubicBezTo>
                    <a:pt x="5" y="457"/>
                    <a:pt x="11" y="458"/>
                    <a:pt x="22" y="458"/>
                  </a:cubicBezTo>
                  <a:cubicBezTo>
                    <a:pt x="105" y="458"/>
                    <a:pt x="491" y="361"/>
                    <a:pt x="1081" y="266"/>
                  </a:cubicBezTo>
                  <a:cubicBezTo>
                    <a:pt x="1450" y="211"/>
                    <a:pt x="1902" y="161"/>
                    <a:pt x="2404" y="161"/>
                  </a:cubicBezTo>
                  <a:cubicBezTo>
                    <a:pt x="2805" y="161"/>
                    <a:pt x="3239" y="193"/>
                    <a:pt x="3686" y="278"/>
                  </a:cubicBezTo>
                  <a:cubicBezTo>
                    <a:pt x="4691" y="471"/>
                    <a:pt x="5524" y="907"/>
                    <a:pt x="6082" y="1273"/>
                  </a:cubicBezTo>
                  <a:cubicBezTo>
                    <a:pt x="6620" y="1631"/>
                    <a:pt x="6929" y="1906"/>
                    <a:pt x="6971" y="1906"/>
                  </a:cubicBezTo>
                  <a:cubicBezTo>
                    <a:pt x="6973" y="1906"/>
                    <a:pt x="6974" y="1905"/>
                    <a:pt x="6975" y="1904"/>
                  </a:cubicBezTo>
                  <a:cubicBezTo>
                    <a:pt x="6983" y="1895"/>
                    <a:pt x="6911" y="1817"/>
                    <a:pt x="6772" y="1686"/>
                  </a:cubicBezTo>
                  <a:cubicBezTo>
                    <a:pt x="6637" y="1553"/>
                    <a:pt x="6425" y="1378"/>
                    <a:pt x="6151" y="1175"/>
                  </a:cubicBezTo>
                  <a:cubicBezTo>
                    <a:pt x="5601" y="776"/>
                    <a:pt x="4751" y="309"/>
                    <a:pt x="3718" y="110"/>
                  </a:cubicBezTo>
                  <a:cubicBezTo>
                    <a:pt x="3303" y="31"/>
                    <a:pt x="28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675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Bahan</a:t>
            </a: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Penelitian</a:t>
            </a:r>
            <a:endParaRPr lang="id-ID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C7A3A5-C5B7-65C8-4F6E-AFB46DCAB537}"/>
              </a:ext>
            </a:extLst>
          </p:cNvPr>
          <p:cNvSpPr txBox="1"/>
          <p:nvPr/>
        </p:nvSpPr>
        <p:spPr>
          <a:xfrm>
            <a:off x="1078230" y="2750954"/>
            <a:ext cx="69875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Sumber dataset</a:t>
            </a:r>
          </a:p>
          <a:p>
            <a:pPr marL="1771650" indent="-1771650"/>
            <a:r>
              <a:rPr lang="en-US" sz="1400" dirty="0" err="1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Asal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 	: universitas King </a:t>
            </a:r>
            <a:r>
              <a:rPr lang="en-US" sz="1400" dirty="0" err="1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Abdulaziz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 (KAU), Jeddah, Arab  Saudi. </a:t>
            </a:r>
          </a:p>
          <a:p>
            <a:pPr marL="1771650" indent="-1771650"/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Jumlah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	: 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17 </a:t>
            </a:r>
            <a:r>
              <a:rPr lang="en-US" sz="1400" dirty="0" err="1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subjek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(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4 sinyal EEG normal) dan (13 sinyal EEG ASD)</a:t>
            </a:r>
            <a:endParaRPr lang="en-US" sz="1400" dirty="0"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Jenis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Sinyal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	: BCI2000 EEG Signal data</a:t>
            </a:r>
          </a:p>
          <a:p>
            <a:pPr marL="1771650" indent="-1771650"/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Jumlah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Channel 	: 16 Channel</a:t>
            </a:r>
            <a:endParaRPr lang="en-US" sz="1400" dirty="0">
              <a:effectLst/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Jenis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Extensi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	: </a:t>
            </a:r>
            <a:r>
              <a:rPr lang="en-US" sz="1400" b="1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.</a:t>
            </a:r>
            <a:r>
              <a:rPr lang="en-US" sz="1400" b="1" dirty="0" err="1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dat</a:t>
            </a:r>
            <a:endParaRPr lang="en-US" sz="1400" b="1" dirty="0">
              <a:effectLst/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Sumber </a:t>
            </a:r>
            <a:r>
              <a:rPr lang="en-US" sz="1400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Url</a:t>
            </a:r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 	: </a:t>
            </a:r>
            <a:r>
              <a:rPr lang="en-US" sz="1400" u="sng" dirty="0">
                <a:solidFill>
                  <a:srgbClr val="0000FF"/>
                </a:solidFill>
                <a:effectLst/>
                <a:latin typeface="Bahnschrift SemiLigh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https://malhaddad.kau.edu.sa/Pages-BCI-Datasets-En.aspx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1771650" indent="-1771650"/>
            <a:r>
              <a:rPr lang="en-US" sz="1400" dirty="0">
                <a:latin typeface="Bahnschrift SemiLight" panose="020B0502040204020203" pitchFamily="34" charset="0"/>
                <a:ea typeface="Calibri" panose="020F0502020204030204" pitchFamily="34" charset="0"/>
              </a:rPr>
              <a:t>Read with python	: BCI2kReader library (only)</a:t>
            </a:r>
            <a:endParaRPr lang="en-US" sz="1400" dirty="0">
              <a:latin typeface="Bahnschrift SemiLight" panose="020B0502040204020203" pitchFamily="34" charset="0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F143455D-A783-3CA8-60FE-C10A4F30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2546"/>
            <a:ext cx="4424376" cy="137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>
            <a:extLst>
              <a:ext uri="{FF2B5EF4-FFF2-40B4-BE49-F238E27FC236}">
                <a16:creationId xmlns:a16="http://schemas.microsoft.com/office/drawing/2014/main" id="{6BB6AC6B-7083-1B1F-BAEC-F76636A68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23" y="1138651"/>
            <a:ext cx="4424376" cy="137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817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Alat Penelitian</a:t>
            </a:r>
            <a:endParaRPr lang="id-ID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B68FC9-05AA-0FB4-3E3D-40ADFF880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32187"/>
              </p:ext>
            </p:extLst>
          </p:nvPr>
        </p:nvGraphicFramePr>
        <p:xfrm>
          <a:off x="338142" y="748510"/>
          <a:ext cx="8467716" cy="4169159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308271">
                  <a:extLst>
                    <a:ext uri="{9D8B030D-6E8A-4147-A177-3AD203B41FA5}">
                      <a16:colId xmlns:a16="http://schemas.microsoft.com/office/drawing/2014/main" val="2084389673"/>
                    </a:ext>
                  </a:extLst>
                </a:gridCol>
                <a:gridCol w="2212902">
                  <a:extLst>
                    <a:ext uri="{9D8B030D-6E8A-4147-A177-3AD203B41FA5}">
                      <a16:colId xmlns:a16="http://schemas.microsoft.com/office/drawing/2014/main" val="4052148835"/>
                    </a:ext>
                  </a:extLst>
                </a:gridCol>
                <a:gridCol w="3466612">
                  <a:extLst>
                    <a:ext uri="{9D8B030D-6E8A-4147-A177-3AD203B41FA5}">
                      <a16:colId xmlns:a16="http://schemas.microsoft.com/office/drawing/2014/main" val="2903299457"/>
                    </a:ext>
                  </a:extLst>
                </a:gridCol>
                <a:gridCol w="727913">
                  <a:extLst>
                    <a:ext uri="{9D8B030D-6E8A-4147-A177-3AD203B41FA5}">
                      <a16:colId xmlns:a16="http://schemas.microsoft.com/office/drawing/2014/main" val="4166354511"/>
                    </a:ext>
                  </a:extLst>
                </a:gridCol>
                <a:gridCol w="1752018">
                  <a:extLst>
                    <a:ext uri="{9D8B030D-6E8A-4147-A177-3AD203B41FA5}">
                      <a16:colId xmlns:a16="http://schemas.microsoft.com/office/drawing/2014/main" val="3058789362"/>
                    </a:ext>
                  </a:extLst>
                </a:gridCol>
              </a:tblGrid>
              <a:tr h="73269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100" b="1" dirty="0">
                          <a:effectLst/>
                        </a:rPr>
                        <a:t>No.</a:t>
                      </a:r>
                      <a:endParaRPr lang="id-ID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Alat</a:t>
                      </a:r>
                      <a:endParaRPr lang="id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</a:pPr>
                      <a:r>
                        <a:rPr lang="en-US" sz="1400" b="1" dirty="0" err="1">
                          <a:effectLst/>
                        </a:rPr>
                        <a:t>Spesifikasi</a:t>
                      </a:r>
                      <a:endParaRPr lang="id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</a:pPr>
                      <a:r>
                        <a:rPr lang="en-US" sz="1400" b="1" dirty="0" err="1">
                          <a:effectLst/>
                        </a:rPr>
                        <a:t>Jumlah</a:t>
                      </a:r>
                      <a:endParaRPr lang="id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4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Justifikasi</a:t>
                      </a:r>
                      <a:endParaRPr lang="id-ID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115192476"/>
                  </a:ext>
                </a:extLst>
              </a:tr>
              <a:tr h="319592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Laptop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RAM 12 GB 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Intel(R) Core (TM) i5-8265U CPU @ 1.60GHz (8 CPUs), ~1.8GHz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NVIDIA GeForce MX230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Sumber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daya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Simulasi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dan platform bangun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rancang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aplikasi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3655941874"/>
                  </a:ext>
                </a:extLst>
              </a:tr>
              <a:tr h="155377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2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Operating System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Windows 11 Home Single Language 64-bit (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</a:pP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2450911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3</a:t>
                      </a:r>
                      <a:endParaRPr lang="id-ID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</a:rPr>
                        <a:t>Jupyter</a:t>
                      </a:r>
                      <a:r>
                        <a:rPr lang="en-US" sz="1200" dirty="0">
                          <a:effectLst/>
                        </a:rPr>
                        <a:t> Notebook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</a:t>
                      </a:r>
                      <a:r>
                        <a:rPr lang="en-US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6.4.12</a:t>
                      </a:r>
                      <a:endParaRPr lang="id-ID" sz="1200" b="0" i="0" u="sng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Deep Learning IDE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2588523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4</a:t>
                      </a:r>
                      <a:endParaRPr lang="id-ID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TensorFlow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200" b="0" i="0" u="sng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v2.12.0</a:t>
                      </a: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Library Deep Learning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2666180829"/>
                  </a:ext>
                </a:extLst>
              </a:tr>
              <a:tr h="401699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BCI2K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 err="1">
                          <a:effectLst/>
                        </a:rPr>
                        <a:t>Numpy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Matplotlib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Flask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Latest Python Package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Python Preprocessing Library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441502958"/>
                  </a:ext>
                </a:extLst>
              </a:tr>
              <a:tr h="155377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Fire Base</a:t>
                      </a:r>
                      <a:endParaRPr lang="id-ID" sz="12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Flask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Cloud Service &amp; Engine Platform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Could Service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1345283234"/>
                  </a:ext>
                </a:extLst>
              </a:tr>
              <a:tr h="73269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Flutter 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V3.3.9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Android SDK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2936213263"/>
                  </a:ext>
                </a:extLst>
              </a:tr>
              <a:tr h="155377"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8</a:t>
                      </a:r>
                      <a:endParaRPr lang="id-ID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Smartphone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Samsung Galaxy M22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Emulator Android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2749" marR="22749" marT="0" marB="0"/>
                </a:tc>
                <a:extLst>
                  <a:ext uri="{0D108BD9-81ED-4DB2-BD59-A6C34878D82A}">
                    <a16:rowId xmlns:a16="http://schemas.microsoft.com/office/drawing/2014/main" val="419365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29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814192" y="1631127"/>
            <a:ext cx="2843408" cy="188124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Alur Penelitian</a:t>
            </a:r>
            <a:endParaRPr lang="id-ID" sz="4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51C4B2-6E50-894B-CDAF-26D805D22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" b="5769"/>
          <a:stretch/>
        </p:blipFill>
        <p:spPr bwMode="auto">
          <a:xfrm>
            <a:off x="4226699" y="599518"/>
            <a:ext cx="4103109" cy="39444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337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 Dataset</a:t>
            </a:r>
            <a:endParaRPr lang="id-ID" sz="2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38630-6CC7-5819-F063-D4669DA51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8" y="1237761"/>
            <a:ext cx="2102581" cy="987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EC946-6006-11F3-28BC-8284E68F6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020" y="1328668"/>
            <a:ext cx="2015657" cy="831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B9755-E147-89F2-42B0-0B2497A6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690" b="1366"/>
          <a:stretch/>
        </p:blipFill>
        <p:spPr bwMode="auto">
          <a:xfrm>
            <a:off x="1083347" y="3543691"/>
            <a:ext cx="3187821" cy="1023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Filtering in one level of one-dimensional (1-D) DWT. | Download Scientific  Diagram">
            <a:extLst>
              <a:ext uri="{FF2B5EF4-FFF2-40B4-BE49-F238E27FC236}">
                <a16:creationId xmlns:a16="http://schemas.microsoft.com/office/drawing/2014/main" id="{CD808634-56A4-50A5-4FD0-C1E8D005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28" y="892142"/>
            <a:ext cx="2529265" cy="168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5533EF-F09B-92C8-8EA6-C47FB47E8180}"/>
              </a:ext>
            </a:extLst>
          </p:cNvPr>
          <p:cNvCxnSpPr>
            <a:stCxn id="3" idx="3"/>
            <a:endCxn id="1026" idx="1"/>
          </p:cNvCxnSpPr>
          <p:nvPr/>
        </p:nvCxnSpPr>
        <p:spPr>
          <a:xfrm>
            <a:off x="2423119" y="1731551"/>
            <a:ext cx="58680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77507D-6B07-45D8-A39B-B9471D9916A4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>
            <a:off x="5539193" y="1732266"/>
            <a:ext cx="100782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DA4865B-67D7-99FD-C374-6065445EED5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4424125" y="412966"/>
            <a:ext cx="1383859" cy="4877591"/>
          </a:xfrm>
          <a:prstGeom prst="bentConnector3">
            <a:avLst>
              <a:gd name="adj1" fmla="val 73677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Google Shape;819;p37">
            <a:extLst>
              <a:ext uri="{FF2B5EF4-FFF2-40B4-BE49-F238E27FC236}">
                <a16:creationId xmlns:a16="http://schemas.microsoft.com/office/drawing/2014/main" id="{9740A125-1487-E94D-D3A1-73932BD0C1A1}"/>
              </a:ext>
            </a:extLst>
          </p:cNvPr>
          <p:cNvSpPr txBox="1">
            <a:spLocks/>
          </p:cNvSpPr>
          <p:nvPr/>
        </p:nvSpPr>
        <p:spPr>
          <a:xfrm>
            <a:off x="488951" y="2616308"/>
            <a:ext cx="1649512" cy="35811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1. Input Data EEG</a:t>
            </a:r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3" name="Google Shape;819;p37">
            <a:extLst>
              <a:ext uri="{FF2B5EF4-FFF2-40B4-BE49-F238E27FC236}">
                <a16:creationId xmlns:a16="http://schemas.microsoft.com/office/drawing/2014/main" id="{FC44461A-A441-9AA2-4F78-597FC6C73E9A}"/>
              </a:ext>
            </a:extLst>
          </p:cNvPr>
          <p:cNvSpPr txBox="1">
            <a:spLocks/>
          </p:cNvSpPr>
          <p:nvPr/>
        </p:nvSpPr>
        <p:spPr>
          <a:xfrm>
            <a:off x="3642855" y="2616308"/>
            <a:ext cx="1858290" cy="35811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2. DWT Filtering</a:t>
            </a:r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29" name="Google Shape;819;p37">
            <a:extLst>
              <a:ext uri="{FF2B5EF4-FFF2-40B4-BE49-F238E27FC236}">
                <a16:creationId xmlns:a16="http://schemas.microsoft.com/office/drawing/2014/main" id="{7B135D5E-7405-2DB6-2F3A-9D9473D58BE0}"/>
              </a:ext>
            </a:extLst>
          </p:cNvPr>
          <p:cNvSpPr txBox="1">
            <a:spLocks/>
          </p:cNvSpPr>
          <p:nvPr/>
        </p:nvSpPr>
        <p:spPr>
          <a:xfrm>
            <a:off x="6567027" y="2616308"/>
            <a:ext cx="1975641" cy="35811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3. Windowing Dataset</a:t>
            </a:r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64" name="Google Shape;819;p37">
            <a:extLst>
              <a:ext uri="{FF2B5EF4-FFF2-40B4-BE49-F238E27FC236}">
                <a16:creationId xmlns:a16="http://schemas.microsoft.com/office/drawing/2014/main" id="{A161C888-997C-4546-9434-DEA081B4732A}"/>
              </a:ext>
            </a:extLst>
          </p:cNvPr>
          <p:cNvSpPr txBox="1">
            <a:spLocks/>
          </p:cNvSpPr>
          <p:nvPr/>
        </p:nvSpPr>
        <p:spPr>
          <a:xfrm>
            <a:off x="1714501" y="4567573"/>
            <a:ext cx="1968916" cy="35811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4. EEG to </a:t>
            </a:r>
            <a:r>
              <a:rPr lang="en-US" dirty="0" err="1">
                <a:solidFill>
                  <a:schemeClr val="accent6"/>
                </a:solidFill>
              </a:rPr>
              <a:t>Spectogram</a:t>
            </a:r>
            <a:endParaRPr lang="id-ID" dirty="0">
              <a:solidFill>
                <a:schemeClr val="accent6"/>
              </a:solidFill>
            </a:endParaRPr>
          </a:p>
        </p:txBody>
      </p:sp>
      <p:sp>
        <p:nvSpPr>
          <p:cNvPr id="68" name="Google Shape;819;p37">
            <a:extLst>
              <a:ext uri="{FF2B5EF4-FFF2-40B4-BE49-F238E27FC236}">
                <a16:creationId xmlns:a16="http://schemas.microsoft.com/office/drawing/2014/main" id="{C7733A41-2ABF-37FA-2122-75D58F2BB67B}"/>
              </a:ext>
            </a:extLst>
          </p:cNvPr>
          <p:cNvSpPr txBox="1">
            <a:spLocks/>
          </p:cNvSpPr>
          <p:nvPr/>
        </p:nvSpPr>
        <p:spPr>
          <a:xfrm>
            <a:off x="3530860" y="549725"/>
            <a:ext cx="2082280" cy="35811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6"/>
                </a:solidFill>
              </a:rPr>
              <a:t>Illustration of Stages</a:t>
            </a:r>
            <a:endParaRPr lang="id-ID" b="1" dirty="0">
              <a:solidFill>
                <a:schemeClr val="accent6"/>
              </a:solidFill>
            </a:endParaRPr>
          </a:p>
        </p:txBody>
      </p:sp>
      <p:pic>
        <p:nvPicPr>
          <p:cNvPr id="1028" name="Picture 4" descr="Data splitting | Machine Learning">
            <a:extLst>
              <a:ext uri="{FF2B5EF4-FFF2-40B4-BE49-F238E27FC236}">
                <a16:creationId xmlns:a16="http://schemas.microsoft.com/office/drawing/2014/main" id="{7214D6AE-D3E8-264C-457C-60B298DC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535" y="3581254"/>
            <a:ext cx="1623555" cy="93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Google Shape;819;p37">
            <a:extLst>
              <a:ext uri="{FF2B5EF4-FFF2-40B4-BE49-F238E27FC236}">
                <a16:creationId xmlns:a16="http://schemas.microsoft.com/office/drawing/2014/main" id="{8D099144-8058-F8FD-2902-72752B537624}"/>
              </a:ext>
            </a:extLst>
          </p:cNvPr>
          <p:cNvSpPr txBox="1">
            <a:spLocks/>
          </p:cNvSpPr>
          <p:nvPr/>
        </p:nvSpPr>
        <p:spPr>
          <a:xfrm>
            <a:off x="5613140" y="4567573"/>
            <a:ext cx="2170387" cy="560685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5. Dataset Split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80% Training, 20% Test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E4F08CF-60DE-39D1-8631-D63103BF9515}"/>
              </a:ext>
            </a:extLst>
          </p:cNvPr>
          <p:cNvCxnSpPr>
            <a:stCxn id="7" idx="3"/>
            <a:endCxn id="1028" idx="1"/>
          </p:cNvCxnSpPr>
          <p:nvPr/>
        </p:nvCxnSpPr>
        <p:spPr>
          <a:xfrm flipV="1">
            <a:off x="4271168" y="4050752"/>
            <a:ext cx="1584367" cy="4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028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"/>
          <p:cNvSpPr txBox="1">
            <a:spLocks noGrp="1"/>
          </p:cNvSpPr>
          <p:nvPr>
            <p:ph type="title"/>
          </p:nvPr>
        </p:nvSpPr>
        <p:spPr>
          <a:xfrm>
            <a:off x="1743806" y="546782"/>
            <a:ext cx="5656387" cy="8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TERIMA KASIH KEPADA</a:t>
            </a:r>
            <a:endParaRPr sz="4000" b="1" dirty="0"/>
          </a:p>
        </p:txBody>
      </p:sp>
      <p:grpSp>
        <p:nvGrpSpPr>
          <p:cNvPr id="1061" name="Google Shape;1061;p40"/>
          <p:cNvGrpSpPr/>
          <p:nvPr/>
        </p:nvGrpSpPr>
        <p:grpSpPr>
          <a:xfrm>
            <a:off x="8338967" y="4787034"/>
            <a:ext cx="1021827" cy="933237"/>
            <a:chOff x="7077268" y="354300"/>
            <a:chExt cx="642053" cy="586351"/>
          </a:xfrm>
        </p:grpSpPr>
        <p:sp>
          <p:nvSpPr>
            <p:cNvPr id="1062" name="Google Shape;1062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1065" name="Google Shape;1065;p40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40"/>
          <p:cNvGrpSpPr/>
          <p:nvPr/>
        </p:nvGrpSpPr>
        <p:grpSpPr>
          <a:xfrm rot="4499985">
            <a:off x="-884620" y="1116334"/>
            <a:ext cx="2000156" cy="1826633"/>
            <a:chOff x="7077268" y="354300"/>
            <a:chExt cx="642053" cy="586351"/>
          </a:xfrm>
        </p:grpSpPr>
        <p:sp>
          <p:nvSpPr>
            <p:cNvPr id="1070" name="Google Shape;1070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40"/>
          <p:cNvGrpSpPr/>
          <p:nvPr/>
        </p:nvGrpSpPr>
        <p:grpSpPr>
          <a:xfrm rot="-5400000">
            <a:off x="8395512" y="2812881"/>
            <a:ext cx="2000186" cy="1826661"/>
            <a:chOff x="7077268" y="354300"/>
            <a:chExt cx="642053" cy="586351"/>
          </a:xfrm>
        </p:grpSpPr>
        <p:sp>
          <p:nvSpPr>
            <p:cNvPr id="1076" name="Google Shape;1076;p40"/>
            <p:cNvSpPr/>
            <p:nvPr/>
          </p:nvSpPr>
          <p:spPr>
            <a:xfrm>
              <a:off x="7077268" y="3543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7346246" y="5909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7;p37">
            <a:extLst>
              <a:ext uri="{FF2B5EF4-FFF2-40B4-BE49-F238E27FC236}">
                <a16:creationId xmlns:a16="http://schemas.microsoft.com/office/drawing/2014/main" id="{5F8FBD35-BAFD-1263-FC4E-A6DA003C9CD7}"/>
              </a:ext>
            </a:extLst>
          </p:cNvPr>
          <p:cNvSpPr txBox="1">
            <a:spLocks/>
          </p:cNvSpPr>
          <p:nvPr/>
        </p:nvSpPr>
        <p:spPr>
          <a:xfrm>
            <a:off x="2552700" y="1600063"/>
            <a:ext cx="3910274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KETUA SEMINAR</a:t>
            </a:r>
            <a:endParaRPr lang="en" sz="2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" name="Google Shape;819;p37">
            <a:extLst>
              <a:ext uri="{FF2B5EF4-FFF2-40B4-BE49-F238E27FC236}">
                <a16:creationId xmlns:a16="http://schemas.microsoft.com/office/drawing/2014/main" id="{D3DDED46-1A71-2DC5-6A89-8A5C6B023594}"/>
              </a:ext>
            </a:extLst>
          </p:cNvPr>
          <p:cNvSpPr txBox="1">
            <a:spLocks/>
          </p:cNvSpPr>
          <p:nvPr/>
        </p:nvSpPr>
        <p:spPr>
          <a:xfrm>
            <a:off x="3190029" y="2014429"/>
            <a:ext cx="2763939" cy="320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d-ID" dirty="0"/>
              <a:t>Yudha Nurdin, ST.,MT</a:t>
            </a:r>
          </a:p>
        </p:txBody>
      </p:sp>
      <p:sp>
        <p:nvSpPr>
          <p:cNvPr id="6" name="Google Shape;817;p37">
            <a:extLst>
              <a:ext uri="{FF2B5EF4-FFF2-40B4-BE49-F238E27FC236}">
                <a16:creationId xmlns:a16="http://schemas.microsoft.com/office/drawing/2014/main" id="{4971899D-BF74-B82B-DDBC-1C40C5307CB6}"/>
              </a:ext>
            </a:extLst>
          </p:cNvPr>
          <p:cNvSpPr txBox="1">
            <a:spLocks/>
          </p:cNvSpPr>
          <p:nvPr/>
        </p:nvSpPr>
        <p:spPr>
          <a:xfrm>
            <a:off x="636172" y="2976556"/>
            <a:ext cx="3910274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" sz="2400" b="1" dirty="0">
                <a:solidFill>
                  <a:schemeClr val="tx2">
                    <a:lumMod val="25000"/>
                  </a:schemeClr>
                </a:solidFill>
              </a:rPr>
              <a:t>PENGUJI I</a:t>
            </a:r>
          </a:p>
        </p:txBody>
      </p:sp>
      <p:sp>
        <p:nvSpPr>
          <p:cNvPr id="7" name="Google Shape;819;p37">
            <a:extLst>
              <a:ext uri="{FF2B5EF4-FFF2-40B4-BE49-F238E27FC236}">
                <a16:creationId xmlns:a16="http://schemas.microsoft.com/office/drawing/2014/main" id="{F263C284-56FE-A709-F680-BBE4680F776F}"/>
              </a:ext>
            </a:extLst>
          </p:cNvPr>
          <p:cNvSpPr txBox="1">
            <a:spLocks/>
          </p:cNvSpPr>
          <p:nvPr/>
        </p:nvSpPr>
        <p:spPr>
          <a:xfrm>
            <a:off x="1452590" y="3405741"/>
            <a:ext cx="2277864" cy="320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/>
              <a:t>Ir. </a:t>
            </a:r>
            <a:r>
              <a:rPr lang="es-ES" dirty="0" err="1"/>
              <a:t>Yunidar</a:t>
            </a:r>
            <a:r>
              <a:rPr lang="es-ES" dirty="0"/>
              <a:t>, </a:t>
            </a:r>
            <a:r>
              <a:rPr lang="es-ES" dirty="0" err="1"/>
              <a:t>S.Si.,MT</a:t>
            </a:r>
            <a:endParaRPr lang="id-ID" dirty="0"/>
          </a:p>
        </p:txBody>
      </p:sp>
      <p:sp>
        <p:nvSpPr>
          <p:cNvPr id="8" name="Google Shape;817;p37">
            <a:extLst>
              <a:ext uri="{FF2B5EF4-FFF2-40B4-BE49-F238E27FC236}">
                <a16:creationId xmlns:a16="http://schemas.microsoft.com/office/drawing/2014/main" id="{9E317EC1-FB19-69ED-6759-C56445FF3C39}"/>
              </a:ext>
            </a:extLst>
          </p:cNvPr>
          <p:cNvSpPr txBox="1">
            <a:spLocks/>
          </p:cNvSpPr>
          <p:nvPr/>
        </p:nvSpPr>
        <p:spPr>
          <a:xfrm>
            <a:off x="4572000" y="2976556"/>
            <a:ext cx="3910274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" sz="2400" b="1" dirty="0">
                <a:solidFill>
                  <a:schemeClr val="tx2">
                    <a:lumMod val="25000"/>
                  </a:schemeClr>
                </a:solidFill>
              </a:rPr>
              <a:t>PENGUJI II</a:t>
            </a:r>
          </a:p>
        </p:txBody>
      </p:sp>
      <p:sp>
        <p:nvSpPr>
          <p:cNvPr id="9" name="Google Shape;819;p37">
            <a:extLst>
              <a:ext uri="{FF2B5EF4-FFF2-40B4-BE49-F238E27FC236}">
                <a16:creationId xmlns:a16="http://schemas.microsoft.com/office/drawing/2014/main" id="{C8418D13-B939-3262-FAA1-555D10EB1DE8}"/>
              </a:ext>
            </a:extLst>
          </p:cNvPr>
          <p:cNvSpPr txBox="1">
            <a:spLocks/>
          </p:cNvSpPr>
          <p:nvPr/>
        </p:nvSpPr>
        <p:spPr>
          <a:xfrm>
            <a:off x="5283593" y="3405741"/>
            <a:ext cx="2646919" cy="320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dirty="0"/>
              <a:t>Nadhila Nurdin, S.Kom, M.Sc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91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sinyal EEG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Convolutional Neural Network (CNN)</a:t>
            </a:r>
            <a:endParaRPr lang="id-ID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D52AD4-DD2C-8E7D-1ECA-0A084FDF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" b="2588"/>
          <a:stretch/>
        </p:blipFill>
        <p:spPr bwMode="auto">
          <a:xfrm>
            <a:off x="1310640" y="603248"/>
            <a:ext cx="1381760" cy="4284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D4835-5535-D473-D3D6-355A7971C589}"/>
              </a:ext>
            </a:extLst>
          </p:cNvPr>
          <p:cNvSpPr txBox="1"/>
          <p:nvPr/>
        </p:nvSpPr>
        <p:spPr>
          <a:xfrm>
            <a:off x="3585210" y="1599396"/>
            <a:ext cx="46799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Arsitektur</a:t>
            </a:r>
            <a:r>
              <a:rPr lang="en-US" b="1" dirty="0">
                <a:latin typeface="Bahnschrift SemiLight" panose="020B0502040204020203" pitchFamily="34" charset="0"/>
                <a:ea typeface="Calibri" panose="020F0502020204030204" pitchFamily="34" charset="0"/>
              </a:rPr>
              <a:t> CNN yang </a:t>
            </a:r>
            <a:r>
              <a:rPr lang="en-US" b="1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akan</a:t>
            </a:r>
            <a:r>
              <a:rPr lang="en-US" b="1" dirty="0">
                <a:latin typeface="Bahnschrift SemiLight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b="1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dipakai</a:t>
            </a:r>
            <a:endParaRPr lang="en-US" b="1" dirty="0"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endParaRPr lang="en-US" b="1" dirty="0">
              <a:effectLst/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r>
              <a:rPr lang="en-US" sz="1400" b="1" dirty="0" err="1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Arsitektur</a:t>
            </a:r>
            <a:r>
              <a:rPr lang="en-US" sz="1400" b="1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	:</a:t>
            </a:r>
            <a:r>
              <a:rPr lang="en-US" sz="1400" dirty="0">
                <a:effectLst/>
                <a:latin typeface="Bahnschrift SemiLight" panose="020B0502040204020203" pitchFamily="34" charset="0"/>
                <a:ea typeface="Calibri" panose="020F0502020204030204" pitchFamily="34" charset="0"/>
              </a:rPr>
              <a:t> Basic CNN Architecture</a:t>
            </a:r>
          </a:p>
          <a:p>
            <a:pPr marL="1771650" indent="-1771650"/>
            <a:r>
              <a:rPr lang="en-US" dirty="0">
                <a:latin typeface="Bahnschrift SemiLight" panose="020B0502040204020203" pitchFamily="34" charset="0"/>
                <a:ea typeface="Calibri" panose="020F0502020204030204" pitchFamily="34" charset="0"/>
              </a:rPr>
              <a:t>	  </a:t>
            </a:r>
            <a:r>
              <a:rPr lang="en-US" b="1" dirty="0">
                <a:latin typeface="Bahnschrift SemiLight" panose="020B0502040204020203" pitchFamily="34" charset="0"/>
                <a:ea typeface="Calibri" panose="020F0502020204030204" pitchFamily="34" charset="0"/>
              </a:rPr>
              <a:t>*with additional </a:t>
            </a:r>
            <a:r>
              <a:rPr lang="en-US" b="1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congfigurations</a:t>
            </a:r>
            <a:endParaRPr lang="en-US" b="1" dirty="0"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endParaRPr lang="en-US" b="1" dirty="0">
              <a:latin typeface="Bahnschrift SemiLight" panose="020B0502040204020203" pitchFamily="34" charset="0"/>
              <a:ea typeface="Calibri" panose="020F0502020204030204" pitchFamily="34" charset="0"/>
            </a:endParaRPr>
          </a:p>
          <a:p>
            <a:pPr marL="1771650" indent="-1771650"/>
            <a:r>
              <a:rPr lang="en-US" b="1" dirty="0">
                <a:latin typeface="Bahnschrift SemiLight" panose="020B0502040204020203" pitchFamily="34" charset="0"/>
                <a:ea typeface="Calibri" panose="020F0502020204030204" pitchFamily="34" charset="0"/>
              </a:rPr>
              <a:t>Framework	: </a:t>
            </a:r>
            <a:r>
              <a:rPr lang="en-US" dirty="0" err="1">
                <a:latin typeface="Bahnschrift SemiLight" panose="020B0502040204020203" pitchFamily="34" charset="0"/>
                <a:ea typeface="Calibri" panose="020F0502020204030204" pitchFamily="34" charset="0"/>
              </a:rPr>
              <a:t>Tensorflow</a:t>
            </a:r>
            <a:endParaRPr lang="en-US" sz="1400" dirty="0">
              <a:latin typeface="Bahnschrift SemiLight" panose="020B0502040204020203" pitchFamily="34" charset="0"/>
            </a:endParaRPr>
          </a:p>
        </p:txBody>
      </p:sp>
      <p:pic>
        <p:nvPicPr>
          <p:cNvPr id="3074" name="Picture 2" descr="TensorFlow - Wikipedia">
            <a:extLst>
              <a:ext uri="{FF2B5EF4-FFF2-40B4-BE49-F238E27FC236}">
                <a16:creationId xmlns:a16="http://schemas.microsoft.com/office/drawing/2014/main" id="{60050F40-2FDF-A025-400D-D53B1BE3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0" y="3293753"/>
            <a:ext cx="2164269" cy="138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2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ctrTitle" idx="4294967295"/>
          </p:nvPr>
        </p:nvSpPr>
        <p:spPr>
          <a:xfrm>
            <a:off x="442935" y="2243177"/>
            <a:ext cx="1097158" cy="102317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 Trained Model</a:t>
            </a:r>
            <a:endParaRPr lang="id-ID" sz="18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A05EF-BEE4-3961-8459-2F346CAD1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5" b="6313"/>
          <a:stretch/>
        </p:blipFill>
        <p:spPr bwMode="auto">
          <a:xfrm>
            <a:off x="2165033" y="2122381"/>
            <a:ext cx="2279968" cy="17333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90;p17">
            <a:extLst>
              <a:ext uri="{FF2B5EF4-FFF2-40B4-BE49-F238E27FC236}">
                <a16:creationId xmlns:a16="http://schemas.microsoft.com/office/drawing/2014/main" id="{1C0EA04D-D2DD-D59A-B0E6-C6913C4C6E6B}"/>
              </a:ext>
            </a:extLst>
          </p:cNvPr>
          <p:cNvSpPr txBox="1">
            <a:spLocks/>
          </p:cNvSpPr>
          <p:nvPr/>
        </p:nvSpPr>
        <p:spPr>
          <a:xfrm>
            <a:off x="2312792" y="1448459"/>
            <a:ext cx="1929008" cy="36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n-US" sz="12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endParaRPr lang="id-ID" sz="12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90;p17">
            <a:extLst>
              <a:ext uri="{FF2B5EF4-FFF2-40B4-BE49-F238E27FC236}">
                <a16:creationId xmlns:a16="http://schemas.microsoft.com/office/drawing/2014/main" id="{5880E655-9512-2823-CB64-EFFCDE353524}"/>
              </a:ext>
            </a:extLst>
          </p:cNvPr>
          <p:cNvSpPr txBox="1">
            <a:spLocks/>
          </p:cNvSpPr>
          <p:nvPr/>
        </p:nvSpPr>
        <p:spPr>
          <a:xfrm>
            <a:off x="6218042" y="1448459"/>
            <a:ext cx="1929008" cy="363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n-US" sz="12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id-ID" sz="12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Flask - Wikipedia bahasa Indonesia, ensiklopedia bebas">
            <a:extLst>
              <a:ext uri="{FF2B5EF4-FFF2-40B4-BE49-F238E27FC236}">
                <a16:creationId xmlns:a16="http://schemas.microsoft.com/office/drawing/2014/main" id="{2AE375F3-46A8-70BD-1971-325EA683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449" y="2989040"/>
            <a:ext cx="1416050" cy="5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rebase - Wikipedia bahasa Indonesia, ensiklopedia bebas">
            <a:extLst>
              <a:ext uri="{FF2B5EF4-FFF2-40B4-BE49-F238E27FC236}">
                <a16:creationId xmlns:a16="http://schemas.microsoft.com/office/drawing/2014/main" id="{155B2CC7-E39A-F15E-96B2-4F0A47A6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899" y="2099185"/>
            <a:ext cx="1929151" cy="65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5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0;p17">
            <a:extLst>
              <a:ext uri="{FF2B5EF4-FFF2-40B4-BE49-F238E27FC236}">
                <a16:creationId xmlns:a16="http://schemas.microsoft.com/office/drawing/2014/main" id="{A8FAA6F9-0268-9BEB-3208-CE0DC82505C4}"/>
              </a:ext>
            </a:extLst>
          </p:cNvPr>
          <p:cNvSpPr txBox="1">
            <a:spLocks/>
          </p:cNvSpPr>
          <p:nvPr/>
        </p:nvSpPr>
        <p:spPr>
          <a:xfrm>
            <a:off x="4019596" y="556933"/>
            <a:ext cx="5124404" cy="4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endParaRPr lang="id-ID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90;p17">
            <a:extLst>
              <a:ext uri="{FF2B5EF4-FFF2-40B4-BE49-F238E27FC236}">
                <a16:creationId xmlns:a16="http://schemas.microsoft.com/office/drawing/2014/main" id="{5694CF00-491E-0202-F6B0-1CF796D74E3B}"/>
              </a:ext>
            </a:extLst>
          </p:cNvPr>
          <p:cNvSpPr txBox="1">
            <a:spLocks/>
          </p:cNvSpPr>
          <p:nvPr/>
        </p:nvSpPr>
        <p:spPr>
          <a:xfrm>
            <a:off x="1" y="549725"/>
            <a:ext cx="4025314" cy="4593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2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Arsitektur</a:t>
            </a:r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endParaRPr lang="id-ID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8" name="Google Shape;1688;p61"/>
          <p:cNvSpPr/>
          <p:nvPr/>
        </p:nvSpPr>
        <p:spPr>
          <a:xfrm>
            <a:off x="5639954" y="891931"/>
            <a:ext cx="1664617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c 15">
            <a:extLst>
              <a:ext uri="{FF2B5EF4-FFF2-40B4-BE49-F238E27FC236}">
                <a16:creationId xmlns:a16="http://schemas.microsoft.com/office/drawing/2014/main" id="{B442D406-A7B2-580A-E4FD-723188E60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790" y="891931"/>
            <a:ext cx="3570017" cy="4080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8B2EC-573E-3C87-B62C-4F0B15F3AF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4935" r="6198" b="23803"/>
          <a:stretch/>
        </p:blipFill>
        <p:spPr bwMode="auto">
          <a:xfrm>
            <a:off x="4371974" y="1318724"/>
            <a:ext cx="4413885" cy="3084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90;p17">
            <a:extLst>
              <a:ext uri="{FF2B5EF4-FFF2-40B4-BE49-F238E27FC236}">
                <a16:creationId xmlns:a16="http://schemas.microsoft.com/office/drawing/2014/main" id="{0238198A-7795-F027-2828-9CC5C5EF17B0}"/>
              </a:ext>
            </a:extLst>
          </p:cNvPr>
          <p:cNvSpPr txBox="1">
            <a:spLocks/>
          </p:cNvSpPr>
          <p:nvPr/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Aplikasi Mobile</a:t>
            </a:r>
            <a:endParaRPr lang="id-ID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0;p17">
            <a:extLst>
              <a:ext uri="{FF2B5EF4-FFF2-40B4-BE49-F238E27FC236}">
                <a16:creationId xmlns:a16="http://schemas.microsoft.com/office/drawing/2014/main" id="{A8FAA6F9-0268-9BEB-3208-CE0DC82505C4}"/>
              </a:ext>
            </a:extLst>
          </p:cNvPr>
          <p:cNvSpPr txBox="1">
            <a:spLocks/>
          </p:cNvSpPr>
          <p:nvPr/>
        </p:nvSpPr>
        <p:spPr>
          <a:xfrm>
            <a:off x="4572000" y="556933"/>
            <a:ext cx="4571999" cy="4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2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 Kinerja Mobile Apps</a:t>
            </a:r>
            <a:endParaRPr lang="id-ID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90;p17">
            <a:extLst>
              <a:ext uri="{FF2B5EF4-FFF2-40B4-BE49-F238E27FC236}">
                <a16:creationId xmlns:a16="http://schemas.microsoft.com/office/drawing/2014/main" id="{5694CF00-491E-0202-F6B0-1CF796D74E3B}"/>
              </a:ext>
            </a:extLst>
          </p:cNvPr>
          <p:cNvSpPr txBox="1">
            <a:spLocks/>
          </p:cNvSpPr>
          <p:nvPr/>
        </p:nvSpPr>
        <p:spPr>
          <a:xfrm>
            <a:off x="1" y="549725"/>
            <a:ext cx="4571998" cy="45937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 Deep Learning</a:t>
            </a:r>
            <a:endParaRPr lang="id-ID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90;p17">
            <a:extLst>
              <a:ext uri="{FF2B5EF4-FFF2-40B4-BE49-F238E27FC236}">
                <a16:creationId xmlns:a16="http://schemas.microsoft.com/office/drawing/2014/main" id="{0238198A-7795-F027-2828-9CC5C5EF17B0}"/>
              </a:ext>
            </a:extLst>
          </p:cNvPr>
          <p:cNvSpPr txBox="1">
            <a:spLocks/>
          </p:cNvSpPr>
          <p:nvPr/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 Hasil &amp; </a:t>
            </a:r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endParaRPr lang="id-ID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tabel confusion matrix">
            <a:extLst>
              <a:ext uri="{FF2B5EF4-FFF2-40B4-BE49-F238E27FC236}">
                <a16:creationId xmlns:a16="http://schemas.microsoft.com/office/drawing/2014/main" id="{82116C5A-2652-EBEF-41F9-748E20AD7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6"/>
          <a:stretch/>
        </p:blipFill>
        <p:spPr bwMode="auto">
          <a:xfrm>
            <a:off x="147637" y="3275004"/>
            <a:ext cx="4276725" cy="17272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667A3-A470-3CB5-2942-CDE3087C0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01" y="1188405"/>
            <a:ext cx="2451192" cy="21720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54F6E2-71FF-B54B-C712-6062FBBCC4C8}"/>
              </a:ext>
            </a:extLst>
          </p:cNvPr>
          <p:cNvSpPr txBox="1"/>
          <p:nvPr/>
        </p:nvSpPr>
        <p:spPr>
          <a:xfrm>
            <a:off x="-1" y="880628"/>
            <a:ext cx="457199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  <a:endParaRPr lang="id-ID" sz="14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70C2D-145D-333C-C9F0-331042355F3E}"/>
              </a:ext>
            </a:extLst>
          </p:cNvPr>
          <p:cNvSpPr txBox="1"/>
          <p:nvPr/>
        </p:nvSpPr>
        <p:spPr>
          <a:xfrm>
            <a:off x="4719635" y="1477988"/>
            <a:ext cx="4076711" cy="2660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Uji </a:t>
            </a:r>
            <a:r>
              <a:rPr lang="en-US" sz="12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Keamanan</a:t>
            </a:r>
            <a:endParaRPr lang="en-US" sz="1200" dirty="0">
              <a:latin typeface="Bahnschrift" panose="020B0502040204020203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Uji </a:t>
            </a:r>
            <a:r>
              <a:rPr lang="en-US" sz="12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Kompatibilitas</a:t>
            </a:r>
            <a:endParaRPr lang="en-US" sz="1200" dirty="0"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2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Uji </a:t>
            </a:r>
            <a:r>
              <a:rPr lang="en-US" sz="1200" dirty="0" err="1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Usabilitas</a:t>
            </a:r>
            <a:endParaRPr lang="en-US" sz="1200" dirty="0">
              <a:latin typeface="Bahnschrift" panose="020B0502040204020203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Analisis </a:t>
            </a:r>
            <a:r>
              <a:rPr lang="en-US" sz="1200" dirty="0" err="1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Peforma</a:t>
            </a:r>
            <a:r>
              <a:rPr lang="en-US" sz="12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endParaRPr lang="en-US" sz="1200" dirty="0"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buFont typeface="+mj-lt"/>
              <a:buAutoNum type="alphaLcPeriod"/>
            </a:pP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Peforma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Register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akun dan </a:t>
            </a:r>
            <a:r>
              <a:rPr lang="en-US" sz="1000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buFont typeface="+mj-lt"/>
              <a:buAutoNum type="alphaLcPeriod"/>
            </a:pP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 Android dapat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terhubung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Firebase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buFont typeface="+mj-lt"/>
              <a:buAutoNum type="alphaLcPeriod"/>
            </a:pP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 Android dapat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terhubung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Cloud Classifier Engine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buFont typeface="+mj-lt"/>
              <a:buAutoNum type="alphaLcPeriod"/>
            </a:pP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Pengguna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dapat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mengupload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Raw data EEG ke cloud storage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buFont typeface="+mj-lt"/>
              <a:buAutoNum type="alphaLcPeriod"/>
            </a:pP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 Android dapat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menampilkan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klasifikasi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47675" lvl="3" indent="-228600" algn="just">
              <a:spcAft>
                <a:spcPts val="800"/>
              </a:spcAft>
              <a:buFont typeface="+mj-lt"/>
              <a:buAutoNum type="alphaLcPeriod"/>
            </a:pP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 Android dapat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menampilkan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rekomendasi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terapi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0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0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ditampilkan</a:t>
            </a:r>
            <a:endParaRPr lang="id-ID" sz="10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endParaRPr lang="id-ID" sz="12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7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1"/>
          <p:cNvSpPr txBox="1">
            <a:spLocks noGrp="1"/>
          </p:cNvSpPr>
          <p:nvPr>
            <p:ph type="title" idx="4294967295"/>
          </p:nvPr>
        </p:nvSpPr>
        <p:spPr>
          <a:xfrm>
            <a:off x="274320" y="2121853"/>
            <a:ext cx="142494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Jadwal Penelitian</a:t>
            </a:r>
            <a:endParaRPr sz="20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DC85C3D-6F86-A524-3861-DD7604461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06251"/>
              </p:ext>
            </p:extLst>
          </p:nvPr>
        </p:nvGraphicFramePr>
        <p:xfrm>
          <a:off x="2129795" y="0"/>
          <a:ext cx="7014205" cy="5163058"/>
        </p:xfrm>
        <a:graphic>
          <a:graphicData uri="http://schemas.openxmlformats.org/drawingml/2006/table">
            <a:tbl>
              <a:tblPr firstRow="1" firstCol="1" bandRow="1"/>
              <a:tblGrid>
                <a:gridCol w="415869">
                  <a:extLst>
                    <a:ext uri="{9D8B030D-6E8A-4147-A177-3AD203B41FA5}">
                      <a16:colId xmlns:a16="http://schemas.microsoft.com/office/drawing/2014/main" val="1875763341"/>
                    </a:ext>
                  </a:extLst>
                </a:gridCol>
                <a:gridCol w="797224">
                  <a:extLst>
                    <a:ext uri="{9D8B030D-6E8A-4147-A177-3AD203B41FA5}">
                      <a16:colId xmlns:a16="http://schemas.microsoft.com/office/drawing/2014/main" val="2832752904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399640397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508153992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4012424050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780003211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880858273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064634362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189645972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3385065942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885083573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3691935140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126889836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624817993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4011830968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822509972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741332459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355490210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550033067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57032245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848776891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3390935398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3639601955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2387262521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408979980"/>
                    </a:ext>
                  </a:extLst>
                </a:gridCol>
                <a:gridCol w="241713">
                  <a:extLst>
                    <a:ext uri="{9D8B030D-6E8A-4147-A177-3AD203B41FA5}">
                      <a16:colId xmlns:a16="http://schemas.microsoft.com/office/drawing/2014/main" val="1542483062"/>
                    </a:ext>
                  </a:extLst>
                </a:gridCol>
              </a:tblGrid>
              <a:tr h="3838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Kegiatan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Bulan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918067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96282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752636"/>
                  </a:ext>
                </a:extLst>
              </a:tr>
              <a:tr h="3838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Persiapan Penelitian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103010"/>
                  </a:ext>
                </a:extLst>
              </a:tr>
              <a:tr h="38384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Identifikasi Masalah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427524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Studi Literatur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88728"/>
                  </a:ext>
                </a:extLst>
              </a:tr>
              <a:tr h="8135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Pengummpulan dataset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32929"/>
                  </a:ext>
                </a:extLst>
              </a:tr>
              <a:tr h="3838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Pelaksanaan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34975"/>
                  </a:ext>
                </a:extLst>
              </a:tr>
              <a:tr h="124325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Klasifikasi sinyal EEG menggunakan CNN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625984"/>
                  </a:ext>
                </a:extLst>
              </a:tr>
              <a:tr h="8135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Evaluasi</a:t>
                      </a: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dan Analisa Hasil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612268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merancang dan membuat Aplikasi Mobile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688426"/>
                  </a:ext>
                </a:extLst>
              </a:tr>
              <a:tr h="167296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Menerapkan Model Deep Learning kedalam Aplikasi Mobile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279958"/>
                  </a:ext>
                </a:extLst>
              </a:tr>
              <a:tr h="12432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Ujicoba aplikasi dan Evaluasi secara keseluruhan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021324"/>
                  </a:ext>
                </a:extLst>
              </a:tr>
              <a:tr h="3838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penyusunan Laporan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87836"/>
                  </a:ext>
                </a:extLst>
              </a:tr>
              <a:tr h="38384">
                <a:tc rowSpan="7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Penulisan Bab 1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124691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Penulisan Bab 2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359737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Penulisan Bab 3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528763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Penulisan Bab 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842267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Penulisan Bab 5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105562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Kesimpulan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612635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Laporan Final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00846"/>
                  </a:ext>
                </a:extLst>
              </a:tr>
              <a:tr h="38384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Presentasi Penelitian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60826"/>
                  </a:ext>
                </a:extLst>
              </a:tr>
              <a:tr h="38384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Seminar Proposal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4338871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Seminar Hasil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007567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Sidang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607671"/>
                  </a:ext>
                </a:extLst>
              </a:tr>
              <a:tr h="38384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Publikasi</a:t>
                      </a: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66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Jurnal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66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id-ID" sz="66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155" marR="19155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1099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0;p17">
            <a:extLst>
              <a:ext uri="{FF2B5EF4-FFF2-40B4-BE49-F238E27FC236}">
                <a16:creationId xmlns:a16="http://schemas.microsoft.com/office/drawing/2014/main" id="{0238198A-7795-F027-2828-9CC5C5EF17B0}"/>
              </a:ext>
            </a:extLst>
          </p:cNvPr>
          <p:cNvSpPr txBox="1">
            <a:spLocks/>
          </p:cNvSpPr>
          <p:nvPr/>
        </p:nvSpPr>
        <p:spPr>
          <a:xfrm>
            <a:off x="0" y="-7675"/>
            <a:ext cx="9144000" cy="557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Luaran</a:t>
            </a:r>
            <a:r>
              <a:rPr lang="en-US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Penelitian</a:t>
            </a:r>
            <a:endParaRPr lang="id-ID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5882A-4D98-2CCF-1108-85225D9F7E2E}"/>
              </a:ext>
            </a:extLst>
          </p:cNvPr>
          <p:cNvSpPr txBox="1"/>
          <p:nvPr/>
        </p:nvSpPr>
        <p:spPr>
          <a:xfrm>
            <a:off x="438411" y="1088619"/>
            <a:ext cx="8354859" cy="327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Luaran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utama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penelitian ini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aplikasi mobile yang dapat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membedakan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penderita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ASD dan normal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berdasarkan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data sinyal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otak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EEG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asynchronous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Penelitian ini juga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algoritma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preprocessing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data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pipeline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sinyal EEG BCI2000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dapat di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automasi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pemrograman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python.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Penelitian ini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luaran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model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terlatih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Deep Learning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Convolutional Neural Network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di-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deploy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Python-Flask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diagnosis sinyal EEG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penderita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ASD dan normal dapat digunakan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diberbagai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platform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restAPI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Penelitian ini juga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diharapkan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dapat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memberikan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kontribusi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dalam dunia penelitian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mengenai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EEG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masyarakat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mempercepat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diagnosa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penderita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ASD agar dapat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ditangani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tepat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sasaran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2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876;p69">
            <a:extLst>
              <a:ext uri="{FF2B5EF4-FFF2-40B4-BE49-F238E27FC236}">
                <a16:creationId xmlns:a16="http://schemas.microsoft.com/office/drawing/2014/main" id="{8D49EC01-FFD9-D677-6882-A554F8B4D2DC}"/>
              </a:ext>
            </a:extLst>
          </p:cNvPr>
          <p:cNvSpPr txBox="1">
            <a:spLocks/>
          </p:cNvSpPr>
          <p:nvPr/>
        </p:nvSpPr>
        <p:spPr>
          <a:xfrm>
            <a:off x="954909" y="1520760"/>
            <a:ext cx="3318300" cy="1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id-ID" dirty="0"/>
              <a:t>THANKS!</a:t>
            </a:r>
          </a:p>
        </p:txBody>
      </p:sp>
      <p:sp>
        <p:nvSpPr>
          <p:cNvPr id="8" name="Google Shape;1877;p69">
            <a:extLst>
              <a:ext uri="{FF2B5EF4-FFF2-40B4-BE49-F238E27FC236}">
                <a16:creationId xmlns:a16="http://schemas.microsoft.com/office/drawing/2014/main" id="{C15117C1-B5B3-7955-8B20-109909F31B7F}"/>
              </a:ext>
            </a:extLst>
          </p:cNvPr>
          <p:cNvSpPr txBox="1">
            <a:spLocks/>
          </p:cNvSpPr>
          <p:nvPr/>
        </p:nvSpPr>
        <p:spPr>
          <a:xfrm>
            <a:off x="997035" y="2955375"/>
            <a:ext cx="3318300" cy="483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en-US" sz="2400" dirty="0"/>
              <a:t>Let’s Discuss!</a:t>
            </a:r>
          </a:p>
        </p:txBody>
      </p:sp>
      <p:grpSp>
        <p:nvGrpSpPr>
          <p:cNvPr id="9" name="Google Shape;1878;p69">
            <a:extLst>
              <a:ext uri="{FF2B5EF4-FFF2-40B4-BE49-F238E27FC236}">
                <a16:creationId xmlns:a16="http://schemas.microsoft.com/office/drawing/2014/main" id="{43A5510F-E941-0892-27CC-07D857037497}"/>
              </a:ext>
            </a:extLst>
          </p:cNvPr>
          <p:cNvGrpSpPr/>
          <p:nvPr/>
        </p:nvGrpSpPr>
        <p:grpSpPr>
          <a:xfrm>
            <a:off x="4874000" y="1212616"/>
            <a:ext cx="3203465" cy="2718280"/>
            <a:chOff x="128475" y="1777375"/>
            <a:chExt cx="3078775" cy="2612475"/>
          </a:xfrm>
        </p:grpSpPr>
        <p:sp>
          <p:nvSpPr>
            <p:cNvPr id="10" name="Google Shape;1879;p69">
              <a:extLst>
                <a:ext uri="{FF2B5EF4-FFF2-40B4-BE49-F238E27FC236}">
                  <a16:creationId xmlns:a16="http://schemas.microsoft.com/office/drawing/2014/main" id="{B697B006-A4AE-980F-50CD-ABF135070477}"/>
                </a:ext>
              </a:extLst>
            </p:cNvPr>
            <p:cNvSpPr/>
            <p:nvPr/>
          </p:nvSpPr>
          <p:spPr>
            <a:xfrm>
              <a:off x="1425175" y="3198925"/>
              <a:ext cx="811100" cy="1190925"/>
            </a:xfrm>
            <a:custGeom>
              <a:avLst/>
              <a:gdLst/>
              <a:ahLst/>
              <a:cxnLst/>
              <a:rect l="l" t="t" r="r" b="b"/>
              <a:pathLst>
                <a:path w="32444" h="47637" extrusionOk="0">
                  <a:moveTo>
                    <a:pt x="13372" y="1"/>
                  </a:moveTo>
                  <a:cubicBezTo>
                    <a:pt x="12496" y="1"/>
                    <a:pt x="220" y="6138"/>
                    <a:pt x="220" y="6138"/>
                  </a:cubicBezTo>
                  <a:cubicBezTo>
                    <a:pt x="1" y="7015"/>
                    <a:pt x="907" y="23819"/>
                    <a:pt x="14867" y="27622"/>
                  </a:cubicBezTo>
                  <a:cubicBezTo>
                    <a:pt x="14867" y="27622"/>
                    <a:pt x="13810" y="32662"/>
                    <a:pt x="19291" y="37484"/>
                  </a:cubicBezTo>
                  <a:cubicBezTo>
                    <a:pt x="19291" y="37484"/>
                    <a:pt x="23525" y="43307"/>
                    <a:pt x="23330" y="47637"/>
                  </a:cubicBezTo>
                  <a:lnTo>
                    <a:pt x="30867" y="45768"/>
                  </a:lnTo>
                  <a:lnTo>
                    <a:pt x="32443" y="26085"/>
                  </a:lnTo>
                  <a:lnTo>
                    <a:pt x="28497" y="6138"/>
                  </a:lnTo>
                  <a:cubicBezTo>
                    <a:pt x="28497" y="6138"/>
                    <a:pt x="14249" y="1"/>
                    <a:pt x="13372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80;p69">
              <a:extLst>
                <a:ext uri="{FF2B5EF4-FFF2-40B4-BE49-F238E27FC236}">
                  <a16:creationId xmlns:a16="http://schemas.microsoft.com/office/drawing/2014/main" id="{BE9E2936-A3FB-1A75-25A6-4C7D4D769E58}"/>
                </a:ext>
              </a:extLst>
            </p:cNvPr>
            <p:cNvSpPr/>
            <p:nvPr/>
          </p:nvSpPr>
          <p:spPr>
            <a:xfrm>
              <a:off x="1425175" y="3198925"/>
              <a:ext cx="811100" cy="1190925"/>
            </a:xfrm>
            <a:custGeom>
              <a:avLst/>
              <a:gdLst/>
              <a:ahLst/>
              <a:cxnLst/>
              <a:rect l="l" t="t" r="r" b="b"/>
              <a:pathLst>
                <a:path w="32444" h="47637" extrusionOk="0">
                  <a:moveTo>
                    <a:pt x="13372" y="1"/>
                  </a:moveTo>
                  <a:cubicBezTo>
                    <a:pt x="12496" y="1"/>
                    <a:pt x="220" y="6138"/>
                    <a:pt x="220" y="6138"/>
                  </a:cubicBezTo>
                  <a:cubicBezTo>
                    <a:pt x="1" y="7015"/>
                    <a:pt x="907" y="23819"/>
                    <a:pt x="14867" y="27622"/>
                  </a:cubicBezTo>
                  <a:cubicBezTo>
                    <a:pt x="14867" y="27622"/>
                    <a:pt x="13810" y="32662"/>
                    <a:pt x="19291" y="37484"/>
                  </a:cubicBezTo>
                  <a:cubicBezTo>
                    <a:pt x="19291" y="37484"/>
                    <a:pt x="23525" y="43307"/>
                    <a:pt x="23330" y="47637"/>
                  </a:cubicBezTo>
                  <a:lnTo>
                    <a:pt x="30867" y="45768"/>
                  </a:lnTo>
                  <a:lnTo>
                    <a:pt x="32443" y="26085"/>
                  </a:lnTo>
                  <a:lnTo>
                    <a:pt x="28497" y="6138"/>
                  </a:lnTo>
                  <a:cubicBezTo>
                    <a:pt x="28497" y="6138"/>
                    <a:pt x="14249" y="1"/>
                    <a:pt x="13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81;p69">
              <a:extLst>
                <a:ext uri="{FF2B5EF4-FFF2-40B4-BE49-F238E27FC236}">
                  <a16:creationId xmlns:a16="http://schemas.microsoft.com/office/drawing/2014/main" id="{6EA3BAFD-D0AA-1BA1-B82E-0C26BB2ECEB6}"/>
                </a:ext>
              </a:extLst>
            </p:cNvPr>
            <p:cNvSpPr/>
            <p:nvPr/>
          </p:nvSpPr>
          <p:spPr>
            <a:xfrm>
              <a:off x="1880950" y="3339625"/>
              <a:ext cx="856050" cy="774375"/>
            </a:xfrm>
            <a:custGeom>
              <a:avLst/>
              <a:gdLst/>
              <a:ahLst/>
              <a:cxnLst/>
              <a:rect l="l" t="t" r="r" b="b"/>
              <a:pathLst>
                <a:path w="34242" h="30975" extrusionOk="0">
                  <a:moveTo>
                    <a:pt x="11111" y="0"/>
                  </a:moveTo>
                  <a:cubicBezTo>
                    <a:pt x="10313" y="0"/>
                    <a:pt x="9516" y="57"/>
                    <a:pt x="8726" y="186"/>
                  </a:cubicBezTo>
                  <a:cubicBezTo>
                    <a:pt x="6511" y="544"/>
                    <a:pt x="4351" y="1497"/>
                    <a:pt x="2787" y="3104"/>
                  </a:cubicBezTo>
                  <a:lnTo>
                    <a:pt x="724" y="5662"/>
                  </a:lnTo>
                  <a:cubicBezTo>
                    <a:pt x="0" y="8715"/>
                    <a:pt x="1591" y="12161"/>
                    <a:pt x="4382" y="13592"/>
                  </a:cubicBezTo>
                  <a:cubicBezTo>
                    <a:pt x="2665" y="17510"/>
                    <a:pt x="2540" y="22262"/>
                    <a:pt x="4711" y="25946"/>
                  </a:cubicBezTo>
                  <a:cubicBezTo>
                    <a:pt x="6472" y="28933"/>
                    <a:pt x="9877" y="30974"/>
                    <a:pt x="13283" y="30974"/>
                  </a:cubicBezTo>
                  <a:cubicBezTo>
                    <a:pt x="14080" y="30974"/>
                    <a:pt x="14877" y="30862"/>
                    <a:pt x="15653" y="30624"/>
                  </a:cubicBezTo>
                  <a:cubicBezTo>
                    <a:pt x="16490" y="30369"/>
                    <a:pt x="17295" y="29980"/>
                    <a:pt x="18165" y="29876"/>
                  </a:cubicBezTo>
                  <a:cubicBezTo>
                    <a:pt x="18344" y="29855"/>
                    <a:pt x="18523" y="29846"/>
                    <a:pt x="18703" y="29846"/>
                  </a:cubicBezTo>
                  <a:cubicBezTo>
                    <a:pt x="19381" y="29846"/>
                    <a:pt x="20062" y="29974"/>
                    <a:pt x="20741" y="30045"/>
                  </a:cubicBezTo>
                  <a:cubicBezTo>
                    <a:pt x="21118" y="30085"/>
                    <a:pt x="21497" y="30104"/>
                    <a:pt x="21875" y="30104"/>
                  </a:cubicBezTo>
                  <a:cubicBezTo>
                    <a:pt x="26393" y="30104"/>
                    <a:pt x="30851" y="27369"/>
                    <a:pt x="32801" y="23275"/>
                  </a:cubicBezTo>
                  <a:cubicBezTo>
                    <a:pt x="33924" y="20916"/>
                    <a:pt x="34242" y="18141"/>
                    <a:pt x="33474" y="15643"/>
                  </a:cubicBezTo>
                  <a:cubicBezTo>
                    <a:pt x="32970" y="14011"/>
                    <a:pt x="32036" y="12550"/>
                    <a:pt x="31076" y="11137"/>
                  </a:cubicBezTo>
                  <a:cubicBezTo>
                    <a:pt x="30128" y="9744"/>
                    <a:pt x="29139" y="8371"/>
                    <a:pt x="27986" y="7142"/>
                  </a:cubicBezTo>
                  <a:cubicBezTo>
                    <a:pt x="24688" y="3630"/>
                    <a:pt x="20137" y="1444"/>
                    <a:pt x="15416" y="477"/>
                  </a:cubicBezTo>
                  <a:cubicBezTo>
                    <a:pt x="14001" y="187"/>
                    <a:pt x="12554" y="0"/>
                    <a:pt x="11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2;p69">
              <a:extLst>
                <a:ext uri="{FF2B5EF4-FFF2-40B4-BE49-F238E27FC236}">
                  <a16:creationId xmlns:a16="http://schemas.microsoft.com/office/drawing/2014/main" id="{ECA607FC-7180-8F6B-EB5C-AA135DC7FE21}"/>
                </a:ext>
              </a:extLst>
            </p:cNvPr>
            <p:cNvSpPr/>
            <p:nvPr/>
          </p:nvSpPr>
          <p:spPr>
            <a:xfrm>
              <a:off x="1880950" y="3339625"/>
              <a:ext cx="856050" cy="774375"/>
            </a:xfrm>
            <a:custGeom>
              <a:avLst/>
              <a:gdLst/>
              <a:ahLst/>
              <a:cxnLst/>
              <a:rect l="l" t="t" r="r" b="b"/>
              <a:pathLst>
                <a:path w="34242" h="30975" extrusionOk="0">
                  <a:moveTo>
                    <a:pt x="11111" y="0"/>
                  </a:moveTo>
                  <a:cubicBezTo>
                    <a:pt x="10313" y="0"/>
                    <a:pt x="9516" y="57"/>
                    <a:pt x="8726" y="186"/>
                  </a:cubicBezTo>
                  <a:cubicBezTo>
                    <a:pt x="6511" y="544"/>
                    <a:pt x="4351" y="1497"/>
                    <a:pt x="2787" y="3104"/>
                  </a:cubicBezTo>
                  <a:lnTo>
                    <a:pt x="724" y="5662"/>
                  </a:lnTo>
                  <a:cubicBezTo>
                    <a:pt x="0" y="8715"/>
                    <a:pt x="1591" y="12161"/>
                    <a:pt x="4382" y="13592"/>
                  </a:cubicBezTo>
                  <a:cubicBezTo>
                    <a:pt x="2665" y="17510"/>
                    <a:pt x="2540" y="22262"/>
                    <a:pt x="4711" y="25946"/>
                  </a:cubicBezTo>
                  <a:cubicBezTo>
                    <a:pt x="6472" y="28933"/>
                    <a:pt x="9877" y="30974"/>
                    <a:pt x="13283" y="30974"/>
                  </a:cubicBezTo>
                  <a:cubicBezTo>
                    <a:pt x="14080" y="30974"/>
                    <a:pt x="14877" y="30862"/>
                    <a:pt x="15653" y="30624"/>
                  </a:cubicBezTo>
                  <a:cubicBezTo>
                    <a:pt x="16490" y="30369"/>
                    <a:pt x="17295" y="29980"/>
                    <a:pt x="18165" y="29876"/>
                  </a:cubicBezTo>
                  <a:cubicBezTo>
                    <a:pt x="18344" y="29855"/>
                    <a:pt x="18523" y="29846"/>
                    <a:pt x="18703" y="29846"/>
                  </a:cubicBezTo>
                  <a:cubicBezTo>
                    <a:pt x="19381" y="29846"/>
                    <a:pt x="20062" y="29974"/>
                    <a:pt x="20741" y="30045"/>
                  </a:cubicBezTo>
                  <a:cubicBezTo>
                    <a:pt x="21118" y="30085"/>
                    <a:pt x="21497" y="30104"/>
                    <a:pt x="21875" y="30104"/>
                  </a:cubicBezTo>
                  <a:cubicBezTo>
                    <a:pt x="26393" y="30104"/>
                    <a:pt x="30851" y="27369"/>
                    <a:pt x="32801" y="23275"/>
                  </a:cubicBezTo>
                  <a:cubicBezTo>
                    <a:pt x="33924" y="20916"/>
                    <a:pt x="34242" y="18141"/>
                    <a:pt x="33474" y="15643"/>
                  </a:cubicBezTo>
                  <a:cubicBezTo>
                    <a:pt x="32970" y="14011"/>
                    <a:pt x="32036" y="12550"/>
                    <a:pt x="31076" y="11137"/>
                  </a:cubicBezTo>
                  <a:cubicBezTo>
                    <a:pt x="30128" y="9744"/>
                    <a:pt x="29139" y="8371"/>
                    <a:pt x="27986" y="7142"/>
                  </a:cubicBezTo>
                  <a:cubicBezTo>
                    <a:pt x="24688" y="3630"/>
                    <a:pt x="20137" y="1444"/>
                    <a:pt x="15416" y="477"/>
                  </a:cubicBezTo>
                  <a:cubicBezTo>
                    <a:pt x="14001" y="187"/>
                    <a:pt x="12554" y="0"/>
                    <a:pt x="11111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83;p69">
              <a:extLst>
                <a:ext uri="{FF2B5EF4-FFF2-40B4-BE49-F238E27FC236}">
                  <a16:creationId xmlns:a16="http://schemas.microsoft.com/office/drawing/2014/main" id="{42BF3C21-65B7-F8FA-0CF9-3F6F52FC23D8}"/>
                </a:ext>
              </a:extLst>
            </p:cNvPr>
            <p:cNvSpPr/>
            <p:nvPr/>
          </p:nvSpPr>
          <p:spPr>
            <a:xfrm>
              <a:off x="1464750" y="3344000"/>
              <a:ext cx="1270700" cy="496550"/>
            </a:xfrm>
            <a:custGeom>
              <a:avLst/>
              <a:gdLst/>
              <a:ahLst/>
              <a:cxnLst/>
              <a:rect l="l" t="t" r="r" b="b"/>
              <a:pathLst>
                <a:path w="50828" h="19862" extrusionOk="0">
                  <a:moveTo>
                    <a:pt x="30283" y="1"/>
                  </a:moveTo>
                  <a:lnTo>
                    <a:pt x="10689" y="2411"/>
                  </a:lnTo>
                  <a:lnTo>
                    <a:pt x="0" y="8227"/>
                  </a:lnTo>
                  <a:lnTo>
                    <a:pt x="1290" y="11439"/>
                  </a:lnTo>
                  <a:cubicBezTo>
                    <a:pt x="1290" y="11439"/>
                    <a:pt x="8427" y="11369"/>
                    <a:pt x="12485" y="8745"/>
                  </a:cubicBezTo>
                  <a:cubicBezTo>
                    <a:pt x="12485" y="8745"/>
                    <a:pt x="16682" y="9535"/>
                    <a:pt x="22844" y="9535"/>
                  </a:cubicBezTo>
                  <a:cubicBezTo>
                    <a:pt x="25925" y="9535"/>
                    <a:pt x="29497" y="9337"/>
                    <a:pt x="33281" y="8745"/>
                  </a:cubicBezTo>
                  <a:cubicBezTo>
                    <a:pt x="33281" y="8745"/>
                    <a:pt x="40701" y="18113"/>
                    <a:pt x="50168" y="19861"/>
                  </a:cubicBezTo>
                  <a:cubicBezTo>
                    <a:pt x="50827" y="18756"/>
                    <a:pt x="50627" y="15713"/>
                    <a:pt x="50543" y="12928"/>
                  </a:cubicBezTo>
                  <a:lnTo>
                    <a:pt x="30283" y="1"/>
                  </a:ln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84;p69">
              <a:extLst>
                <a:ext uri="{FF2B5EF4-FFF2-40B4-BE49-F238E27FC236}">
                  <a16:creationId xmlns:a16="http://schemas.microsoft.com/office/drawing/2014/main" id="{1E1E83A6-995D-8F8B-17F3-A7D2F70C9328}"/>
                </a:ext>
              </a:extLst>
            </p:cNvPr>
            <p:cNvSpPr/>
            <p:nvPr/>
          </p:nvSpPr>
          <p:spPr>
            <a:xfrm>
              <a:off x="128475" y="1777375"/>
              <a:ext cx="3078775" cy="2017025"/>
            </a:xfrm>
            <a:custGeom>
              <a:avLst/>
              <a:gdLst/>
              <a:ahLst/>
              <a:cxnLst/>
              <a:rect l="l" t="t" r="r" b="b"/>
              <a:pathLst>
                <a:path w="123151" h="80681" extrusionOk="0">
                  <a:moveTo>
                    <a:pt x="52470" y="0"/>
                  </a:moveTo>
                  <a:cubicBezTo>
                    <a:pt x="48811" y="0"/>
                    <a:pt x="46281" y="1401"/>
                    <a:pt x="46281" y="1401"/>
                  </a:cubicBezTo>
                  <a:cubicBezTo>
                    <a:pt x="46281" y="1401"/>
                    <a:pt x="45834" y="1371"/>
                    <a:pt x="44864" y="1371"/>
                  </a:cubicBezTo>
                  <a:cubicBezTo>
                    <a:pt x="43164" y="1371"/>
                    <a:pt x="39859" y="1462"/>
                    <a:pt x="34542" y="1965"/>
                  </a:cubicBezTo>
                  <a:cubicBezTo>
                    <a:pt x="26189" y="2754"/>
                    <a:pt x="26414" y="5916"/>
                    <a:pt x="26414" y="5916"/>
                  </a:cubicBezTo>
                  <a:cubicBezTo>
                    <a:pt x="15239" y="9076"/>
                    <a:pt x="15127" y="15961"/>
                    <a:pt x="15127" y="15961"/>
                  </a:cubicBezTo>
                  <a:cubicBezTo>
                    <a:pt x="10498" y="16186"/>
                    <a:pt x="9934" y="21154"/>
                    <a:pt x="9934" y="21154"/>
                  </a:cubicBezTo>
                  <a:cubicBezTo>
                    <a:pt x="1" y="28829"/>
                    <a:pt x="6436" y="36731"/>
                    <a:pt x="6436" y="36731"/>
                  </a:cubicBezTo>
                  <a:cubicBezTo>
                    <a:pt x="4065" y="41810"/>
                    <a:pt x="6661" y="47002"/>
                    <a:pt x="13433" y="51630"/>
                  </a:cubicBezTo>
                  <a:cubicBezTo>
                    <a:pt x="19828" y="56001"/>
                    <a:pt x="31607" y="57838"/>
                    <a:pt x="31607" y="57838"/>
                  </a:cubicBezTo>
                  <a:cubicBezTo>
                    <a:pt x="31607" y="57838"/>
                    <a:pt x="32171" y="59871"/>
                    <a:pt x="32961" y="63256"/>
                  </a:cubicBezTo>
                  <a:cubicBezTo>
                    <a:pt x="33752" y="66643"/>
                    <a:pt x="35331" y="66982"/>
                    <a:pt x="37590" y="70594"/>
                  </a:cubicBezTo>
                  <a:cubicBezTo>
                    <a:pt x="39143" y="73080"/>
                    <a:pt x="42140" y="74176"/>
                    <a:pt x="45771" y="74176"/>
                  </a:cubicBezTo>
                  <a:cubicBezTo>
                    <a:pt x="47416" y="74176"/>
                    <a:pt x="49192" y="73951"/>
                    <a:pt x="51022" y="73529"/>
                  </a:cubicBezTo>
                  <a:cubicBezTo>
                    <a:pt x="56891" y="72173"/>
                    <a:pt x="65244" y="67207"/>
                    <a:pt x="65244" y="67207"/>
                  </a:cubicBezTo>
                  <a:cubicBezTo>
                    <a:pt x="65244" y="67207"/>
                    <a:pt x="68630" y="68222"/>
                    <a:pt x="77208" y="69014"/>
                  </a:cubicBezTo>
                  <a:cubicBezTo>
                    <a:pt x="78433" y="69126"/>
                    <a:pt x="79518" y="69175"/>
                    <a:pt x="80477" y="69175"/>
                  </a:cubicBezTo>
                  <a:cubicBezTo>
                    <a:pt x="86237" y="69175"/>
                    <a:pt x="87481" y="67433"/>
                    <a:pt x="87481" y="67433"/>
                  </a:cubicBezTo>
                  <a:cubicBezTo>
                    <a:pt x="89965" y="73076"/>
                    <a:pt x="97640" y="75560"/>
                    <a:pt x="97640" y="75560"/>
                  </a:cubicBezTo>
                  <a:cubicBezTo>
                    <a:pt x="98252" y="77500"/>
                    <a:pt x="101449" y="77593"/>
                    <a:pt x="102056" y="77593"/>
                  </a:cubicBezTo>
                  <a:cubicBezTo>
                    <a:pt x="102120" y="77593"/>
                    <a:pt x="102155" y="77592"/>
                    <a:pt x="102155" y="77592"/>
                  </a:cubicBezTo>
                  <a:lnTo>
                    <a:pt x="104186" y="78947"/>
                  </a:lnTo>
                  <a:cubicBezTo>
                    <a:pt x="105218" y="80456"/>
                    <a:pt x="106250" y="80679"/>
                    <a:pt x="106772" y="80679"/>
                  </a:cubicBezTo>
                  <a:cubicBezTo>
                    <a:pt x="106992" y="80679"/>
                    <a:pt x="107121" y="80640"/>
                    <a:pt x="107121" y="80640"/>
                  </a:cubicBezTo>
                  <a:cubicBezTo>
                    <a:pt x="107298" y="80667"/>
                    <a:pt x="107473" y="80681"/>
                    <a:pt x="107646" y="80681"/>
                  </a:cubicBezTo>
                  <a:cubicBezTo>
                    <a:pt x="113090" y="80681"/>
                    <a:pt x="116377" y="67321"/>
                    <a:pt x="116377" y="67321"/>
                  </a:cubicBezTo>
                  <a:cubicBezTo>
                    <a:pt x="118860" y="65740"/>
                    <a:pt x="119877" y="60661"/>
                    <a:pt x="119877" y="60661"/>
                  </a:cubicBezTo>
                  <a:cubicBezTo>
                    <a:pt x="123150" y="50389"/>
                    <a:pt x="115474" y="37748"/>
                    <a:pt x="115474" y="37748"/>
                  </a:cubicBezTo>
                  <a:lnTo>
                    <a:pt x="115474" y="36731"/>
                  </a:lnTo>
                  <a:cubicBezTo>
                    <a:pt x="115474" y="23863"/>
                    <a:pt x="103170" y="18366"/>
                    <a:pt x="103170" y="18366"/>
                  </a:cubicBezTo>
                  <a:cubicBezTo>
                    <a:pt x="101930" y="12416"/>
                    <a:pt x="92786" y="11334"/>
                    <a:pt x="92786" y="11334"/>
                  </a:cubicBezTo>
                  <a:cubicBezTo>
                    <a:pt x="92786" y="11334"/>
                    <a:pt x="88496" y="7947"/>
                    <a:pt x="85206" y="5465"/>
                  </a:cubicBezTo>
                  <a:cubicBezTo>
                    <a:pt x="83560" y="4223"/>
                    <a:pt x="81871" y="3913"/>
                    <a:pt x="80594" y="3913"/>
                  </a:cubicBezTo>
                  <a:cubicBezTo>
                    <a:pt x="79316" y="3913"/>
                    <a:pt x="78450" y="4223"/>
                    <a:pt x="78450" y="4223"/>
                  </a:cubicBezTo>
                  <a:cubicBezTo>
                    <a:pt x="74578" y="1878"/>
                    <a:pt x="70073" y="1272"/>
                    <a:pt x="66451" y="1272"/>
                  </a:cubicBezTo>
                  <a:cubicBezTo>
                    <a:pt x="62577" y="1272"/>
                    <a:pt x="59713" y="1965"/>
                    <a:pt x="59713" y="1965"/>
                  </a:cubicBezTo>
                  <a:cubicBezTo>
                    <a:pt x="57101" y="472"/>
                    <a:pt x="54595" y="0"/>
                    <a:pt x="52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85;p69">
              <a:extLst>
                <a:ext uri="{FF2B5EF4-FFF2-40B4-BE49-F238E27FC236}">
                  <a16:creationId xmlns:a16="http://schemas.microsoft.com/office/drawing/2014/main" id="{B61209A0-43B9-0AB0-D1C3-54E53D46CF31}"/>
                </a:ext>
              </a:extLst>
            </p:cNvPr>
            <p:cNvSpPr/>
            <p:nvPr/>
          </p:nvSpPr>
          <p:spPr>
            <a:xfrm>
              <a:off x="320800" y="1981525"/>
              <a:ext cx="750100" cy="632275"/>
            </a:xfrm>
            <a:custGeom>
              <a:avLst/>
              <a:gdLst/>
              <a:ahLst/>
              <a:cxnLst/>
              <a:rect l="l" t="t" r="r" b="b"/>
              <a:pathLst>
                <a:path w="30004" h="25291" extrusionOk="0">
                  <a:moveTo>
                    <a:pt x="30004" y="0"/>
                  </a:moveTo>
                  <a:cubicBezTo>
                    <a:pt x="30004" y="0"/>
                    <a:pt x="30003" y="0"/>
                    <a:pt x="30002" y="1"/>
                  </a:cubicBezTo>
                  <a:lnTo>
                    <a:pt x="30002" y="1"/>
                  </a:lnTo>
                  <a:cubicBezTo>
                    <a:pt x="30002" y="1"/>
                    <a:pt x="30003" y="1"/>
                    <a:pt x="30003" y="1"/>
                  </a:cubicBezTo>
                  <a:cubicBezTo>
                    <a:pt x="30003" y="1"/>
                    <a:pt x="30004" y="1"/>
                    <a:pt x="30004" y="2"/>
                  </a:cubicBezTo>
                  <a:lnTo>
                    <a:pt x="30004" y="0"/>
                  </a:lnTo>
                  <a:close/>
                  <a:moveTo>
                    <a:pt x="30002" y="1"/>
                  </a:moveTo>
                  <a:cubicBezTo>
                    <a:pt x="29991" y="4"/>
                    <a:pt x="29922" y="59"/>
                    <a:pt x="29791" y="151"/>
                  </a:cubicBezTo>
                  <a:cubicBezTo>
                    <a:pt x="29652" y="250"/>
                    <a:pt x="29435" y="382"/>
                    <a:pt x="29140" y="536"/>
                  </a:cubicBezTo>
                  <a:cubicBezTo>
                    <a:pt x="28846" y="691"/>
                    <a:pt x="28472" y="865"/>
                    <a:pt x="28036" y="1072"/>
                  </a:cubicBezTo>
                  <a:cubicBezTo>
                    <a:pt x="27610" y="1287"/>
                    <a:pt x="27100" y="1509"/>
                    <a:pt x="26614" y="1903"/>
                  </a:cubicBezTo>
                  <a:lnTo>
                    <a:pt x="26614" y="1903"/>
                  </a:lnTo>
                  <a:cubicBezTo>
                    <a:pt x="25936" y="1685"/>
                    <a:pt x="25166" y="1420"/>
                    <a:pt x="24278" y="1291"/>
                  </a:cubicBezTo>
                  <a:cubicBezTo>
                    <a:pt x="24021" y="1254"/>
                    <a:pt x="23751" y="1231"/>
                    <a:pt x="23473" y="1231"/>
                  </a:cubicBezTo>
                  <a:cubicBezTo>
                    <a:pt x="22790" y="1231"/>
                    <a:pt x="22062" y="1368"/>
                    <a:pt x="21394" y="1760"/>
                  </a:cubicBezTo>
                  <a:cubicBezTo>
                    <a:pt x="20929" y="2033"/>
                    <a:pt x="20524" y="2456"/>
                    <a:pt x="20276" y="2977"/>
                  </a:cubicBezTo>
                  <a:cubicBezTo>
                    <a:pt x="20024" y="3495"/>
                    <a:pt x="19911" y="4092"/>
                    <a:pt x="19917" y="4696"/>
                  </a:cubicBezTo>
                  <a:cubicBezTo>
                    <a:pt x="19925" y="5300"/>
                    <a:pt x="20049" y="5920"/>
                    <a:pt x="20297" y="6504"/>
                  </a:cubicBezTo>
                  <a:cubicBezTo>
                    <a:pt x="20532" y="7068"/>
                    <a:pt x="20859" y="7594"/>
                    <a:pt x="21147" y="8146"/>
                  </a:cubicBezTo>
                  <a:lnTo>
                    <a:pt x="21147" y="8146"/>
                  </a:lnTo>
                  <a:cubicBezTo>
                    <a:pt x="20912" y="8296"/>
                    <a:pt x="20743" y="8500"/>
                    <a:pt x="20569" y="8713"/>
                  </a:cubicBezTo>
                  <a:cubicBezTo>
                    <a:pt x="20403" y="8930"/>
                    <a:pt x="20244" y="9164"/>
                    <a:pt x="20153" y="9443"/>
                  </a:cubicBezTo>
                  <a:lnTo>
                    <a:pt x="20153" y="9443"/>
                  </a:lnTo>
                  <a:cubicBezTo>
                    <a:pt x="18766" y="8926"/>
                    <a:pt x="17210" y="8637"/>
                    <a:pt x="15610" y="8637"/>
                  </a:cubicBezTo>
                  <a:cubicBezTo>
                    <a:pt x="15237" y="8637"/>
                    <a:pt x="14862" y="8653"/>
                    <a:pt x="14486" y="8685"/>
                  </a:cubicBezTo>
                  <a:cubicBezTo>
                    <a:pt x="12772" y="8833"/>
                    <a:pt x="11132" y="9302"/>
                    <a:pt x="9683" y="10022"/>
                  </a:cubicBezTo>
                  <a:cubicBezTo>
                    <a:pt x="8238" y="10753"/>
                    <a:pt x="6993" y="11726"/>
                    <a:pt x="5998" y="12817"/>
                  </a:cubicBezTo>
                  <a:cubicBezTo>
                    <a:pt x="4993" y="13903"/>
                    <a:pt x="4238" y="15098"/>
                    <a:pt x="3687" y="16274"/>
                  </a:cubicBezTo>
                  <a:cubicBezTo>
                    <a:pt x="3154" y="17445"/>
                    <a:pt x="2822" y="18597"/>
                    <a:pt x="2652" y="19661"/>
                  </a:cubicBezTo>
                  <a:lnTo>
                    <a:pt x="2652" y="19661"/>
                  </a:lnTo>
                  <a:cubicBezTo>
                    <a:pt x="2144" y="19771"/>
                    <a:pt x="1722" y="20058"/>
                    <a:pt x="1402" y="20385"/>
                  </a:cubicBezTo>
                  <a:cubicBezTo>
                    <a:pt x="1073" y="20726"/>
                    <a:pt x="840" y="21109"/>
                    <a:pt x="674" y="21487"/>
                  </a:cubicBezTo>
                  <a:cubicBezTo>
                    <a:pt x="343" y="22247"/>
                    <a:pt x="266" y="22961"/>
                    <a:pt x="195" y="23527"/>
                  </a:cubicBezTo>
                  <a:cubicBezTo>
                    <a:pt x="136" y="24089"/>
                    <a:pt x="90" y="24527"/>
                    <a:pt x="57" y="24836"/>
                  </a:cubicBezTo>
                  <a:cubicBezTo>
                    <a:pt x="39" y="24978"/>
                    <a:pt x="26" y="25089"/>
                    <a:pt x="14" y="25173"/>
                  </a:cubicBezTo>
                  <a:cubicBezTo>
                    <a:pt x="4" y="25251"/>
                    <a:pt x="1" y="25290"/>
                    <a:pt x="4" y="25290"/>
                  </a:cubicBezTo>
                  <a:cubicBezTo>
                    <a:pt x="7" y="25290"/>
                    <a:pt x="16" y="25252"/>
                    <a:pt x="30" y="25177"/>
                  </a:cubicBezTo>
                  <a:cubicBezTo>
                    <a:pt x="47" y="25101"/>
                    <a:pt x="65" y="24987"/>
                    <a:pt x="88" y="24839"/>
                  </a:cubicBezTo>
                  <a:cubicBezTo>
                    <a:pt x="136" y="24543"/>
                    <a:pt x="183" y="24101"/>
                    <a:pt x="256" y="23533"/>
                  </a:cubicBezTo>
                  <a:cubicBezTo>
                    <a:pt x="336" y="22971"/>
                    <a:pt x="424" y="22264"/>
                    <a:pt x="754" y="21523"/>
                  </a:cubicBezTo>
                  <a:cubicBezTo>
                    <a:pt x="920" y="21155"/>
                    <a:pt x="1154" y="20783"/>
                    <a:pt x="1475" y="20456"/>
                  </a:cubicBezTo>
                  <a:cubicBezTo>
                    <a:pt x="1794" y="20133"/>
                    <a:pt x="2215" y="19859"/>
                    <a:pt x="2712" y="19763"/>
                  </a:cubicBezTo>
                  <a:lnTo>
                    <a:pt x="2749" y="19757"/>
                  </a:lnTo>
                  <a:lnTo>
                    <a:pt x="2756" y="19717"/>
                  </a:lnTo>
                  <a:cubicBezTo>
                    <a:pt x="2930" y="18653"/>
                    <a:pt x="3268" y="17500"/>
                    <a:pt x="3807" y="16330"/>
                  </a:cubicBezTo>
                  <a:cubicBezTo>
                    <a:pt x="4360" y="15169"/>
                    <a:pt x="5112" y="13988"/>
                    <a:pt x="6108" y="12919"/>
                  </a:cubicBezTo>
                  <a:cubicBezTo>
                    <a:pt x="7095" y="11843"/>
                    <a:pt x="8329" y="10884"/>
                    <a:pt x="9755" y="10165"/>
                  </a:cubicBezTo>
                  <a:cubicBezTo>
                    <a:pt x="11186" y="9456"/>
                    <a:pt x="12806" y="8994"/>
                    <a:pt x="14499" y="8848"/>
                  </a:cubicBezTo>
                  <a:cubicBezTo>
                    <a:pt x="14871" y="8816"/>
                    <a:pt x="15242" y="8801"/>
                    <a:pt x="15611" y="8801"/>
                  </a:cubicBezTo>
                  <a:cubicBezTo>
                    <a:pt x="17222" y="8801"/>
                    <a:pt x="18786" y="9095"/>
                    <a:pt x="20177" y="9621"/>
                  </a:cubicBezTo>
                  <a:lnTo>
                    <a:pt x="20259" y="9652"/>
                  </a:lnTo>
                  <a:lnTo>
                    <a:pt x="20282" y="9565"/>
                  </a:lnTo>
                  <a:cubicBezTo>
                    <a:pt x="20353" y="9292"/>
                    <a:pt x="20519" y="9035"/>
                    <a:pt x="20692" y="8808"/>
                  </a:cubicBezTo>
                  <a:cubicBezTo>
                    <a:pt x="20868" y="8588"/>
                    <a:pt x="21069" y="8363"/>
                    <a:pt x="21281" y="8244"/>
                  </a:cubicBezTo>
                  <a:lnTo>
                    <a:pt x="21353" y="8205"/>
                  </a:lnTo>
                  <a:lnTo>
                    <a:pt x="21319" y="8137"/>
                  </a:lnTo>
                  <a:cubicBezTo>
                    <a:pt x="21018" y="7557"/>
                    <a:pt x="20674" y="7014"/>
                    <a:pt x="20435" y="6446"/>
                  </a:cubicBezTo>
                  <a:cubicBezTo>
                    <a:pt x="20194" y="5879"/>
                    <a:pt x="20070" y="5280"/>
                    <a:pt x="20062" y="4693"/>
                  </a:cubicBezTo>
                  <a:cubicBezTo>
                    <a:pt x="20054" y="4109"/>
                    <a:pt x="20161" y="3533"/>
                    <a:pt x="20399" y="3036"/>
                  </a:cubicBezTo>
                  <a:cubicBezTo>
                    <a:pt x="20636" y="2538"/>
                    <a:pt x="21016" y="2135"/>
                    <a:pt x="21460" y="1870"/>
                  </a:cubicBezTo>
                  <a:cubicBezTo>
                    <a:pt x="22112" y="1483"/>
                    <a:pt x="22832" y="1347"/>
                    <a:pt x="23511" y="1347"/>
                  </a:cubicBezTo>
                  <a:cubicBezTo>
                    <a:pt x="23769" y="1347"/>
                    <a:pt x="24022" y="1367"/>
                    <a:pt x="24263" y="1400"/>
                  </a:cubicBezTo>
                  <a:cubicBezTo>
                    <a:pt x="25148" y="1522"/>
                    <a:pt x="25923" y="1781"/>
                    <a:pt x="26609" y="1995"/>
                  </a:cubicBezTo>
                  <a:lnTo>
                    <a:pt x="26632" y="2002"/>
                  </a:lnTo>
                  <a:lnTo>
                    <a:pt x="26651" y="1985"/>
                  </a:lnTo>
                  <a:cubicBezTo>
                    <a:pt x="27123" y="1591"/>
                    <a:pt x="27638" y="1355"/>
                    <a:pt x="28066" y="1135"/>
                  </a:cubicBezTo>
                  <a:cubicBezTo>
                    <a:pt x="28499" y="921"/>
                    <a:pt x="28869" y="740"/>
                    <a:pt x="29161" y="577"/>
                  </a:cubicBezTo>
                  <a:cubicBezTo>
                    <a:pt x="29454" y="416"/>
                    <a:pt x="29668" y="276"/>
                    <a:pt x="29805" y="171"/>
                  </a:cubicBezTo>
                  <a:cubicBezTo>
                    <a:pt x="29929" y="73"/>
                    <a:pt x="29992" y="11"/>
                    <a:pt x="30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86;p69">
              <a:extLst>
                <a:ext uri="{FF2B5EF4-FFF2-40B4-BE49-F238E27FC236}">
                  <a16:creationId xmlns:a16="http://schemas.microsoft.com/office/drawing/2014/main" id="{1E0B6240-2144-624E-9447-69F9AFFB46B5}"/>
                </a:ext>
              </a:extLst>
            </p:cNvPr>
            <p:cNvSpPr/>
            <p:nvPr/>
          </p:nvSpPr>
          <p:spPr>
            <a:xfrm>
              <a:off x="502475" y="1907400"/>
              <a:ext cx="825900" cy="689875"/>
            </a:xfrm>
            <a:custGeom>
              <a:avLst/>
              <a:gdLst/>
              <a:ahLst/>
              <a:cxnLst/>
              <a:rect l="l" t="t" r="r" b="b"/>
              <a:pathLst>
                <a:path w="33036" h="27595" extrusionOk="0">
                  <a:moveTo>
                    <a:pt x="32882" y="1"/>
                  </a:moveTo>
                  <a:cubicBezTo>
                    <a:pt x="32882" y="1"/>
                    <a:pt x="32840" y="22"/>
                    <a:pt x="32757" y="70"/>
                  </a:cubicBezTo>
                  <a:cubicBezTo>
                    <a:pt x="32670" y="121"/>
                    <a:pt x="32550" y="192"/>
                    <a:pt x="32395" y="282"/>
                  </a:cubicBezTo>
                  <a:cubicBezTo>
                    <a:pt x="32236" y="374"/>
                    <a:pt x="32062" y="526"/>
                    <a:pt x="31843" y="684"/>
                  </a:cubicBezTo>
                  <a:cubicBezTo>
                    <a:pt x="31736" y="766"/>
                    <a:pt x="31634" y="871"/>
                    <a:pt x="31517" y="975"/>
                  </a:cubicBezTo>
                  <a:cubicBezTo>
                    <a:pt x="31461" y="1027"/>
                    <a:pt x="31402" y="1082"/>
                    <a:pt x="31341" y="1138"/>
                  </a:cubicBezTo>
                  <a:cubicBezTo>
                    <a:pt x="31285" y="1200"/>
                    <a:pt x="31228" y="1263"/>
                    <a:pt x="31170" y="1328"/>
                  </a:cubicBezTo>
                  <a:cubicBezTo>
                    <a:pt x="30695" y="1846"/>
                    <a:pt x="30206" y="2570"/>
                    <a:pt x="29828" y="3495"/>
                  </a:cubicBezTo>
                  <a:cubicBezTo>
                    <a:pt x="29642" y="3959"/>
                    <a:pt x="29484" y="4470"/>
                    <a:pt x="29362" y="5023"/>
                  </a:cubicBezTo>
                  <a:cubicBezTo>
                    <a:pt x="29300" y="5299"/>
                    <a:pt x="29252" y="5587"/>
                    <a:pt x="29209" y="5883"/>
                  </a:cubicBezTo>
                  <a:cubicBezTo>
                    <a:pt x="29171" y="6174"/>
                    <a:pt x="29114" y="6485"/>
                    <a:pt x="29160" y="6807"/>
                  </a:cubicBezTo>
                  <a:cubicBezTo>
                    <a:pt x="29245" y="7452"/>
                    <a:pt x="29616" y="8044"/>
                    <a:pt x="30074" y="8553"/>
                  </a:cubicBezTo>
                  <a:cubicBezTo>
                    <a:pt x="30538" y="9068"/>
                    <a:pt x="31114" y="9492"/>
                    <a:pt x="31632" y="10005"/>
                  </a:cubicBezTo>
                  <a:cubicBezTo>
                    <a:pt x="31890" y="10262"/>
                    <a:pt x="32137" y="10540"/>
                    <a:pt x="32330" y="10859"/>
                  </a:cubicBezTo>
                  <a:cubicBezTo>
                    <a:pt x="32525" y="11175"/>
                    <a:pt x="32660" y="11533"/>
                    <a:pt x="32734" y="11910"/>
                  </a:cubicBezTo>
                  <a:cubicBezTo>
                    <a:pt x="32886" y="12667"/>
                    <a:pt x="32789" y="13476"/>
                    <a:pt x="32609" y="14274"/>
                  </a:cubicBezTo>
                  <a:cubicBezTo>
                    <a:pt x="32418" y="15071"/>
                    <a:pt x="32185" y="15891"/>
                    <a:pt x="31854" y="16682"/>
                  </a:cubicBezTo>
                  <a:cubicBezTo>
                    <a:pt x="31522" y="17468"/>
                    <a:pt x="31052" y="18234"/>
                    <a:pt x="30346" y="18771"/>
                  </a:cubicBezTo>
                  <a:cubicBezTo>
                    <a:pt x="29640" y="19305"/>
                    <a:pt x="28747" y="19570"/>
                    <a:pt x="27836" y="19684"/>
                  </a:cubicBezTo>
                  <a:cubicBezTo>
                    <a:pt x="26921" y="19802"/>
                    <a:pt x="25977" y="19794"/>
                    <a:pt x="25023" y="19838"/>
                  </a:cubicBezTo>
                  <a:cubicBezTo>
                    <a:pt x="23113" y="19924"/>
                    <a:pt x="21248" y="20121"/>
                    <a:pt x="19488" y="20537"/>
                  </a:cubicBezTo>
                  <a:cubicBezTo>
                    <a:pt x="17730" y="20950"/>
                    <a:pt x="16090" y="21621"/>
                    <a:pt x="14698" y="22534"/>
                  </a:cubicBezTo>
                  <a:cubicBezTo>
                    <a:pt x="13302" y="23457"/>
                    <a:pt x="12252" y="24656"/>
                    <a:pt x="11114" y="25572"/>
                  </a:cubicBezTo>
                  <a:cubicBezTo>
                    <a:pt x="9992" y="26515"/>
                    <a:pt x="8716" y="27084"/>
                    <a:pt x="7497" y="27321"/>
                  </a:cubicBezTo>
                  <a:cubicBezTo>
                    <a:pt x="6896" y="27438"/>
                    <a:pt x="6312" y="27490"/>
                    <a:pt x="5759" y="27490"/>
                  </a:cubicBezTo>
                  <a:cubicBezTo>
                    <a:pt x="5190" y="27490"/>
                    <a:pt x="4654" y="27435"/>
                    <a:pt x="4163" y="27339"/>
                  </a:cubicBezTo>
                  <a:cubicBezTo>
                    <a:pt x="3192" y="27151"/>
                    <a:pt x="2386" y="26844"/>
                    <a:pt x="1773" y="26516"/>
                  </a:cubicBezTo>
                  <a:cubicBezTo>
                    <a:pt x="1157" y="26189"/>
                    <a:pt x="718" y="25870"/>
                    <a:pt x="432" y="25638"/>
                  </a:cubicBezTo>
                  <a:cubicBezTo>
                    <a:pt x="297" y="25525"/>
                    <a:pt x="192" y="25434"/>
                    <a:pt x="113" y="25368"/>
                  </a:cubicBezTo>
                  <a:cubicBezTo>
                    <a:pt x="40" y="25309"/>
                    <a:pt x="1" y="25280"/>
                    <a:pt x="1" y="25280"/>
                  </a:cubicBezTo>
                  <a:lnTo>
                    <a:pt x="1" y="25280"/>
                  </a:lnTo>
                  <a:cubicBezTo>
                    <a:pt x="1" y="25280"/>
                    <a:pt x="32" y="25316"/>
                    <a:pt x="101" y="25381"/>
                  </a:cubicBezTo>
                  <a:cubicBezTo>
                    <a:pt x="177" y="25449"/>
                    <a:pt x="279" y="25544"/>
                    <a:pt x="412" y="25664"/>
                  </a:cubicBezTo>
                  <a:cubicBezTo>
                    <a:pt x="690" y="25905"/>
                    <a:pt x="1128" y="26235"/>
                    <a:pt x="1743" y="26574"/>
                  </a:cubicBezTo>
                  <a:cubicBezTo>
                    <a:pt x="2356" y="26913"/>
                    <a:pt x="3166" y="27230"/>
                    <a:pt x="4146" y="27428"/>
                  </a:cubicBezTo>
                  <a:cubicBezTo>
                    <a:pt x="4660" y="27533"/>
                    <a:pt x="5225" y="27594"/>
                    <a:pt x="5825" y="27594"/>
                  </a:cubicBezTo>
                  <a:cubicBezTo>
                    <a:pt x="6364" y="27594"/>
                    <a:pt x="6933" y="27545"/>
                    <a:pt x="7520" y="27434"/>
                  </a:cubicBezTo>
                  <a:cubicBezTo>
                    <a:pt x="8753" y="27204"/>
                    <a:pt x="10061" y="26627"/>
                    <a:pt x="11199" y="25679"/>
                  </a:cubicBezTo>
                  <a:cubicBezTo>
                    <a:pt x="12352" y="24756"/>
                    <a:pt x="13404" y="23564"/>
                    <a:pt x="14780" y="22661"/>
                  </a:cubicBezTo>
                  <a:cubicBezTo>
                    <a:pt x="16159" y="21763"/>
                    <a:pt x="17779" y="21101"/>
                    <a:pt x="19526" y="20695"/>
                  </a:cubicBezTo>
                  <a:cubicBezTo>
                    <a:pt x="21271" y="20282"/>
                    <a:pt x="23126" y="20088"/>
                    <a:pt x="25030" y="20003"/>
                  </a:cubicBezTo>
                  <a:cubicBezTo>
                    <a:pt x="25980" y="19958"/>
                    <a:pt x="26926" y="19967"/>
                    <a:pt x="27857" y="19845"/>
                  </a:cubicBezTo>
                  <a:cubicBezTo>
                    <a:pt x="28782" y="19730"/>
                    <a:pt x="29706" y="19460"/>
                    <a:pt x="30445" y="18901"/>
                  </a:cubicBezTo>
                  <a:cubicBezTo>
                    <a:pt x="31180" y="18338"/>
                    <a:pt x="31662" y="17544"/>
                    <a:pt x="31999" y="16743"/>
                  </a:cubicBezTo>
                  <a:cubicBezTo>
                    <a:pt x="32333" y="15935"/>
                    <a:pt x="32565" y="15117"/>
                    <a:pt x="32757" y="14308"/>
                  </a:cubicBezTo>
                  <a:cubicBezTo>
                    <a:pt x="32937" y="13499"/>
                    <a:pt x="33035" y="12670"/>
                    <a:pt x="32876" y="11882"/>
                  </a:cubicBezTo>
                  <a:cubicBezTo>
                    <a:pt x="32797" y="11490"/>
                    <a:pt x="32655" y="11115"/>
                    <a:pt x="32450" y="10786"/>
                  </a:cubicBezTo>
                  <a:cubicBezTo>
                    <a:pt x="32246" y="10454"/>
                    <a:pt x="31992" y="10170"/>
                    <a:pt x="31728" y="9910"/>
                  </a:cubicBezTo>
                  <a:cubicBezTo>
                    <a:pt x="31200" y="9390"/>
                    <a:pt x="30622" y="8967"/>
                    <a:pt x="30168" y="8467"/>
                  </a:cubicBezTo>
                  <a:cubicBezTo>
                    <a:pt x="29716" y="7972"/>
                    <a:pt x="29359" y="7401"/>
                    <a:pt x="29275" y="6794"/>
                  </a:cubicBezTo>
                  <a:cubicBezTo>
                    <a:pt x="29231" y="6493"/>
                    <a:pt x="29283" y="6194"/>
                    <a:pt x="29318" y="5898"/>
                  </a:cubicBezTo>
                  <a:cubicBezTo>
                    <a:pt x="29359" y="5605"/>
                    <a:pt x="29405" y="5319"/>
                    <a:pt x="29464" y="5046"/>
                  </a:cubicBezTo>
                  <a:cubicBezTo>
                    <a:pt x="29581" y="4498"/>
                    <a:pt x="29732" y="3990"/>
                    <a:pt x="29913" y="3529"/>
                  </a:cubicBezTo>
                  <a:cubicBezTo>
                    <a:pt x="30278" y="2611"/>
                    <a:pt x="30755" y="1891"/>
                    <a:pt x="31218" y="1371"/>
                  </a:cubicBezTo>
                  <a:cubicBezTo>
                    <a:pt x="31274" y="1307"/>
                    <a:pt x="31330" y="1243"/>
                    <a:pt x="31384" y="1180"/>
                  </a:cubicBezTo>
                  <a:cubicBezTo>
                    <a:pt x="31443" y="1124"/>
                    <a:pt x="31501" y="1068"/>
                    <a:pt x="31557" y="1016"/>
                  </a:cubicBezTo>
                  <a:cubicBezTo>
                    <a:pt x="31670" y="912"/>
                    <a:pt x="31769" y="805"/>
                    <a:pt x="31874" y="721"/>
                  </a:cubicBezTo>
                  <a:cubicBezTo>
                    <a:pt x="32088" y="560"/>
                    <a:pt x="32257" y="407"/>
                    <a:pt x="32414" y="310"/>
                  </a:cubicBezTo>
                  <a:cubicBezTo>
                    <a:pt x="32563" y="215"/>
                    <a:pt x="32680" y="139"/>
                    <a:pt x="32766" y="85"/>
                  </a:cubicBezTo>
                  <a:cubicBezTo>
                    <a:pt x="32844" y="32"/>
                    <a:pt x="32884" y="3"/>
                    <a:pt x="32884" y="3"/>
                  </a:cubicBezTo>
                  <a:lnTo>
                    <a:pt x="32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87;p69">
              <a:extLst>
                <a:ext uri="{FF2B5EF4-FFF2-40B4-BE49-F238E27FC236}">
                  <a16:creationId xmlns:a16="http://schemas.microsoft.com/office/drawing/2014/main" id="{741DF996-F0D1-0924-7F79-A90B63F28311}"/>
                </a:ext>
              </a:extLst>
            </p:cNvPr>
            <p:cNvSpPr/>
            <p:nvPr/>
          </p:nvSpPr>
          <p:spPr>
            <a:xfrm>
              <a:off x="505375" y="1851875"/>
              <a:ext cx="1116575" cy="324825"/>
            </a:xfrm>
            <a:custGeom>
              <a:avLst/>
              <a:gdLst/>
              <a:ahLst/>
              <a:cxnLst/>
              <a:rect l="l" t="t" r="r" b="b"/>
              <a:pathLst>
                <a:path w="44663" h="12993" extrusionOk="0">
                  <a:moveTo>
                    <a:pt x="37579" y="1"/>
                  </a:moveTo>
                  <a:cubicBezTo>
                    <a:pt x="35429" y="1"/>
                    <a:pt x="32935" y="382"/>
                    <a:pt x="30182" y="677"/>
                  </a:cubicBezTo>
                  <a:cubicBezTo>
                    <a:pt x="27264" y="1020"/>
                    <a:pt x="24057" y="1373"/>
                    <a:pt x="20693" y="1793"/>
                  </a:cubicBezTo>
                  <a:cubicBezTo>
                    <a:pt x="17332" y="2224"/>
                    <a:pt x="14131" y="2804"/>
                    <a:pt x="11345" y="3768"/>
                  </a:cubicBezTo>
                  <a:cubicBezTo>
                    <a:pt x="8550" y="4704"/>
                    <a:pt x="6215" y="6043"/>
                    <a:pt x="4476" y="7431"/>
                  </a:cubicBezTo>
                  <a:cubicBezTo>
                    <a:pt x="3604" y="8125"/>
                    <a:pt x="2882" y="8833"/>
                    <a:pt x="2293" y="9491"/>
                  </a:cubicBezTo>
                  <a:cubicBezTo>
                    <a:pt x="1709" y="10157"/>
                    <a:pt x="1260" y="10774"/>
                    <a:pt x="923" y="11297"/>
                  </a:cubicBezTo>
                  <a:cubicBezTo>
                    <a:pt x="591" y="11823"/>
                    <a:pt x="354" y="12244"/>
                    <a:pt x="216" y="12542"/>
                  </a:cubicBezTo>
                  <a:cubicBezTo>
                    <a:pt x="147" y="12683"/>
                    <a:pt x="94" y="12795"/>
                    <a:pt x="53" y="12877"/>
                  </a:cubicBezTo>
                  <a:cubicBezTo>
                    <a:pt x="18" y="12953"/>
                    <a:pt x="0" y="12993"/>
                    <a:pt x="3" y="12993"/>
                  </a:cubicBezTo>
                  <a:cubicBezTo>
                    <a:pt x="3" y="12993"/>
                    <a:pt x="4" y="12993"/>
                    <a:pt x="4" y="12993"/>
                  </a:cubicBezTo>
                  <a:cubicBezTo>
                    <a:pt x="6" y="12993"/>
                    <a:pt x="29" y="12956"/>
                    <a:pt x="68" y="12884"/>
                  </a:cubicBezTo>
                  <a:cubicBezTo>
                    <a:pt x="112" y="12803"/>
                    <a:pt x="170" y="12695"/>
                    <a:pt x="245" y="12557"/>
                  </a:cubicBezTo>
                  <a:cubicBezTo>
                    <a:pt x="392" y="12266"/>
                    <a:pt x="638" y="11851"/>
                    <a:pt x="977" y="11333"/>
                  </a:cubicBezTo>
                  <a:cubicBezTo>
                    <a:pt x="1319" y="10816"/>
                    <a:pt x="1773" y="10208"/>
                    <a:pt x="2361" y="9553"/>
                  </a:cubicBezTo>
                  <a:cubicBezTo>
                    <a:pt x="2954" y="8903"/>
                    <a:pt x="3678" y="8206"/>
                    <a:pt x="4548" y="7522"/>
                  </a:cubicBezTo>
                  <a:cubicBezTo>
                    <a:pt x="6285" y="6153"/>
                    <a:pt x="8611" y="4834"/>
                    <a:pt x="11394" y="3911"/>
                  </a:cubicBezTo>
                  <a:cubicBezTo>
                    <a:pt x="14169" y="2960"/>
                    <a:pt x="17357" y="2385"/>
                    <a:pt x="20714" y="1955"/>
                  </a:cubicBezTo>
                  <a:cubicBezTo>
                    <a:pt x="24075" y="1536"/>
                    <a:pt x="27284" y="1177"/>
                    <a:pt x="30199" y="829"/>
                  </a:cubicBezTo>
                  <a:cubicBezTo>
                    <a:pt x="32997" y="519"/>
                    <a:pt x="35524" y="119"/>
                    <a:pt x="37682" y="119"/>
                  </a:cubicBezTo>
                  <a:cubicBezTo>
                    <a:pt x="37774" y="119"/>
                    <a:pt x="37864" y="120"/>
                    <a:pt x="37954" y="121"/>
                  </a:cubicBezTo>
                  <a:cubicBezTo>
                    <a:pt x="40173" y="135"/>
                    <a:pt x="41933" y="651"/>
                    <a:pt x="43037" y="1204"/>
                  </a:cubicBezTo>
                  <a:cubicBezTo>
                    <a:pt x="43595" y="1473"/>
                    <a:pt x="43996" y="1742"/>
                    <a:pt x="44261" y="1934"/>
                  </a:cubicBezTo>
                  <a:cubicBezTo>
                    <a:pt x="44396" y="2025"/>
                    <a:pt x="44489" y="2107"/>
                    <a:pt x="44557" y="2156"/>
                  </a:cubicBezTo>
                  <a:cubicBezTo>
                    <a:pt x="44622" y="2206"/>
                    <a:pt x="44657" y="2230"/>
                    <a:pt x="44660" y="2230"/>
                  </a:cubicBezTo>
                  <a:cubicBezTo>
                    <a:pt x="44660" y="2230"/>
                    <a:pt x="44660" y="2230"/>
                    <a:pt x="44660" y="2230"/>
                  </a:cubicBezTo>
                  <a:lnTo>
                    <a:pt x="44662" y="2229"/>
                  </a:lnTo>
                  <a:cubicBezTo>
                    <a:pt x="44662" y="2229"/>
                    <a:pt x="44539" y="2107"/>
                    <a:pt x="44281" y="1906"/>
                  </a:cubicBezTo>
                  <a:cubicBezTo>
                    <a:pt x="44022" y="1705"/>
                    <a:pt x="43623" y="1427"/>
                    <a:pt x="43067" y="1146"/>
                  </a:cubicBezTo>
                  <a:cubicBezTo>
                    <a:pt x="41963" y="572"/>
                    <a:pt x="40190" y="33"/>
                    <a:pt x="37956" y="5"/>
                  </a:cubicBezTo>
                  <a:cubicBezTo>
                    <a:pt x="37832" y="2"/>
                    <a:pt x="37706" y="1"/>
                    <a:pt x="37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88;p69">
              <a:extLst>
                <a:ext uri="{FF2B5EF4-FFF2-40B4-BE49-F238E27FC236}">
                  <a16:creationId xmlns:a16="http://schemas.microsoft.com/office/drawing/2014/main" id="{E0C4A16E-71C7-B4C1-598F-D5F1944BDB97}"/>
                </a:ext>
              </a:extLst>
            </p:cNvPr>
            <p:cNvSpPr/>
            <p:nvPr/>
          </p:nvSpPr>
          <p:spPr>
            <a:xfrm>
              <a:off x="1324450" y="1887475"/>
              <a:ext cx="393675" cy="339225"/>
            </a:xfrm>
            <a:custGeom>
              <a:avLst/>
              <a:gdLst/>
              <a:ahLst/>
              <a:cxnLst/>
              <a:rect l="l" t="t" r="r" b="b"/>
              <a:pathLst>
                <a:path w="15747" h="13569" extrusionOk="0">
                  <a:moveTo>
                    <a:pt x="15724" y="1"/>
                  </a:moveTo>
                  <a:cubicBezTo>
                    <a:pt x="15691" y="1"/>
                    <a:pt x="15620" y="6"/>
                    <a:pt x="15513" y="15"/>
                  </a:cubicBezTo>
                  <a:cubicBezTo>
                    <a:pt x="15362" y="28"/>
                    <a:pt x="15140" y="53"/>
                    <a:pt x="14852" y="86"/>
                  </a:cubicBezTo>
                  <a:cubicBezTo>
                    <a:pt x="14279" y="160"/>
                    <a:pt x="13447" y="267"/>
                    <a:pt x="12440" y="517"/>
                  </a:cubicBezTo>
                  <a:cubicBezTo>
                    <a:pt x="11440" y="772"/>
                    <a:pt x="10243" y="1183"/>
                    <a:pt x="9137" y="2027"/>
                  </a:cubicBezTo>
                  <a:cubicBezTo>
                    <a:pt x="8599" y="2458"/>
                    <a:pt x="8093" y="2995"/>
                    <a:pt x="7705" y="3640"/>
                  </a:cubicBezTo>
                  <a:cubicBezTo>
                    <a:pt x="7504" y="3959"/>
                    <a:pt x="7346" y="4311"/>
                    <a:pt x="7208" y="4677"/>
                  </a:cubicBezTo>
                  <a:cubicBezTo>
                    <a:pt x="7085" y="5047"/>
                    <a:pt x="6994" y="5435"/>
                    <a:pt x="6958" y="5835"/>
                  </a:cubicBezTo>
                  <a:cubicBezTo>
                    <a:pt x="6913" y="6367"/>
                    <a:pt x="6981" y="6899"/>
                    <a:pt x="7142" y="7374"/>
                  </a:cubicBezTo>
                  <a:lnTo>
                    <a:pt x="7142" y="7374"/>
                  </a:lnTo>
                  <a:cubicBezTo>
                    <a:pt x="6500" y="7558"/>
                    <a:pt x="5890" y="7782"/>
                    <a:pt x="5323" y="8042"/>
                  </a:cubicBezTo>
                  <a:cubicBezTo>
                    <a:pt x="4729" y="8315"/>
                    <a:pt x="4193" y="8642"/>
                    <a:pt x="3709" y="8985"/>
                  </a:cubicBezTo>
                  <a:cubicBezTo>
                    <a:pt x="2740" y="9675"/>
                    <a:pt x="2018" y="10467"/>
                    <a:pt x="1482" y="11164"/>
                  </a:cubicBezTo>
                  <a:cubicBezTo>
                    <a:pt x="946" y="11866"/>
                    <a:pt x="586" y="12477"/>
                    <a:pt x="345" y="12899"/>
                  </a:cubicBezTo>
                  <a:cubicBezTo>
                    <a:pt x="227" y="13112"/>
                    <a:pt x="143" y="13279"/>
                    <a:pt x="86" y="13393"/>
                  </a:cubicBezTo>
                  <a:cubicBezTo>
                    <a:pt x="29" y="13504"/>
                    <a:pt x="1" y="13565"/>
                    <a:pt x="5" y="13569"/>
                  </a:cubicBezTo>
                  <a:lnTo>
                    <a:pt x="5" y="13569"/>
                  </a:lnTo>
                  <a:cubicBezTo>
                    <a:pt x="13" y="13564"/>
                    <a:pt x="50" y="13509"/>
                    <a:pt x="110" y="13408"/>
                  </a:cubicBezTo>
                  <a:cubicBezTo>
                    <a:pt x="184" y="13284"/>
                    <a:pt x="278" y="13126"/>
                    <a:pt x="396" y="12929"/>
                  </a:cubicBezTo>
                  <a:cubicBezTo>
                    <a:pt x="650" y="12516"/>
                    <a:pt x="1023" y="11917"/>
                    <a:pt x="1568" y="11231"/>
                  </a:cubicBezTo>
                  <a:cubicBezTo>
                    <a:pt x="2109" y="10547"/>
                    <a:pt x="2833" y="9776"/>
                    <a:pt x="3791" y="9101"/>
                  </a:cubicBezTo>
                  <a:cubicBezTo>
                    <a:pt x="4272" y="8769"/>
                    <a:pt x="4801" y="8448"/>
                    <a:pt x="5389" y="8183"/>
                  </a:cubicBezTo>
                  <a:cubicBezTo>
                    <a:pt x="5973" y="7919"/>
                    <a:pt x="6604" y="7692"/>
                    <a:pt x="7267" y="7506"/>
                  </a:cubicBezTo>
                  <a:lnTo>
                    <a:pt x="7353" y="7483"/>
                  </a:lnTo>
                  <a:lnTo>
                    <a:pt x="7323" y="7400"/>
                  </a:lnTo>
                  <a:cubicBezTo>
                    <a:pt x="7152" y="6925"/>
                    <a:pt x="7076" y="6387"/>
                    <a:pt x="7122" y="5848"/>
                  </a:cubicBezTo>
                  <a:cubicBezTo>
                    <a:pt x="7157" y="5463"/>
                    <a:pt x="7242" y="5088"/>
                    <a:pt x="7363" y="4731"/>
                  </a:cubicBezTo>
                  <a:cubicBezTo>
                    <a:pt x="7494" y="4377"/>
                    <a:pt x="7647" y="4035"/>
                    <a:pt x="7841" y="3724"/>
                  </a:cubicBezTo>
                  <a:cubicBezTo>
                    <a:pt x="8218" y="3094"/>
                    <a:pt x="8710" y="2569"/>
                    <a:pt x="9231" y="2145"/>
                  </a:cubicBezTo>
                  <a:cubicBezTo>
                    <a:pt x="10304" y="1316"/>
                    <a:pt x="11483" y="895"/>
                    <a:pt x="12468" y="628"/>
                  </a:cubicBezTo>
                  <a:cubicBezTo>
                    <a:pt x="13463" y="365"/>
                    <a:pt x="14291" y="242"/>
                    <a:pt x="14862" y="150"/>
                  </a:cubicBezTo>
                  <a:cubicBezTo>
                    <a:pt x="15133" y="107"/>
                    <a:pt x="15352" y="74"/>
                    <a:pt x="15518" y="48"/>
                  </a:cubicBezTo>
                  <a:cubicBezTo>
                    <a:pt x="15668" y="23"/>
                    <a:pt x="15747" y="8"/>
                    <a:pt x="15747" y="3"/>
                  </a:cubicBezTo>
                  <a:cubicBezTo>
                    <a:pt x="15746" y="1"/>
                    <a:pt x="15739" y="1"/>
                    <a:pt x="15724" y="1"/>
                  </a:cubicBezTo>
                  <a:close/>
                  <a:moveTo>
                    <a:pt x="5" y="13569"/>
                  </a:moveTo>
                  <a:lnTo>
                    <a:pt x="5" y="13569"/>
                  </a:lnTo>
                  <a:cubicBezTo>
                    <a:pt x="5" y="13569"/>
                    <a:pt x="5" y="13569"/>
                    <a:pt x="4" y="13569"/>
                  </a:cubicBezTo>
                  <a:lnTo>
                    <a:pt x="5" y="13569"/>
                  </a:lnTo>
                  <a:cubicBezTo>
                    <a:pt x="5" y="13569"/>
                    <a:pt x="5" y="13569"/>
                    <a:pt x="5" y="13569"/>
                  </a:cubicBezTo>
                  <a:close/>
                  <a:moveTo>
                    <a:pt x="3" y="13569"/>
                  </a:moveTo>
                  <a:cubicBezTo>
                    <a:pt x="3" y="13569"/>
                    <a:pt x="4" y="13569"/>
                    <a:pt x="4" y="13569"/>
                  </a:cubicBezTo>
                  <a:cubicBezTo>
                    <a:pt x="4" y="13569"/>
                    <a:pt x="4" y="13569"/>
                    <a:pt x="4" y="13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89;p69">
              <a:extLst>
                <a:ext uri="{FF2B5EF4-FFF2-40B4-BE49-F238E27FC236}">
                  <a16:creationId xmlns:a16="http://schemas.microsoft.com/office/drawing/2014/main" id="{16993891-282B-185D-795F-4607A8BAA139}"/>
                </a:ext>
              </a:extLst>
            </p:cNvPr>
            <p:cNvSpPr/>
            <p:nvPr/>
          </p:nvSpPr>
          <p:spPr>
            <a:xfrm>
              <a:off x="1502300" y="2031350"/>
              <a:ext cx="167750" cy="42275"/>
            </a:xfrm>
            <a:custGeom>
              <a:avLst/>
              <a:gdLst/>
              <a:ahLst/>
              <a:cxnLst/>
              <a:rect l="l" t="t" r="r" b="b"/>
              <a:pathLst>
                <a:path w="6710" h="1691" extrusionOk="0">
                  <a:moveTo>
                    <a:pt x="6496" y="0"/>
                  </a:moveTo>
                  <a:cubicBezTo>
                    <a:pt x="6476" y="0"/>
                    <a:pt x="6455" y="0"/>
                    <a:pt x="6433" y="1"/>
                  </a:cubicBezTo>
                  <a:cubicBezTo>
                    <a:pt x="6257" y="1"/>
                    <a:pt x="6002" y="14"/>
                    <a:pt x="5687" y="40"/>
                  </a:cubicBezTo>
                  <a:cubicBezTo>
                    <a:pt x="5058" y="91"/>
                    <a:pt x="4191" y="213"/>
                    <a:pt x="3255" y="446"/>
                  </a:cubicBezTo>
                  <a:cubicBezTo>
                    <a:pt x="2319" y="680"/>
                    <a:pt x="1497" y="979"/>
                    <a:pt x="918" y="1229"/>
                  </a:cubicBezTo>
                  <a:cubicBezTo>
                    <a:pt x="629" y="1354"/>
                    <a:pt x="397" y="1463"/>
                    <a:pt x="240" y="1545"/>
                  </a:cubicBezTo>
                  <a:cubicBezTo>
                    <a:pt x="84" y="1627"/>
                    <a:pt x="0" y="1677"/>
                    <a:pt x="5" y="1688"/>
                  </a:cubicBezTo>
                  <a:cubicBezTo>
                    <a:pt x="6" y="1690"/>
                    <a:pt x="8" y="1691"/>
                    <a:pt x="12" y="1691"/>
                  </a:cubicBezTo>
                  <a:cubicBezTo>
                    <a:pt x="65" y="1691"/>
                    <a:pt x="412" y="1542"/>
                    <a:pt x="961" y="1336"/>
                  </a:cubicBezTo>
                  <a:cubicBezTo>
                    <a:pt x="1548" y="1116"/>
                    <a:pt x="2369" y="838"/>
                    <a:pt x="3295" y="604"/>
                  </a:cubicBezTo>
                  <a:cubicBezTo>
                    <a:pt x="4223" y="374"/>
                    <a:pt x="5078" y="234"/>
                    <a:pt x="5700" y="155"/>
                  </a:cubicBezTo>
                  <a:cubicBezTo>
                    <a:pt x="6321" y="73"/>
                    <a:pt x="6710" y="42"/>
                    <a:pt x="6708" y="15"/>
                  </a:cubicBezTo>
                  <a:cubicBezTo>
                    <a:pt x="6708" y="5"/>
                    <a:pt x="6632" y="0"/>
                    <a:pt x="6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0;p69">
              <a:extLst>
                <a:ext uri="{FF2B5EF4-FFF2-40B4-BE49-F238E27FC236}">
                  <a16:creationId xmlns:a16="http://schemas.microsoft.com/office/drawing/2014/main" id="{3E3104D5-FF41-73E2-761E-C631B69C13FA}"/>
                </a:ext>
              </a:extLst>
            </p:cNvPr>
            <p:cNvSpPr/>
            <p:nvPr/>
          </p:nvSpPr>
          <p:spPr>
            <a:xfrm>
              <a:off x="1281025" y="2369375"/>
              <a:ext cx="37350" cy="195650"/>
            </a:xfrm>
            <a:custGeom>
              <a:avLst/>
              <a:gdLst/>
              <a:ahLst/>
              <a:cxnLst/>
              <a:rect l="l" t="t" r="r" b="b"/>
              <a:pathLst>
                <a:path w="1494" h="7826" extrusionOk="0">
                  <a:moveTo>
                    <a:pt x="26" y="0"/>
                  </a:moveTo>
                  <a:cubicBezTo>
                    <a:pt x="25" y="0"/>
                    <a:pt x="25" y="0"/>
                    <a:pt x="25" y="1"/>
                  </a:cubicBezTo>
                  <a:cubicBezTo>
                    <a:pt x="0" y="14"/>
                    <a:pt x="206" y="415"/>
                    <a:pt x="466" y="1093"/>
                  </a:cubicBezTo>
                  <a:cubicBezTo>
                    <a:pt x="725" y="1770"/>
                    <a:pt x="1017" y="2733"/>
                    <a:pt x="1174" y="3828"/>
                  </a:cubicBezTo>
                  <a:cubicBezTo>
                    <a:pt x="1329" y="4924"/>
                    <a:pt x="1318" y="5930"/>
                    <a:pt x="1257" y="6652"/>
                  </a:cubicBezTo>
                  <a:cubicBezTo>
                    <a:pt x="1197" y="7376"/>
                    <a:pt x="1112" y="7820"/>
                    <a:pt x="1140" y="7825"/>
                  </a:cubicBezTo>
                  <a:cubicBezTo>
                    <a:pt x="1140" y="7825"/>
                    <a:pt x="1140" y="7825"/>
                    <a:pt x="1140" y="7825"/>
                  </a:cubicBezTo>
                  <a:cubicBezTo>
                    <a:pt x="1152" y="7825"/>
                    <a:pt x="1183" y="7717"/>
                    <a:pt x="1229" y="7519"/>
                  </a:cubicBezTo>
                  <a:cubicBezTo>
                    <a:pt x="1276" y="7320"/>
                    <a:pt x="1327" y="7027"/>
                    <a:pt x="1372" y="6664"/>
                  </a:cubicBezTo>
                  <a:cubicBezTo>
                    <a:pt x="1464" y="5937"/>
                    <a:pt x="1494" y="4915"/>
                    <a:pt x="1337" y="3805"/>
                  </a:cubicBezTo>
                  <a:cubicBezTo>
                    <a:pt x="1178" y="2695"/>
                    <a:pt x="862" y="1721"/>
                    <a:pt x="572" y="1050"/>
                  </a:cubicBezTo>
                  <a:cubicBezTo>
                    <a:pt x="428" y="713"/>
                    <a:pt x="298" y="446"/>
                    <a:pt x="196" y="269"/>
                  </a:cubicBezTo>
                  <a:cubicBezTo>
                    <a:pt x="99" y="97"/>
                    <a:pt x="38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1;p69">
              <a:extLst>
                <a:ext uri="{FF2B5EF4-FFF2-40B4-BE49-F238E27FC236}">
                  <a16:creationId xmlns:a16="http://schemas.microsoft.com/office/drawing/2014/main" id="{599B0A75-6D6F-DE05-CDC4-26F9B76D8F39}"/>
                </a:ext>
              </a:extLst>
            </p:cNvPr>
            <p:cNvSpPr/>
            <p:nvPr/>
          </p:nvSpPr>
          <p:spPr>
            <a:xfrm>
              <a:off x="1098725" y="1885075"/>
              <a:ext cx="980500" cy="888475"/>
            </a:xfrm>
            <a:custGeom>
              <a:avLst/>
              <a:gdLst/>
              <a:ahLst/>
              <a:cxnLst/>
              <a:rect l="l" t="t" r="r" b="b"/>
              <a:pathLst>
                <a:path w="39220" h="35539" extrusionOk="0">
                  <a:moveTo>
                    <a:pt x="39207" y="98"/>
                  </a:moveTo>
                  <a:lnTo>
                    <a:pt x="39207" y="98"/>
                  </a:lnTo>
                  <a:cubicBezTo>
                    <a:pt x="39215" y="99"/>
                    <a:pt x="39219" y="99"/>
                    <a:pt x="39219" y="99"/>
                  </a:cubicBezTo>
                  <a:lnTo>
                    <a:pt x="39218" y="98"/>
                  </a:lnTo>
                  <a:cubicBezTo>
                    <a:pt x="39218" y="98"/>
                    <a:pt x="39214" y="98"/>
                    <a:pt x="39207" y="98"/>
                  </a:cubicBezTo>
                  <a:close/>
                  <a:moveTo>
                    <a:pt x="37608" y="1"/>
                  </a:moveTo>
                  <a:cubicBezTo>
                    <a:pt x="37488" y="1"/>
                    <a:pt x="37363" y="3"/>
                    <a:pt x="37231" y="7"/>
                  </a:cubicBezTo>
                  <a:cubicBezTo>
                    <a:pt x="36800" y="20"/>
                    <a:pt x="36300" y="67"/>
                    <a:pt x="35754" y="203"/>
                  </a:cubicBezTo>
                  <a:cubicBezTo>
                    <a:pt x="35207" y="336"/>
                    <a:pt x="34623" y="565"/>
                    <a:pt x="34015" y="871"/>
                  </a:cubicBezTo>
                  <a:cubicBezTo>
                    <a:pt x="33711" y="1026"/>
                    <a:pt x="33401" y="1198"/>
                    <a:pt x="33081" y="1382"/>
                  </a:cubicBezTo>
                  <a:cubicBezTo>
                    <a:pt x="32923" y="1478"/>
                    <a:pt x="32760" y="1570"/>
                    <a:pt x="32599" y="1674"/>
                  </a:cubicBezTo>
                  <a:cubicBezTo>
                    <a:pt x="32444" y="1789"/>
                    <a:pt x="32273" y="1891"/>
                    <a:pt x="32123" y="2024"/>
                  </a:cubicBezTo>
                  <a:cubicBezTo>
                    <a:pt x="31516" y="2549"/>
                    <a:pt x="31034" y="3294"/>
                    <a:pt x="30760" y="4156"/>
                  </a:cubicBezTo>
                  <a:cubicBezTo>
                    <a:pt x="30481" y="5003"/>
                    <a:pt x="30354" y="5945"/>
                    <a:pt x="30397" y="6932"/>
                  </a:cubicBezTo>
                  <a:lnTo>
                    <a:pt x="30397" y="6932"/>
                  </a:lnTo>
                  <a:cubicBezTo>
                    <a:pt x="29496" y="7286"/>
                    <a:pt x="28616" y="7888"/>
                    <a:pt x="27942" y="8733"/>
                  </a:cubicBezTo>
                  <a:cubicBezTo>
                    <a:pt x="27593" y="9158"/>
                    <a:pt x="27315" y="9650"/>
                    <a:pt x="27087" y="10171"/>
                  </a:cubicBezTo>
                  <a:cubicBezTo>
                    <a:pt x="26865" y="10688"/>
                    <a:pt x="26699" y="11235"/>
                    <a:pt x="26623" y="11819"/>
                  </a:cubicBezTo>
                  <a:lnTo>
                    <a:pt x="26623" y="11819"/>
                  </a:lnTo>
                  <a:cubicBezTo>
                    <a:pt x="25599" y="12631"/>
                    <a:pt x="24309" y="13130"/>
                    <a:pt x="23042" y="13770"/>
                  </a:cubicBezTo>
                  <a:cubicBezTo>
                    <a:pt x="22404" y="14092"/>
                    <a:pt x="21770" y="14471"/>
                    <a:pt x="21196" y="14948"/>
                  </a:cubicBezTo>
                  <a:cubicBezTo>
                    <a:pt x="20622" y="15423"/>
                    <a:pt x="20111" y="15987"/>
                    <a:pt x="19667" y="16609"/>
                  </a:cubicBezTo>
                  <a:cubicBezTo>
                    <a:pt x="18773" y="17854"/>
                    <a:pt x="18148" y="19313"/>
                    <a:pt x="17676" y="20835"/>
                  </a:cubicBezTo>
                  <a:cubicBezTo>
                    <a:pt x="17201" y="22360"/>
                    <a:pt x="16901" y="23962"/>
                    <a:pt x="16554" y="25570"/>
                  </a:cubicBezTo>
                  <a:cubicBezTo>
                    <a:pt x="16283" y="26834"/>
                    <a:pt x="15987" y="28077"/>
                    <a:pt x="15574" y="29263"/>
                  </a:cubicBezTo>
                  <a:cubicBezTo>
                    <a:pt x="15161" y="30444"/>
                    <a:pt x="14635" y="31578"/>
                    <a:pt x="13927" y="32560"/>
                  </a:cubicBezTo>
                  <a:cubicBezTo>
                    <a:pt x="13223" y="33532"/>
                    <a:pt x="12289" y="34359"/>
                    <a:pt x="11169" y="34673"/>
                  </a:cubicBezTo>
                  <a:cubicBezTo>
                    <a:pt x="10617" y="34836"/>
                    <a:pt x="10053" y="34892"/>
                    <a:pt x="9489" y="34892"/>
                  </a:cubicBezTo>
                  <a:cubicBezTo>
                    <a:pt x="8915" y="34892"/>
                    <a:pt x="8342" y="34834"/>
                    <a:pt x="7784" y="34772"/>
                  </a:cubicBezTo>
                  <a:cubicBezTo>
                    <a:pt x="6999" y="34685"/>
                    <a:pt x="6219" y="34587"/>
                    <a:pt x="5451" y="34587"/>
                  </a:cubicBezTo>
                  <a:cubicBezTo>
                    <a:pt x="5132" y="34587"/>
                    <a:pt x="4815" y="34604"/>
                    <a:pt x="4501" y="34645"/>
                  </a:cubicBezTo>
                  <a:cubicBezTo>
                    <a:pt x="3966" y="34711"/>
                    <a:pt x="3454" y="34885"/>
                    <a:pt x="2979" y="35078"/>
                  </a:cubicBezTo>
                  <a:cubicBezTo>
                    <a:pt x="2563" y="35241"/>
                    <a:pt x="2140" y="35402"/>
                    <a:pt x="1717" y="35402"/>
                  </a:cubicBezTo>
                  <a:cubicBezTo>
                    <a:pt x="1659" y="35402"/>
                    <a:pt x="1600" y="35399"/>
                    <a:pt x="1541" y="35392"/>
                  </a:cubicBezTo>
                  <a:cubicBezTo>
                    <a:pt x="1063" y="35341"/>
                    <a:pt x="658" y="35022"/>
                    <a:pt x="444" y="34609"/>
                  </a:cubicBezTo>
                  <a:cubicBezTo>
                    <a:pt x="224" y="34196"/>
                    <a:pt x="143" y="33726"/>
                    <a:pt x="130" y="33272"/>
                  </a:cubicBezTo>
                  <a:cubicBezTo>
                    <a:pt x="127" y="33045"/>
                    <a:pt x="140" y="32819"/>
                    <a:pt x="173" y="32599"/>
                  </a:cubicBezTo>
                  <a:cubicBezTo>
                    <a:pt x="216" y="32377"/>
                    <a:pt x="260" y="32160"/>
                    <a:pt x="303" y="31943"/>
                  </a:cubicBezTo>
                  <a:cubicBezTo>
                    <a:pt x="344" y="31727"/>
                    <a:pt x="421" y="31522"/>
                    <a:pt x="479" y="31314"/>
                  </a:cubicBezTo>
                  <a:cubicBezTo>
                    <a:pt x="533" y="31106"/>
                    <a:pt x="610" y="30906"/>
                    <a:pt x="688" y="30709"/>
                  </a:cubicBezTo>
                  <a:cubicBezTo>
                    <a:pt x="981" y="29918"/>
                    <a:pt x="1351" y="29201"/>
                    <a:pt x="1717" y="28533"/>
                  </a:cubicBezTo>
                  <a:cubicBezTo>
                    <a:pt x="2081" y="27863"/>
                    <a:pt x="2449" y="27243"/>
                    <a:pt x="2783" y="26659"/>
                  </a:cubicBezTo>
                  <a:cubicBezTo>
                    <a:pt x="3456" y="25492"/>
                    <a:pt x="3981" y="24449"/>
                    <a:pt x="4292" y="23549"/>
                  </a:cubicBezTo>
                  <a:cubicBezTo>
                    <a:pt x="4362" y="23322"/>
                    <a:pt x="4445" y="23111"/>
                    <a:pt x="4494" y="22907"/>
                  </a:cubicBezTo>
                  <a:cubicBezTo>
                    <a:pt x="4542" y="22702"/>
                    <a:pt x="4586" y="22509"/>
                    <a:pt x="4627" y="22332"/>
                  </a:cubicBezTo>
                  <a:cubicBezTo>
                    <a:pt x="4691" y="21971"/>
                    <a:pt x="4721" y="21662"/>
                    <a:pt x="4747" y="21414"/>
                  </a:cubicBezTo>
                  <a:lnTo>
                    <a:pt x="4747" y="20845"/>
                  </a:lnTo>
                  <a:cubicBezTo>
                    <a:pt x="4746" y="20716"/>
                    <a:pt x="4741" y="20651"/>
                    <a:pt x="4741" y="20651"/>
                  </a:cubicBezTo>
                  <a:cubicBezTo>
                    <a:pt x="4741" y="20651"/>
                    <a:pt x="4734" y="20718"/>
                    <a:pt x="4731" y="20845"/>
                  </a:cubicBezTo>
                  <a:cubicBezTo>
                    <a:pt x="4726" y="20980"/>
                    <a:pt x="4721" y="21167"/>
                    <a:pt x="4714" y="21412"/>
                  </a:cubicBezTo>
                  <a:cubicBezTo>
                    <a:pt x="4683" y="21659"/>
                    <a:pt x="4649" y="21965"/>
                    <a:pt x="4580" y="22322"/>
                  </a:cubicBezTo>
                  <a:cubicBezTo>
                    <a:pt x="4537" y="22499"/>
                    <a:pt x="4489" y="22689"/>
                    <a:pt x="4440" y="22893"/>
                  </a:cubicBezTo>
                  <a:cubicBezTo>
                    <a:pt x="4387" y="23095"/>
                    <a:pt x="4303" y="23302"/>
                    <a:pt x="4231" y="23528"/>
                  </a:cubicBezTo>
                  <a:cubicBezTo>
                    <a:pt x="3913" y="24419"/>
                    <a:pt x="3384" y="25452"/>
                    <a:pt x="2704" y="26613"/>
                  </a:cubicBezTo>
                  <a:cubicBezTo>
                    <a:pt x="2367" y="27196"/>
                    <a:pt x="1995" y="27812"/>
                    <a:pt x="1625" y="28482"/>
                  </a:cubicBezTo>
                  <a:cubicBezTo>
                    <a:pt x="1255" y="29151"/>
                    <a:pt x="879" y="29870"/>
                    <a:pt x="579" y="30670"/>
                  </a:cubicBezTo>
                  <a:cubicBezTo>
                    <a:pt x="500" y="30867"/>
                    <a:pt x="421" y="31068"/>
                    <a:pt x="365" y="31278"/>
                  </a:cubicBezTo>
                  <a:cubicBezTo>
                    <a:pt x="306" y="31489"/>
                    <a:pt x="227" y="31696"/>
                    <a:pt x="184" y="31916"/>
                  </a:cubicBezTo>
                  <a:cubicBezTo>
                    <a:pt x="140" y="32135"/>
                    <a:pt x="96" y="32357"/>
                    <a:pt x="50" y="32581"/>
                  </a:cubicBezTo>
                  <a:cubicBezTo>
                    <a:pt x="15" y="32808"/>
                    <a:pt x="0" y="33040"/>
                    <a:pt x="4" y="33275"/>
                  </a:cubicBezTo>
                  <a:cubicBezTo>
                    <a:pt x="17" y="33742"/>
                    <a:pt x="94" y="34231"/>
                    <a:pt x="329" y="34672"/>
                  </a:cubicBezTo>
                  <a:cubicBezTo>
                    <a:pt x="446" y="34889"/>
                    <a:pt x="606" y="35093"/>
                    <a:pt x="813" y="35246"/>
                  </a:cubicBezTo>
                  <a:cubicBezTo>
                    <a:pt x="1018" y="35397"/>
                    <a:pt x="1267" y="35496"/>
                    <a:pt x="1525" y="35527"/>
                  </a:cubicBezTo>
                  <a:cubicBezTo>
                    <a:pt x="1592" y="35535"/>
                    <a:pt x="1659" y="35538"/>
                    <a:pt x="1726" y="35538"/>
                  </a:cubicBezTo>
                  <a:cubicBezTo>
                    <a:pt x="2180" y="35538"/>
                    <a:pt x="2616" y="35370"/>
                    <a:pt x="3030" y="35209"/>
                  </a:cubicBezTo>
                  <a:cubicBezTo>
                    <a:pt x="3509" y="35017"/>
                    <a:pt x="3997" y="34853"/>
                    <a:pt x="4520" y="34788"/>
                  </a:cubicBezTo>
                  <a:cubicBezTo>
                    <a:pt x="4821" y="34749"/>
                    <a:pt x="5125" y="34733"/>
                    <a:pt x="5432" y="34733"/>
                  </a:cubicBezTo>
                  <a:cubicBezTo>
                    <a:pt x="6193" y="34733"/>
                    <a:pt x="6974" y="34832"/>
                    <a:pt x="7766" y="34923"/>
                  </a:cubicBezTo>
                  <a:cubicBezTo>
                    <a:pt x="8327" y="34987"/>
                    <a:pt x="8909" y="35047"/>
                    <a:pt x="9496" y="35047"/>
                  </a:cubicBezTo>
                  <a:cubicBezTo>
                    <a:pt x="10067" y="35047"/>
                    <a:pt x="10644" y="34990"/>
                    <a:pt x="11213" y="34823"/>
                  </a:cubicBezTo>
                  <a:cubicBezTo>
                    <a:pt x="12376" y="34499"/>
                    <a:pt x="13340" y="33644"/>
                    <a:pt x="14056" y="32655"/>
                  </a:cubicBezTo>
                  <a:cubicBezTo>
                    <a:pt x="14778" y="31655"/>
                    <a:pt x="15309" y="30510"/>
                    <a:pt x="15727" y="29318"/>
                  </a:cubicBezTo>
                  <a:cubicBezTo>
                    <a:pt x="16143" y="28122"/>
                    <a:pt x="16441" y="26872"/>
                    <a:pt x="16714" y="25607"/>
                  </a:cubicBezTo>
                  <a:cubicBezTo>
                    <a:pt x="17061" y="23995"/>
                    <a:pt x="17360" y="22397"/>
                    <a:pt x="17831" y="20883"/>
                  </a:cubicBezTo>
                  <a:cubicBezTo>
                    <a:pt x="18298" y="19371"/>
                    <a:pt x="18918" y="17928"/>
                    <a:pt x="19795" y="16701"/>
                  </a:cubicBezTo>
                  <a:cubicBezTo>
                    <a:pt x="20232" y="16089"/>
                    <a:pt x="20734" y="15533"/>
                    <a:pt x="21297" y="15068"/>
                  </a:cubicBezTo>
                  <a:cubicBezTo>
                    <a:pt x="21858" y="14599"/>
                    <a:pt x="22476" y="14226"/>
                    <a:pt x="23111" y="13907"/>
                  </a:cubicBezTo>
                  <a:cubicBezTo>
                    <a:pt x="24376" y="13263"/>
                    <a:pt x="25685" y="12755"/>
                    <a:pt x="26735" y="11913"/>
                  </a:cubicBezTo>
                  <a:lnTo>
                    <a:pt x="26756" y="11895"/>
                  </a:lnTo>
                  <a:lnTo>
                    <a:pt x="26761" y="11862"/>
                  </a:lnTo>
                  <a:cubicBezTo>
                    <a:pt x="26912" y="10722"/>
                    <a:pt x="27386" y="9655"/>
                    <a:pt x="28046" y="8816"/>
                  </a:cubicBezTo>
                  <a:cubicBezTo>
                    <a:pt x="28713" y="7977"/>
                    <a:pt x="29585" y="7381"/>
                    <a:pt x="30482" y="7031"/>
                  </a:cubicBezTo>
                  <a:lnTo>
                    <a:pt x="30524" y="7015"/>
                  </a:lnTo>
                  <a:lnTo>
                    <a:pt x="30521" y="6968"/>
                  </a:lnTo>
                  <a:cubicBezTo>
                    <a:pt x="30470" y="5988"/>
                    <a:pt x="30590" y="5034"/>
                    <a:pt x="30865" y="4190"/>
                  </a:cubicBezTo>
                  <a:cubicBezTo>
                    <a:pt x="31131" y="3343"/>
                    <a:pt x="31599" y="2613"/>
                    <a:pt x="32186" y="2098"/>
                  </a:cubicBezTo>
                  <a:cubicBezTo>
                    <a:pt x="32331" y="1966"/>
                    <a:pt x="32498" y="1868"/>
                    <a:pt x="32648" y="1754"/>
                  </a:cubicBezTo>
                  <a:cubicBezTo>
                    <a:pt x="32808" y="1651"/>
                    <a:pt x="32970" y="1557"/>
                    <a:pt x="33127" y="1461"/>
                  </a:cubicBezTo>
                  <a:cubicBezTo>
                    <a:pt x="33444" y="1276"/>
                    <a:pt x="33752" y="1101"/>
                    <a:pt x="34053" y="947"/>
                  </a:cubicBezTo>
                  <a:cubicBezTo>
                    <a:pt x="34655" y="637"/>
                    <a:pt x="35232" y="407"/>
                    <a:pt x="35770" y="269"/>
                  </a:cubicBezTo>
                  <a:cubicBezTo>
                    <a:pt x="36308" y="129"/>
                    <a:pt x="36803" y="78"/>
                    <a:pt x="37232" y="58"/>
                  </a:cubicBezTo>
                  <a:cubicBezTo>
                    <a:pt x="37429" y="50"/>
                    <a:pt x="37611" y="47"/>
                    <a:pt x="37780" y="47"/>
                  </a:cubicBezTo>
                  <a:cubicBezTo>
                    <a:pt x="37980" y="47"/>
                    <a:pt x="38160" y="51"/>
                    <a:pt x="38320" y="57"/>
                  </a:cubicBezTo>
                  <a:cubicBezTo>
                    <a:pt x="38614" y="68"/>
                    <a:pt x="38838" y="81"/>
                    <a:pt x="38989" y="90"/>
                  </a:cubicBezTo>
                  <a:cubicBezTo>
                    <a:pt x="39107" y="96"/>
                    <a:pt x="39181" y="97"/>
                    <a:pt x="39207" y="98"/>
                  </a:cubicBezTo>
                  <a:lnTo>
                    <a:pt x="39207" y="98"/>
                  </a:lnTo>
                  <a:cubicBezTo>
                    <a:pt x="39144" y="89"/>
                    <a:pt x="38843" y="51"/>
                    <a:pt x="38321" y="22"/>
                  </a:cubicBezTo>
                  <a:cubicBezTo>
                    <a:pt x="38118" y="11"/>
                    <a:pt x="37879" y="1"/>
                    <a:pt x="37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2;p69">
              <a:extLst>
                <a:ext uri="{FF2B5EF4-FFF2-40B4-BE49-F238E27FC236}">
                  <a16:creationId xmlns:a16="http://schemas.microsoft.com/office/drawing/2014/main" id="{82D01DBE-9FAB-D1FF-1C36-775DA2D3A432}"/>
                </a:ext>
              </a:extLst>
            </p:cNvPr>
            <p:cNvSpPr/>
            <p:nvPr/>
          </p:nvSpPr>
          <p:spPr>
            <a:xfrm>
              <a:off x="942375" y="2439800"/>
              <a:ext cx="57725" cy="267475"/>
            </a:xfrm>
            <a:custGeom>
              <a:avLst/>
              <a:gdLst/>
              <a:ahLst/>
              <a:cxnLst/>
              <a:rect l="l" t="t" r="r" b="b"/>
              <a:pathLst>
                <a:path w="2309" h="10699" extrusionOk="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0" y="24"/>
                    <a:pt x="469" y="490"/>
                    <a:pt x="997" y="1401"/>
                  </a:cubicBezTo>
                  <a:cubicBezTo>
                    <a:pt x="1524" y="2302"/>
                    <a:pt x="2065" y="3696"/>
                    <a:pt x="2104" y="5301"/>
                  </a:cubicBezTo>
                  <a:cubicBezTo>
                    <a:pt x="2144" y="6905"/>
                    <a:pt x="1675" y="8324"/>
                    <a:pt x="1193" y="9250"/>
                  </a:cubicBezTo>
                  <a:cubicBezTo>
                    <a:pt x="711" y="10186"/>
                    <a:pt x="265" y="10677"/>
                    <a:pt x="293" y="10696"/>
                  </a:cubicBezTo>
                  <a:lnTo>
                    <a:pt x="293" y="10698"/>
                  </a:lnTo>
                  <a:cubicBezTo>
                    <a:pt x="293" y="10698"/>
                    <a:pt x="293" y="10698"/>
                    <a:pt x="294" y="10698"/>
                  </a:cubicBezTo>
                  <a:cubicBezTo>
                    <a:pt x="304" y="10698"/>
                    <a:pt x="420" y="10581"/>
                    <a:pt x="602" y="10356"/>
                  </a:cubicBezTo>
                  <a:cubicBezTo>
                    <a:pt x="790" y="10125"/>
                    <a:pt x="1038" y="9772"/>
                    <a:pt x="1295" y="9305"/>
                  </a:cubicBezTo>
                  <a:cubicBezTo>
                    <a:pt x="1810" y="8380"/>
                    <a:pt x="2308" y="6938"/>
                    <a:pt x="2269" y="5298"/>
                  </a:cubicBezTo>
                  <a:cubicBezTo>
                    <a:pt x="2228" y="3658"/>
                    <a:pt x="1657" y="2242"/>
                    <a:pt x="1097" y="1343"/>
                  </a:cubicBezTo>
                  <a:cubicBezTo>
                    <a:pt x="818" y="889"/>
                    <a:pt x="551" y="549"/>
                    <a:pt x="352" y="329"/>
                  </a:cubicBezTo>
                  <a:cubicBezTo>
                    <a:pt x="160" y="113"/>
                    <a:pt x="4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93;p69">
              <a:extLst>
                <a:ext uri="{FF2B5EF4-FFF2-40B4-BE49-F238E27FC236}">
                  <a16:creationId xmlns:a16="http://schemas.microsoft.com/office/drawing/2014/main" id="{8E6D4A26-F8FF-AD67-F580-124550999C6B}"/>
                </a:ext>
              </a:extLst>
            </p:cNvPr>
            <p:cNvSpPr/>
            <p:nvPr/>
          </p:nvSpPr>
          <p:spPr>
            <a:xfrm>
              <a:off x="643300" y="2603100"/>
              <a:ext cx="481550" cy="236000"/>
            </a:xfrm>
            <a:custGeom>
              <a:avLst/>
              <a:gdLst/>
              <a:ahLst/>
              <a:cxnLst/>
              <a:rect l="l" t="t" r="r" b="b"/>
              <a:pathLst>
                <a:path w="19262" h="9440" extrusionOk="0">
                  <a:moveTo>
                    <a:pt x="918" y="1"/>
                  </a:moveTo>
                  <a:cubicBezTo>
                    <a:pt x="914" y="1"/>
                    <a:pt x="898" y="14"/>
                    <a:pt x="867" y="42"/>
                  </a:cubicBezTo>
                  <a:cubicBezTo>
                    <a:pt x="837" y="72"/>
                    <a:pt x="786" y="113"/>
                    <a:pt x="734" y="179"/>
                  </a:cubicBezTo>
                  <a:cubicBezTo>
                    <a:pt x="622" y="304"/>
                    <a:pt x="475" y="509"/>
                    <a:pt x="352" y="805"/>
                  </a:cubicBezTo>
                  <a:cubicBezTo>
                    <a:pt x="109" y="1388"/>
                    <a:pt x="0" y="2403"/>
                    <a:pt x="525" y="3445"/>
                  </a:cubicBezTo>
                  <a:cubicBezTo>
                    <a:pt x="1030" y="4495"/>
                    <a:pt x="2078" y="5426"/>
                    <a:pt x="3280" y="6314"/>
                  </a:cubicBezTo>
                  <a:cubicBezTo>
                    <a:pt x="4489" y="7207"/>
                    <a:pt x="5932" y="8058"/>
                    <a:pt x="7572" y="8648"/>
                  </a:cubicBezTo>
                  <a:cubicBezTo>
                    <a:pt x="9031" y="9175"/>
                    <a:pt x="10516" y="9440"/>
                    <a:pt x="11890" y="9440"/>
                  </a:cubicBezTo>
                  <a:cubicBezTo>
                    <a:pt x="12057" y="9440"/>
                    <a:pt x="12222" y="9436"/>
                    <a:pt x="12386" y="9428"/>
                  </a:cubicBezTo>
                  <a:cubicBezTo>
                    <a:pt x="13894" y="9359"/>
                    <a:pt x="15232" y="9008"/>
                    <a:pt x="16271" y="8543"/>
                  </a:cubicBezTo>
                  <a:cubicBezTo>
                    <a:pt x="17322" y="8092"/>
                    <a:pt x="18072" y="7531"/>
                    <a:pt x="18556" y="7123"/>
                  </a:cubicBezTo>
                  <a:cubicBezTo>
                    <a:pt x="18673" y="7018"/>
                    <a:pt x="18778" y="6926"/>
                    <a:pt x="18872" y="6842"/>
                  </a:cubicBezTo>
                  <a:cubicBezTo>
                    <a:pt x="18954" y="6757"/>
                    <a:pt x="19027" y="6683"/>
                    <a:pt x="19087" y="6620"/>
                  </a:cubicBezTo>
                  <a:cubicBezTo>
                    <a:pt x="19204" y="6498"/>
                    <a:pt x="19262" y="6434"/>
                    <a:pt x="19258" y="6429"/>
                  </a:cubicBezTo>
                  <a:cubicBezTo>
                    <a:pt x="19258" y="6429"/>
                    <a:pt x="19258" y="6429"/>
                    <a:pt x="19258" y="6429"/>
                  </a:cubicBezTo>
                  <a:cubicBezTo>
                    <a:pt x="19250" y="6429"/>
                    <a:pt x="19184" y="6487"/>
                    <a:pt x="19064" y="6595"/>
                  </a:cubicBezTo>
                  <a:cubicBezTo>
                    <a:pt x="19000" y="6656"/>
                    <a:pt x="18925" y="6725"/>
                    <a:pt x="18839" y="6806"/>
                  </a:cubicBezTo>
                  <a:cubicBezTo>
                    <a:pt x="18744" y="6885"/>
                    <a:pt x="18635" y="6975"/>
                    <a:pt x="18515" y="7074"/>
                  </a:cubicBezTo>
                  <a:cubicBezTo>
                    <a:pt x="18023" y="7466"/>
                    <a:pt x="17271" y="8005"/>
                    <a:pt x="16227" y="8436"/>
                  </a:cubicBezTo>
                  <a:cubicBezTo>
                    <a:pt x="15192" y="8883"/>
                    <a:pt x="13868" y="9217"/>
                    <a:pt x="12380" y="9277"/>
                  </a:cubicBezTo>
                  <a:cubicBezTo>
                    <a:pt x="12236" y="9283"/>
                    <a:pt x="12091" y="9286"/>
                    <a:pt x="11944" y="9286"/>
                  </a:cubicBezTo>
                  <a:cubicBezTo>
                    <a:pt x="10574" y="9286"/>
                    <a:pt x="9090" y="9021"/>
                    <a:pt x="7627" y="8495"/>
                  </a:cubicBezTo>
                  <a:cubicBezTo>
                    <a:pt x="6006" y="7910"/>
                    <a:pt x="4575" y="7071"/>
                    <a:pt x="3369" y="6192"/>
                  </a:cubicBezTo>
                  <a:cubicBezTo>
                    <a:pt x="2166" y="5316"/>
                    <a:pt x="1130" y="4406"/>
                    <a:pt x="628" y="3393"/>
                  </a:cubicBezTo>
                  <a:cubicBezTo>
                    <a:pt x="107" y="2389"/>
                    <a:pt x="193" y="1404"/>
                    <a:pt x="411" y="828"/>
                  </a:cubicBezTo>
                  <a:cubicBezTo>
                    <a:pt x="638" y="240"/>
                    <a:pt x="941" y="16"/>
                    <a:pt x="918" y="1"/>
                  </a:cubicBezTo>
                  <a:cubicBezTo>
                    <a:pt x="918" y="1"/>
                    <a:pt x="918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94;p69">
              <a:extLst>
                <a:ext uri="{FF2B5EF4-FFF2-40B4-BE49-F238E27FC236}">
                  <a16:creationId xmlns:a16="http://schemas.microsoft.com/office/drawing/2014/main" id="{3E094AE1-FD9D-87AF-15BD-7B65DCC41457}"/>
                </a:ext>
              </a:extLst>
            </p:cNvPr>
            <p:cNvSpPr/>
            <p:nvPr/>
          </p:nvSpPr>
          <p:spPr>
            <a:xfrm>
              <a:off x="1070825" y="1803600"/>
              <a:ext cx="203675" cy="34675"/>
            </a:xfrm>
            <a:custGeom>
              <a:avLst/>
              <a:gdLst/>
              <a:ahLst/>
              <a:cxnLst/>
              <a:rect l="l" t="t" r="r" b="b"/>
              <a:pathLst>
                <a:path w="8147" h="1387" extrusionOk="0">
                  <a:moveTo>
                    <a:pt x="8131" y="0"/>
                  </a:moveTo>
                  <a:cubicBezTo>
                    <a:pt x="8096" y="0"/>
                    <a:pt x="7988" y="19"/>
                    <a:pt x="7821" y="54"/>
                  </a:cubicBezTo>
                  <a:cubicBezTo>
                    <a:pt x="7581" y="105"/>
                    <a:pt x="7293" y="167"/>
                    <a:pt x="6956" y="240"/>
                  </a:cubicBezTo>
                  <a:cubicBezTo>
                    <a:pt x="6225" y="398"/>
                    <a:pt x="5214" y="605"/>
                    <a:pt x="4090" y="794"/>
                  </a:cubicBezTo>
                  <a:cubicBezTo>
                    <a:pt x="2967" y="983"/>
                    <a:pt x="1944" y="1120"/>
                    <a:pt x="1202" y="1210"/>
                  </a:cubicBezTo>
                  <a:cubicBezTo>
                    <a:pt x="860" y="1253"/>
                    <a:pt x="567" y="1288"/>
                    <a:pt x="323" y="1319"/>
                  </a:cubicBezTo>
                  <a:cubicBezTo>
                    <a:pt x="116" y="1345"/>
                    <a:pt x="1" y="1365"/>
                    <a:pt x="3" y="1376"/>
                  </a:cubicBezTo>
                  <a:cubicBezTo>
                    <a:pt x="4" y="1383"/>
                    <a:pt x="48" y="1387"/>
                    <a:pt x="130" y="1387"/>
                  </a:cubicBezTo>
                  <a:cubicBezTo>
                    <a:pt x="181" y="1387"/>
                    <a:pt x="248" y="1385"/>
                    <a:pt x="328" y="1383"/>
                  </a:cubicBezTo>
                  <a:cubicBezTo>
                    <a:pt x="539" y="1375"/>
                    <a:pt x="842" y="1357"/>
                    <a:pt x="1215" y="1325"/>
                  </a:cubicBezTo>
                  <a:cubicBezTo>
                    <a:pt x="1960" y="1265"/>
                    <a:pt x="2990" y="1146"/>
                    <a:pt x="4118" y="957"/>
                  </a:cubicBezTo>
                  <a:cubicBezTo>
                    <a:pt x="5245" y="766"/>
                    <a:pt x="6257" y="539"/>
                    <a:pt x="6982" y="353"/>
                  </a:cubicBezTo>
                  <a:cubicBezTo>
                    <a:pt x="7344" y="259"/>
                    <a:pt x="7637" y="177"/>
                    <a:pt x="7836" y="115"/>
                  </a:cubicBezTo>
                  <a:cubicBezTo>
                    <a:pt x="8036" y="54"/>
                    <a:pt x="8146" y="14"/>
                    <a:pt x="8143" y="3"/>
                  </a:cubicBezTo>
                  <a:cubicBezTo>
                    <a:pt x="8143" y="1"/>
                    <a:pt x="8138" y="0"/>
                    <a:pt x="8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95;p69">
              <a:extLst>
                <a:ext uri="{FF2B5EF4-FFF2-40B4-BE49-F238E27FC236}">
                  <a16:creationId xmlns:a16="http://schemas.microsoft.com/office/drawing/2014/main" id="{29220816-488F-A782-7B7A-032213E6A13F}"/>
                </a:ext>
              </a:extLst>
            </p:cNvPr>
            <p:cNvSpPr/>
            <p:nvPr/>
          </p:nvSpPr>
          <p:spPr>
            <a:xfrm>
              <a:off x="1465275" y="1819725"/>
              <a:ext cx="249200" cy="32800"/>
            </a:xfrm>
            <a:custGeom>
              <a:avLst/>
              <a:gdLst/>
              <a:ahLst/>
              <a:cxnLst/>
              <a:rect l="l" t="t" r="r" b="b"/>
              <a:pathLst>
                <a:path w="9968" h="1312" extrusionOk="0">
                  <a:moveTo>
                    <a:pt x="454" y="1"/>
                  </a:moveTo>
                  <a:cubicBezTo>
                    <a:pt x="434" y="1"/>
                    <a:pt x="415" y="1"/>
                    <a:pt x="397" y="1"/>
                  </a:cubicBezTo>
                  <a:cubicBezTo>
                    <a:pt x="144" y="1"/>
                    <a:pt x="2" y="6"/>
                    <a:pt x="2" y="17"/>
                  </a:cubicBezTo>
                  <a:cubicBezTo>
                    <a:pt x="1" y="29"/>
                    <a:pt x="142" y="45"/>
                    <a:pt x="396" y="64"/>
                  </a:cubicBezTo>
                  <a:cubicBezTo>
                    <a:pt x="682" y="85"/>
                    <a:pt x="1042" y="113"/>
                    <a:pt x="1470" y="144"/>
                  </a:cubicBezTo>
                  <a:cubicBezTo>
                    <a:pt x="2376" y="213"/>
                    <a:pt x="3628" y="327"/>
                    <a:pt x="5005" y="504"/>
                  </a:cubicBezTo>
                  <a:cubicBezTo>
                    <a:pt x="6380" y="684"/>
                    <a:pt x="7618" y="893"/>
                    <a:pt x="8513" y="1057"/>
                  </a:cubicBezTo>
                  <a:cubicBezTo>
                    <a:pt x="8934" y="1136"/>
                    <a:pt x="9289" y="1202"/>
                    <a:pt x="9572" y="1254"/>
                  </a:cubicBezTo>
                  <a:cubicBezTo>
                    <a:pt x="9776" y="1292"/>
                    <a:pt x="9906" y="1312"/>
                    <a:pt x="9950" y="1312"/>
                  </a:cubicBezTo>
                  <a:cubicBezTo>
                    <a:pt x="9959" y="1312"/>
                    <a:pt x="9965" y="1311"/>
                    <a:pt x="9965" y="1309"/>
                  </a:cubicBezTo>
                  <a:lnTo>
                    <a:pt x="9964" y="1309"/>
                  </a:lnTo>
                  <a:cubicBezTo>
                    <a:pt x="9967" y="1299"/>
                    <a:pt x="9832" y="1258"/>
                    <a:pt x="9586" y="1192"/>
                  </a:cubicBezTo>
                  <a:cubicBezTo>
                    <a:pt x="9339" y="1126"/>
                    <a:pt x="8980" y="1041"/>
                    <a:pt x="8534" y="944"/>
                  </a:cubicBezTo>
                  <a:cubicBezTo>
                    <a:pt x="7645" y="749"/>
                    <a:pt x="6404" y="521"/>
                    <a:pt x="5024" y="342"/>
                  </a:cubicBezTo>
                  <a:cubicBezTo>
                    <a:pt x="3644" y="162"/>
                    <a:pt x="2387" y="68"/>
                    <a:pt x="1476" y="29"/>
                  </a:cubicBezTo>
                  <a:cubicBezTo>
                    <a:pt x="1055" y="11"/>
                    <a:pt x="706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96;p69">
              <a:extLst>
                <a:ext uri="{FF2B5EF4-FFF2-40B4-BE49-F238E27FC236}">
                  <a16:creationId xmlns:a16="http://schemas.microsoft.com/office/drawing/2014/main" id="{D15A5C08-D680-B4CB-8BF3-70FA6FA04861}"/>
                </a:ext>
              </a:extLst>
            </p:cNvPr>
            <p:cNvSpPr/>
            <p:nvPr/>
          </p:nvSpPr>
          <p:spPr>
            <a:xfrm>
              <a:off x="1778800" y="2026400"/>
              <a:ext cx="668000" cy="647625"/>
            </a:xfrm>
            <a:custGeom>
              <a:avLst/>
              <a:gdLst/>
              <a:ahLst/>
              <a:cxnLst/>
              <a:rect l="l" t="t" r="r" b="b"/>
              <a:pathLst>
                <a:path w="26720" h="25905" extrusionOk="0">
                  <a:moveTo>
                    <a:pt x="19833" y="1"/>
                  </a:moveTo>
                  <a:cubicBezTo>
                    <a:pt x="19240" y="1"/>
                    <a:pt x="18613" y="69"/>
                    <a:pt x="17986" y="278"/>
                  </a:cubicBezTo>
                  <a:cubicBezTo>
                    <a:pt x="17550" y="424"/>
                    <a:pt x="17114" y="646"/>
                    <a:pt x="16739" y="968"/>
                  </a:cubicBezTo>
                  <a:cubicBezTo>
                    <a:pt x="16365" y="1289"/>
                    <a:pt x="16046" y="1702"/>
                    <a:pt x="15831" y="2176"/>
                  </a:cubicBezTo>
                  <a:cubicBezTo>
                    <a:pt x="15395" y="3103"/>
                    <a:pt x="15288" y="4194"/>
                    <a:pt x="15332" y="5294"/>
                  </a:cubicBezTo>
                  <a:lnTo>
                    <a:pt x="15332" y="5294"/>
                  </a:lnTo>
                  <a:cubicBezTo>
                    <a:pt x="14121" y="5298"/>
                    <a:pt x="12926" y="5797"/>
                    <a:pt x="11798" y="6403"/>
                  </a:cubicBezTo>
                  <a:cubicBezTo>
                    <a:pt x="10638" y="7025"/>
                    <a:pt x="9462" y="7719"/>
                    <a:pt x="8284" y="8490"/>
                  </a:cubicBezTo>
                  <a:cubicBezTo>
                    <a:pt x="7108" y="9264"/>
                    <a:pt x="5925" y="10104"/>
                    <a:pt x="4771" y="11037"/>
                  </a:cubicBezTo>
                  <a:cubicBezTo>
                    <a:pt x="3621" y="11973"/>
                    <a:pt x="2506" y="13042"/>
                    <a:pt x="1668" y="14356"/>
                  </a:cubicBezTo>
                  <a:cubicBezTo>
                    <a:pt x="486" y="16216"/>
                    <a:pt x="0" y="18473"/>
                    <a:pt x="415" y="20526"/>
                  </a:cubicBezTo>
                  <a:cubicBezTo>
                    <a:pt x="829" y="22571"/>
                    <a:pt x="2131" y="24347"/>
                    <a:pt x="3838" y="25240"/>
                  </a:cubicBezTo>
                  <a:cubicBezTo>
                    <a:pt x="4707" y="25692"/>
                    <a:pt x="5654" y="25904"/>
                    <a:pt x="6575" y="25904"/>
                  </a:cubicBezTo>
                  <a:cubicBezTo>
                    <a:pt x="7470" y="25904"/>
                    <a:pt x="8341" y="25704"/>
                    <a:pt x="9093" y="25326"/>
                  </a:cubicBezTo>
                  <a:cubicBezTo>
                    <a:pt x="9860" y="24941"/>
                    <a:pt x="10483" y="24373"/>
                    <a:pt x="10973" y="23757"/>
                  </a:cubicBezTo>
                  <a:cubicBezTo>
                    <a:pt x="11467" y="23140"/>
                    <a:pt x="11847" y="22483"/>
                    <a:pt x="12182" y="21849"/>
                  </a:cubicBezTo>
                  <a:cubicBezTo>
                    <a:pt x="13480" y="19289"/>
                    <a:pt x="14500" y="17207"/>
                    <a:pt x="15216" y="15769"/>
                  </a:cubicBezTo>
                  <a:cubicBezTo>
                    <a:pt x="15566" y="15055"/>
                    <a:pt x="15841" y="14498"/>
                    <a:pt x="16030" y="14111"/>
                  </a:cubicBezTo>
                  <a:cubicBezTo>
                    <a:pt x="16119" y="13927"/>
                    <a:pt x="16188" y="13782"/>
                    <a:pt x="16237" y="13678"/>
                  </a:cubicBezTo>
                  <a:cubicBezTo>
                    <a:pt x="16283" y="13581"/>
                    <a:pt x="16303" y="13529"/>
                    <a:pt x="16303" y="13529"/>
                  </a:cubicBezTo>
                  <a:lnTo>
                    <a:pt x="16303" y="13529"/>
                  </a:lnTo>
                  <a:cubicBezTo>
                    <a:pt x="16303" y="13529"/>
                    <a:pt x="16273" y="13575"/>
                    <a:pt x="16222" y="13670"/>
                  </a:cubicBezTo>
                  <a:cubicBezTo>
                    <a:pt x="16170" y="13772"/>
                    <a:pt x="16096" y="13914"/>
                    <a:pt x="16000" y="14096"/>
                  </a:cubicBezTo>
                  <a:cubicBezTo>
                    <a:pt x="15804" y="14478"/>
                    <a:pt x="15522" y="15032"/>
                    <a:pt x="15158" y="15741"/>
                  </a:cubicBezTo>
                  <a:cubicBezTo>
                    <a:pt x="14428" y="17175"/>
                    <a:pt x="13377" y="19243"/>
                    <a:pt x="12080" y="21794"/>
                  </a:cubicBezTo>
                  <a:cubicBezTo>
                    <a:pt x="11742" y="22424"/>
                    <a:pt x="11363" y="23072"/>
                    <a:pt x="10875" y="23678"/>
                  </a:cubicBezTo>
                  <a:cubicBezTo>
                    <a:pt x="10390" y="24281"/>
                    <a:pt x="9779" y="24832"/>
                    <a:pt x="9032" y="25204"/>
                  </a:cubicBezTo>
                  <a:cubicBezTo>
                    <a:pt x="8304" y="25567"/>
                    <a:pt x="7459" y="25760"/>
                    <a:pt x="6592" y="25760"/>
                  </a:cubicBezTo>
                  <a:cubicBezTo>
                    <a:pt x="5687" y="25760"/>
                    <a:pt x="4758" y="25551"/>
                    <a:pt x="3909" y="25107"/>
                  </a:cubicBezTo>
                  <a:cubicBezTo>
                    <a:pt x="2247" y="24234"/>
                    <a:pt x="974" y="22493"/>
                    <a:pt x="573" y="20493"/>
                  </a:cubicBezTo>
                  <a:cubicBezTo>
                    <a:pt x="168" y="18488"/>
                    <a:pt x="644" y="16271"/>
                    <a:pt x="1806" y="14443"/>
                  </a:cubicBezTo>
                  <a:cubicBezTo>
                    <a:pt x="2629" y="13150"/>
                    <a:pt x="3731" y="12093"/>
                    <a:pt x="4873" y="11162"/>
                  </a:cubicBezTo>
                  <a:cubicBezTo>
                    <a:pt x="6021" y="10234"/>
                    <a:pt x="7200" y="9394"/>
                    <a:pt x="8371" y="8622"/>
                  </a:cubicBezTo>
                  <a:cubicBezTo>
                    <a:pt x="9542" y="7852"/>
                    <a:pt x="10715" y="7156"/>
                    <a:pt x="11868" y="6535"/>
                  </a:cubicBezTo>
                  <a:cubicBezTo>
                    <a:pt x="12998" y="5923"/>
                    <a:pt x="14180" y="5432"/>
                    <a:pt x="15364" y="5432"/>
                  </a:cubicBezTo>
                  <a:cubicBezTo>
                    <a:pt x="15377" y="5432"/>
                    <a:pt x="15391" y="5432"/>
                    <a:pt x="15405" y="5433"/>
                  </a:cubicBezTo>
                  <a:lnTo>
                    <a:pt x="15479" y="5433"/>
                  </a:lnTo>
                  <a:lnTo>
                    <a:pt x="15475" y="5360"/>
                  </a:lnTo>
                  <a:cubicBezTo>
                    <a:pt x="15418" y="4247"/>
                    <a:pt x="15517" y="3150"/>
                    <a:pt x="15946" y="2228"/>
                  </a:cubicBezTo>
                  <a:cubicBezTo>
                    <a:pt x="16153" y="1769"/>
                    <a:pt x="16459" y="1371"/>
                    <a:pt x="16818" y="1059"/>
                  </a:cubicBezTo>
                  <a:cubicBezTo>
                    <a:pt x="17178" y="746"/>
                    <a:pt x="17597" y="531"/>
                    <a:pt x="18022" y="384"/>
                  </a:cubicBezTo>
                  <a:cubicBezTo>
                    <a:pt x="18649" y="171"/>
                    <a:pt x="19282" y="102"/>
                    <a:pt x="19881" y="102"/>
                  </a:cubicBezTo>
                  <a:cubicBezTo>
                    <a:pt x="20101" y="102"/>
                    <a:pt x="20316" y="111"/>
                    <a:pt x="20525" y="126"/>
                  </a:cubicBezTo>
                  <a:cubicBezTo>
                    <a:pt x="21308" y="187"/>
                    <a:pt x="22016" y="347"/>
                    <a:pt x="22654" y="485"/>
                  </a:cubicBezTo>
                  <a:cubicBezTo>
                    <a:pt x="23927" y="776"/>
                    <a:pt x="24945" y="959"/>
                    <a:pt x="25649" y="967"/>
                  </a:cubicBezTo>
                  <a:cubicBezTo>
                    <a:pt x="25731" y="969"/>
                    <a:pt x="25809" y="970"/>
                    <a:pt x="25882" y="970"/>
                  </a:cubicBezTo>
                  <a:cubicBezTo>
                    <a:pt x="26433" y="970"/>
                    <a:pt x="26720" y="908"/>
                    <a:pt x="26720" y="908"/>
                  </a:cubicBezTo>
                  <a:lnTo>
                    <a:pt x="26720" y="908"/>
                  </a:lnTo>
                  <a:cubicBezTo>
                    <a:pt x="26720" y="908"/>
                    <a:pt x="26626" y="909"/>
                    <a:pt x="26445" y="922"/>
                  </a:cubicBezTo>
                  <a:cubicBezTo>
                    <a:pt x="26338" y="929"/>
                    <a:pt x="26200" y="935"/>
                    <a:pt x="26032" y="935"/>
                  </a:cubicBezTo>
                  <a:cubicBezTo>
                    <a:pt x="25918" y="935"/>
                    <a:pt x="25791" y="932"/>
                    <a:pt x="25651" y="926"/>
                  </a:cubicBezTo>
                  <a:cubicBezTo>
                    <a:pt x="24952" y="903"/>
                    <a:pt x="23943" y="709"/>
                    <a:pt x="22672" y="406"/>
                  </a:cubicBezTo>
                  <a:cubicBezTo>
                    <a:pt x="22034" y="261"/>
                    <a:pt x="21323" y="97"/>
                    <a:pt x="20532" y="29"/>
                  </a:cubicBezTo>
                  <a:cubicBezTo>
                    <a:pt x="20306" y="12"/>
                    <a:pt x="20072" y="1"/>
                    <a:pt x="19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97;p69">
              <a:extLst>
                <a:ext uri="{FF2B5EF4-FFF2-40B4-BE49-F238E27FC236}">
                  <a16:creationId xmlns:a16="http://schemas.microsoft.com/office/drawing/2014/main" id="{F656B69A-F7F0-A620-D1D6-86F50E597428}"/>
                </a:ext>
              </a:extLst>
            </p:cNvPr>
            <p:cNvSpPr/>
            <p:nvPr/>
          </p:nvSpPr>
          <p:spPr>
            <a:xfrm>
              <a:off x="1181775" y="2529350"/>
              <a:ext cx="1233125" cy="623025"/>
            </a:xfrm>
            <a:custGeom>
              <a:avLst/>
              <a:gdLst/>
              <a:ahLst/>
              <a:cxnLst/>
              <a:rect l="l" t="t" r="r" b="b"/>
              <a:pathLst>
                <a:path w="49325" h="24921" extrusionOk="0">
                  <a:moveTo>
                    <a:pt x="49325" y="0"/>
                  </a:moveTo>
                  <a:cubicBezTo>
                    <a:pt x="49324" y="0"/>
                    <a:pt x="48772" y="645"/>
                    <a:pt x="48022" y="1977"/>
                  </a:cubicBezTo>
                  <a:cubicBezTo>
                    <a:pt x="47254" y="3298"/>
                    <a:pt x="46377" y="5330"/>
                    <a:pt x="45260" y="7812"/>
                  </a:cubicBezTo>
                  <a:cubicBezTo>
                    <a:pt x="44972" y="8429"/>
                    <a:pt x="44674" y="9078"/>
                    <a:pt x="44314" y="9726"/>
                  </a:cubicBezTo>
                  <a:cubicBezTo>
                    <a:pt x="43952" y="10368"/>
                    <a:pt x="43564" y="11047"/>
                    <a:pt x="43007" y="11608"/>
                  </a:cubicBezTo>
                  <a:cubicBezTo>
                    <a:pt x="42854" y="11730"/>
                    <a:pt x="42709" y="11863"/>
                    <a:pt x="42546" y="11981"/>
                  </a:cubicBezTo>
                  <a:cubicBezTo>
                    <a:pt x="42375" y="12090"/>
                    <a:pt x="42207" y="12207"/>
                    <a:pt x="42029" y="12314"/>
                  </a:cubicBezTo>
                  <a:cubicBezTo>
                    <a:pt x="41681" y="12533"/>
                    <a:pt x="41317" y="12741"/>
                    <a:pt x="40942" y="12944"/>
                  </a:cubicBezTo>
                  <a:cubicBezTo>
                    <a:pt x="40195" y="13350"/>
                    <a:pt x="39399" y="13718"/>
                    <a:pt x="38570" y="14066"/>
                  </a:cubicBezTo>
                  <a:cubicBezTo>
                    <a:pt x="36911" y="14756"/>
                    <a:pt x="35109" y="15337"/>
                    <a:pt x="33239" y="15919"/>
                  </a:cubicBezTo>
                  <a:cubicBezTo>
                    <a:pt x="31367" y="16497"/>
                    <a:pt x="29408" y="17025"/>
                    <a:pt x="27388" y="17508"/>
                  </a:cubicBezTo>
                  <a:cubicBezTo>
                    <a:pt x="23345" y="18474"/>
                    <a:pt x="19432" y="19122"/>
                    <a:pt x="15853" y="19522"/>
                  </a:cubicBezTo>
                  <a:cubicBezTo>
                    <a:pt x="14065" y="19729"/>
                    <a:pt x="12357" y="19857"/>
                    <a:pt x="10758" y="19956"/>
                  </a:cubicBezTo>
                  <a:cubicBezTo>
                    <a:pt x="9160" y="20055"/>
                    <a:pt x="7671" y="20084"/>
                    <a:pt x="6306" y="20130"/>
                  </a:cubicBezTo>
                  <a:cubicBezTo>
                    <a:pt x="4945" y="20181"/>
                    <a:pt x="3695" y="20374"/>
                    <a:pt x="2702" y="20839"/>
                  </a:cubicBezTo>
                  <a:cubicBezTo>
                    <a:pt x="1710" y="21301"/>
                    <a:pt x="1004" y="21986"/>
                    <a:pt x="619" y="22649"/>
                  </a:cubicBezTo>
                  <a:cubicBezTo>
                    <a:pt x="425" y="22981"/>
                    <a:pt x="304" y="23303"/>
                    <a:pt x="238" y="23593"/>
                  </a:cubicBezTo>
                  <a:cubicBezTo>
                    <a:pt x="174" y="23881"/>
                    <a:pt x="159" y="24131"/>
                    <a:pt x="141" y="24330"/>
                  </a:cubicBezTo>
                  <a:cubicBezTo>
                    <a:pt x="123" y="24529"/>
                    <a:pt x="90" y="24678"/>
                    <a:pt x="58" y="24775"/>
                  </a:cubicBezTo>
                  <a:cubicBezTo>
                    <a:pt x="26" y="24872"/>
                    <a:pt x="1" y="24919"/>
                    <a:pt x="6" y="24920"/>
                  </a:cubicBezTo>
                  <a:cubicBezTo>
                    <a:pt x="6" y="24920"/>
                    <a:pt x="35" y="24877"/>
                    <a:pt x="73" y="24780"/>
                  </a:cubicBezTo>
                  <a:cubicBezTo>
                    <a:pt x="111" y="24683"/>
                    <a:pt x="151" y="24534"/>
                    <a:pt x="174" y="24333"/>
                  </a:cubicBezTo>
                  <a:cubicBezTo>
                    <a:pt x="197" y="24134"/>
                    <a:pt x="216" y="23887"/>
                    <a:pt x="284" y="23603"/>
                  </a:cubicBezTo>
                  <a:cubicBezTo>
                    <a:pt x="355" y="23321"/>
                    <a:pt x="478" y="23006"/>
                    <a:pt x="674" y="22681"/>
                  </a:cubicBezTo>
                  <a:cubicBezTo>
                    <a:pt x="1062" y="22035"/>
                    <a:pt x="1761" y="21369"/>
                    <a:pt x="2740" y="20921"/>
                  </a:cubicBezTo>
                  <a:cubicBezTo>
                    <a:pt x="3720" y="20472"/>
                    <a:pt x="4955" y="20288"/>
                    <a:pt x="6311" y="20245"/>
                  </a:cubicBezTo>
                  <a:cubicBezTo>
                    <a:pt x="7671" y="20208"/>
                    <a:pt x="9166" y="20185"/>
                    <a:pt x="10767" y="20092"/>
                  </a:cubicBezTo>
                  <a:cubicBezTo>
                    <a:pt x="12367" y="19997"/>
                    <a:pt x="14078" y="19875"/>
                    <a:pt x="15869" y="19671"/>
                  </a:cubicBezTo>
                  <a:cubicBezTo>
                    <a:pt x="19455" y="19280"/>
                    <a:pt x="23376" y="18635"/>
                    <a:pt x="27426" y="17666"/>
                  </a:cubicBezTo>
                  <a:cubicBezTo>
                    <a:pt x="29449" y="17183"/>
                    <a:pt x="31412" y="16653"/>
                    <a:pt x="33287" y="16072"/>
                  </a:cubicBezTo>
                  <a:cubicBezTo>
                    <a:pt x="35159" y="15487"/>
                    <a:pt x="36962" y="14903"/>
                    <a:pt x="38628" y="14204"/>
                  </a:cubicBezTo>
                  <a:cubicBezTo>
                    <a:pt x="39460" y="13853"/>
                    <a:pt x="40260" y="13482"/>
                    <a:pt x="41011" y="13070"/>
                  </a:cubicBezTo>
                  <a:cubicBezTo>
                    <a:pt x="41388" y="12865"/>
                    <a:pt x="41753" y="12654"/>
                    <a:pt x="42103" y="12432"/>
                  </a:cubicBezTo>
                  <a:cubicBezTo>
                    <a:pt x="42283" y="12325"/>
                    <a:pt x="42451" y="12207"/>
                    <a:pt x="42623" y="12095"/>
                  </a:cubicBezTo>
                  <a:cubicBezTo>
                    <a:pt x="42789" y="11975"/>
                    <a:pt x="42942" y="11833"/>
                    <a:pt x="43102" y="11704"/>
                  </a:cubicBezTo>
                  <a:cubicBezTo>
                    <a:pt x="43676" y="11121"/>
                    <a:pt x="44063" y="10435"/>
                    <a:pt x="44426" y="9786"/>
                  </a:cubicBezTo>
                  <a:cubicBezTo>
                    <a:pt x="44786" y="9133"/>
                    <a:pt x="45079" y="8480"/>
                    <a:pt x="45365" y="7861"/>
                  </a:cubicBezTo>
                  <a:cubicBezTo>
                    <a:pt x="46471" y="5367"/>
                    <a:pt x="47328" y="3336"/>
                    <a:pt x="48078" y="2009"/>
                  </a:cubicBezTo>
                  <a:cubicBezTo>
                    <a:pt x="48170" y="1841"/>
                    <a:pt x="48255" y="1685"/>
                    <a:pt x="48338" y="1536"/>
                  </a:cubicBezTo>
                  <a:cubicBezTo>
                    <a:pt x="48425" y="1392"/>
                    <a:pt x="48507" y="1257"/>
                    <a:pt x="48583" y="1132"/>
                  </a:cubicBezTo>
                  <a:cubicBezTo>
                    <a:pt x="48734" y="882"/>
                    <a:pt x="48864" y="670"/>
                    <a:pt x="48982" y="508"/>
                  </a:cubicBezTo>
                  <a:cubicBezTo>
                    <a:pt x="49093" y="347"/>
                    <a:pt x="49178" y="222"/>
                    <a:pt x="49241" y="132"/>
                  </a:cubicBezTo>
                  <a:cubicBezTo>
                    <a:pt x="49298" y="46"/>
                    <a:pt x="49324" y="0"/>
                    <a:pt x="49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8;p69">
              <a:extLst>
                <a:ext uri="{FF2B5EF4-FFF2-40B4-BE49-F238E27FC236}">
                  <a16:creationId xmlns:a16="http://schemas.microsoft.com/office/drawing/2014/main" id="{2E703126-3DA2-1BE2-69D6-F9CB0CDDC50D}"/>
                </a:ext>
              </a:extLst>
            </p:cNvPr>
            <p:cNvSpPr/>
            <p:nvPr/>
          </p:nvSpPr>
          <p:spPr>
            <a:xfrm>
              <a:off x="910125" y="2842075"/>
              <a:ext cx="112575" cy="222050"/>
            </a:xfrm>
            <a:custGeom>
              <a:avLst/>
              <a:gdLst/>
              <a:ahLst/>
              <a:cxnLst/>
              <a:rect l="l" t="t" r="r" b="b"/>
              <a:pathLst>
                <a:path w="4503" h="8882" extrusionOk="0">
                  <a:moveTo>
                    <a:pt x="4482" y="1"/>
                  </a:moveTo>
                  <a:cubicBezTo>
                    <a:pt x="4457" y="1"/>
                    <a:pt x="4319" y="53"/>
                    <a:pt x="4087" y="147"/>
                  </a:cubicBezTo>
                  <a:cubicBezTo>
                    <a:pt x="3838" y="260"/>
                    <a:pt x="3478" y="431"/>
                    <a:pt x="3067" y="700"/>
                  </a:cubicBezTo>
                  <a:cubicBezTo>
                    <a:pt x="2249" y="1221"/>
                    <a:pt x="1162" y="2140"/>
                    <a:pt x="532" y="3532"/>
                  </a:cubicBezTo>
                  <a:cubicBezTo>
                    <a:pt x="269" y="4116"/>
                    <a:pt x="137" y="4728"/>
                    <a:pt x="116" y="5290"/>
                  </a:cubicBezTo>
                  <a:lnTo>
                    <a:pt x="118" y="5282"/>
                  </a:lnTo>
                  <a:lnTo>
                    <a:pt x="118" y="5282"/>
                  </a:lnTo>
                  <a:cubicBezTo>
                    <a:pt x="1" y="6342"/>
                    <a:pt x="70" y="7246"/>
                    <a:pt x="142" y="7883"/>
                  </a:cubicBezTo>
                  <a:cubicBezTo>
                    <a:pt x="180" y="8200"/>
                    <a:pt x="223" y="8450"/>
                    <a:pt x="257" y="8621"/>
                  </a:cubicBezTo>
                  <a:cubicBezTo>
                    <a:pt x="293" y="8789"/>
                    <a:pt x="316" y="8881"/>
                    <a:pt x="325" y="8881"/>
                  </a:cubicBezTo>
                  <a:cubicBezTo>
                    <a:pt x="325" y="8881"/>
                    <a:pt x="325" y="8881"/>
                    <a:pt x="325" y="8881"/>
                  </a:cubicBezTo>
                  <a:cubicBezTo>
                    <a:pt x="346" y="8878"/>
                    <a:pt x="289" y="8506"/>
                    <a:pt x="238" y="7873"/>
                  </a:cubicBezTo>
                  <a:cubicBezTo>
                    <a:pt x="192" y="7241"/>
                    <a:pt x="144" y="6337"/>
                    <a:pt x="269" y="5305"/>
                  </a:cubicBezTo>
                  <a:lnTo>
                    <a:pt x="271" y="5300"/>
                  </a:lnTo>
                  <a:lnTo>
                    <a:pt x="271" y="5297"/>
                  </a:lnTo>
                  <a:cubicBezTo>
                    <a:pt x="297" y="4754"/>
                    <a:pt x="427" y="4164"/>
                    <a:pt x="680" y="3598"/>
                  </a:cubicBezTo>
                  <a:cubicBezTo>
                    <a:pt x="1292" y="2251"/>
                    <a:pt x="2340" y="1336"/>
                    <a:pt x="3131" y="797"/>
                  </a:cubicBezTo>
                  <a:cubicBezTo>
                    <a:pt x="3930" y="246"/>
                    <a:pt x="4503" y="33"/>
                    <a:pt x="4486" y="2"/>
                  </a:cubicBezTo>
                  <a:cubicBezTo>
                    <a:pt x="4486" y="1"/>
                    <a:pt x="4485" y="1"/>
                    <a:pt x="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9;p69">
              <a:extLst>
                <a:ext uri="{FF2B5EF4-FFF2-40B4-BE49-F238E27FC236}">
                  <a16:creationId xmlns:a16="http://schemas.microsoft.com/office/drawing/2014/main" id="{C47F5B4C-A6A6-FE24-35A8-22D1A29D1452}"/>
                </a:ext>
              </a:extLst>
            </p:cNvPr>
            <p:cNvSpPr/>
            <p:nvPr/>
          </p:nvSpPr>
          <p:spPr>
            <a:xfrm>
              <a:off x="1369050" y="2664850"/>
              <a:ext cx="509700" cy="99100"/>
            </a:xfrm>
            <a:custGeom>
              <a:avLst/>
              <a:gdLst/>
              <a:ahLst/>
              <a:cxnLst/>
              <a:rect l="l" t="t" r="r" b="b"/>
              <a:pathLst>
                <a:path w="20388" h="3964" extrusionOk="0">
                  <a:moveTo>
                    <a:pt x="20375" y="0"/>
                  </a:moveTo>
                  <a:cubicBezTo>
                    <a:pt x="20351" y="0"/>
                    <a:pt x="20282" y="8"/>
                    <a:pt x="20172" y="23"/>
                  </a:cubicBezTo>
                  <a:cubicBezTo>
                    <a:pt x="20017" y="46"/>
                    <a:pt x="19815" y="76"/>
                    <a:pt x="19565" y="114"/>
                  </a:cubicBezTo>
                  <a:cubicBezTo>
                    <a:pt x="19042" y="216"/>
                    <a:pt x="18282" y="365"/>
                    <a:pt x="17372" y="656"/>
                  </a:cubicBezTo>
                  <a:cubicBezTo>
                    <a:pt x="16459" y="938"/>
                    <a:pt x="15403" y="1362"/>
                    <a:pt x="14257" y="1885"/>
                  </a:cubicBezTo>
                  <a:cubicBezTo>
                    <a:pt x="13110" y="2398"/>
                    <a:pt x="11862" y="3009"/>
                    <a:pt x="10462" y="3367"/>
                  </a:cubicBezTo>
                  <a:cubicBezTo>
                    <a:pt x="9765" y="3550"/>
                    <a:pt x="9064" y="3642"/>
                    <a:pt x="8385" y="3699"/>
                  </a:cubicBezTo>
                  <a:cubicBezTo>
                    <a:pt x="7705" y="3764"/>
                    <a:pt x="7046" y="3785"/>
                    <a:pt x="6417" y="3805"/>
                  </a:cubicBezTo>
                  <a:cubicBezTo>
                    <a:pt x="6002" y="3815"/>
                    <a:pt x="5600" y="3819"/>
                    <a:pt x="5214" y="3819"/>
                  </a:cubicBezTo>
                  <a:cubicBezTo>
                    <a:pt x="4432" y="3819"/>
                    <a:pt x="3714" y="3802"/>
                    <a:pt x="3078" y="3783"/>
                  </a:cubicBezTo>
                  <a:cubicBezTo>
                    <a:pt x="2129" y="3754"/>
                    <a:pt x="1359" y="3714"/>
                    <a:pt x="828" y="3688"/>
                  </a:cubicBezTo>
                  <a:cubicBezTo>
                    <a:pt x="576" y="3676"/>
                    <a:pt x="372" y="3666"/>
                    <a:pt x="216" y="3660"/>
                  </a:cubicBezTo>
                  <a:cubicBezTo>
                    <a:pt x="141" y="3656"/>
                    <a:pt x="85" y="3655"/>
                    <a:pt x="49" y="3655"/>
                  </a:cubicBezTo>
                  <a:cubicBezTo>
                    <a:pt x="18" y="3655"/>
                    <a:pt x="1" y="3656"/>
                    <a:pt x="1" y="3658"/>
                  </a:cubicBezTo>
                  <a:cubicBezTo>
                    <a:pt x="1" y="3665"/>
                    <a:pt x="73" y="3676"/>
                    <a:pt x="213" y="3693"/>
                  </a:cubicBezTo>
                  <a:cubicBezTo>
                    <a:pt x="369" y="3708"/>
                    <a:pt x="571" y="3727"/>
                    <a:pt x="823" y="3752"/>
                  </a:cubicBezTo>
                  <a:cubicBezTo>
                    <a:pt x="1354" y="3798"/>
                    <a:pt x="2123" y="3854"/>
                    <a:pt x="3075" y="3898"/>
                  </a:cubicBezTo>
                  <a:cubicBezTo>
                    <a:pt x="3822" y="3933"/>
                    <a:pt x="4683" y="3963"/>
                    <a:pt x="5630" y="3963"/>
                  </a:cubicBezTo>
                  <a:cubicBezTo>
                    <a:pt x="5888" y="3963"/>
                    <a:pt x="6152" y="3961"/>
                    <a:pt x="6422" y="3956"/>
                  </a:cubicBezTo>
                  <a:cubicBezTo>
                    <a:pt x="7052" y="3941"/>
                    <a:pt x="7714" y="3921"/>
                    <a:pt x="8400" y="3859"/>
                  </a:cubicBezTo>
                  <a:cubicBezTo>
                    <a:pt x="9082" y="3803"/>
                    <a:pt x="9794" y="3711"/>
                    <a:pt x="10503" y="3525"/>
                  </a:cubicBezTo>
                  <a:cubicBezTo>
                    <a:pt x="11925" y="3162"/>
                    <a:pt x="13178" y="2543"/>
                    <a:pt x="14321" y="2023"/>
                  </a:cubicBezTo>
                  <a:cubicBezTo>
                    <a:pt x="15461" y="1494"/>
                    <a:pt x="16506" y="1061"/>
                    <a:pt x="17409" y="767"/>
                  </a:cubicBezTo>
                  <a:cubicBezTo>
                    <a:pt x="18308" y="462"/>
                    <a:pt x="19060" y="296"/>
                    <a:pt x="19578" y="176"/>
                  </a:cubicBezTo>
                  <a:cubicBezTo>
                    <a:pt x="19825" y="127"/>
                    <a:pt x="20024" y="86"/>
                    <a:pt x="20179" y="56"/>
                  </a:cubicBezTo>
                  <a:cubicBezTo>
                    <a:pt x="20315" y="26"/>
                    <a:pt x="20387" y="8"/>
                    <a:pt x="20386" y="2"/>
                  </a:cubicBezTo>
                  <a:cubicBezTo>
                    <a:pt x="20385" y="1"/>
                    <a:pt x="20382" y="0"/>
                    <a:pt x="20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0;p69">
              <a:extLst>
                <a:ext uri="{FF2B5EF4-FFF2-40B4-BE49-F238E27FC236}">
                  <a16:creationId xmlns:a16="http://schemas.microsoft.com/office/drawing/2014/main" id="{FE15FB5B-5F00-0CD7-972A-E8F008F7A1FE}"/>
                </a:ext>
              </a:extLst>
            </p:cNvPr>
            <p:cNvSpPr/>
            <p:nvPr/>
          </p:nvSpPr>
          <p:spPr>
            <a:xfrm>
              <a:off x="2393450" y="2395025"/>
              <a:ext cx="613950" cy="311200"/>
            </a:xfrm>
            <a:custGeom>
              <a:avLst/>
              <a:gdLst/>
              <a:ahLst/>
              <a:cxnLst/>
              <a:rect l="l" t="t" r="r" b="b"/>
              <a:pathLst>
                <a:path w="24558" h="12448" extrusionOk="0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359" y="200"/>
                    <a:pt x="1078" y="373"/>
                  </a:cubicBezTo>
                  <a:cubicBezTo>
                    <a:pt x="1636" y="511"/>
                    <a:pt x="2413" y="601"/>
                    <a:pt x="3357" y="601"/>
                  </a:cubicBezTo>
                  <a:cubicBezTo>
                    <a:pt x="3627" y="601"/>
                    <a:pt x="3910" y="594"/>
                    <a:pt x="4205" y="578"/>
                  </a:cubicBezTo>
                  <a:cubicBezTo>
                    <a:pt x="4869" y="539"/>
                    <a:pt x="5598" y="496"/>
                    <a:pt x="6383" y="448"/>
                  </a:cubicBezTo>
                  <a:cubicBezTo>
                    <a:pt x="6689" y="435"/>
                    <a:pt x="7005" y="425"/>
                    <a:pt x="7328" y="425"/>
                  </a:cubicBezTo>
                  <a:cubicBezTo>
                    <a:pt x="7832" y="425"/>
                    <a:pt x="8354" y="450"/>
                    <a:pt x="8888" y="526"/>
                  </a:cubicBezTo>
                  <a:cubicBezTo>
                    <a:pt x="9760" y="651"/>
                    <a:pt x="10666" y="942"/>
                    <a:pt x="11456" y="1501"/>
                  </a:cubicBezTo>
                  <a:cubicBezTo>
                    <a:pt x="11849" y="1781"/>
                    <a:pt x="12209" y="2121"/>
                    <a:pt x="12502" y="2524"/>
                  </a:cubicBezTo>
                  <a:cubicBezTo>
                    <a:pt x="12789" y="2924"/>
                    <a:pt x="12994" y="3393"/>
                    <a:pt x="13085" y="3892"/>
                  </a:cubicBezTo>
                  <a:lnTo>
                    <a:pt x="13085" y="3892"/>
                  </a:lnTo>
                  <a:cubicBezTo>
                    <a:pt x="13085" y="3893"/>
                    <a:pt x="13086" y="3895"/>
                    <a:pt x="13086" y="3896"/>
                  </a:cubicBezTo>
                  <a:lnTo>
                    <a:pt x="13086" y="3896"/>
                  </a:lnTo>
                  <a:lnTo>
                    <a:pt x="13086" y="3896"/>
                  </a:lnTo>
                  <a:cubicBezTo>
                    <a:pt x="13086" y="3898"/>
                    <a:pt x="13087" y="3900"/>
                    <a:pt x="13087" y="3903"/>
                  </a:cubicBezTo>
                  <a:lnTo>
                    <a:pt x="13248" y="3883"/>
                  </a:lnTo>
                  <a:cubicBezTo>
                    <a:pt x="13225" y="3537"/>
                    <a:pt x="13301" y="3179"/>
                    <a:pt x="13462" y="2853"/>
                  </a:cubicBezTo>
                  <a:cubicBezTo>
                    <a:pt x="13622" y="2526"/>
                    <a:pt x="13869" y="2238"/>
                    <a:pt x="14158" y="1999"/>
                  </a:cubicBezTo>
                  <a:cubicBezTo>
                    <a:pt x="14604" y="1638"/>
                    <a:pt x="15148" y="1414"/>
                    <a:pt x="15706" y="1365"/>
                  </a:cubicBezTo>
                  <a:cubicBezTo>
                    <a:pt x="15816" y="1354"/>
                    <a:pt x="15926" y="1348"/>
                    <a:pt x="16035" y="1348"/>
                  </a:cubicBezTo>
                  <a:cubicBezTo>
                    <a:pt x="16483" y="1348"/>
                    <a:pt x="16926" y="1436"/>
                    <a:pt x="17343" y="1572"/>
                  </a:cubicBezTo>
                  <a:cubicBezTo>
                    <a:pt x="18387" y="1916"/>
                    <a:pt x="19264" y="2565"/>
                    <a:pt x="20007" y="3246"/>
                  </a:cubicBezTo>
                  <a:cubicBezTo>
                    <a:pt x="21496" y="4640"/>
                    <a:pt x="22363" y="6309"/>
                    <a:pt x="22975" y="7712"/>
                  </a:cubicBezTo>
                  <a:cubicBezTo>
                    <a:pt x="23582" y="9130"/>
                    <a:pt x="23934" y="10332"/>
                    <a:pt x="24179" y="11160"/>
                  </a:cubicBezTo>
                  <a:cubicBezTo>
                    <a:pt x="24296" y="11566"/>
                    <a:pt x="24386" y="11885"/>
                    <a:pt x="24452" y="12116"/>
                  </a:cubicBezTo>
                  <a:cubicBezTo>
                    <a:pt x="24481" y="12218"/>
                    <a:pt x="24506" y="12300"/>
                    <a:pt x="24526" y="12364"/>
                  </a:cubicBezTo>
                  <a:cubicBezTo>
                    <a:pt x="24542" y="12420"/>
                    <a:pt x="24552" y="12448"/>
                    <a:pt x="24555" y="12448"/>
                  </a:cubicBezTo>
                  <a:cubicBezTo>
                    <a:pt x="24557" y="12448"/>
                    <a:pt x="24552" y="12418"/>
                    <a:pt x="24541" y="12361"/>
                  </a:cubicBezTo>
                  <a:cubicBezTo>
                    <a:pt x="24526" y="12295"/>
                    <a:pt x="24508" y="12213"/>
                    <a:pt x="24483" y="12109"/>
                  </a:cubicBezTo>
                  <a:cubicBezTo>
                    <a:pt x="24434" y="11887"/>
                    <a:pt x="24351" y="11561"/>
                    <a:pt x="24240" y="11143"/>
                  </a:cubicBezTo>
                  <a:cubicBezTo>
                    <a:pt x="24013" y="10309"/>
                    <a:pt x="23677" y="9099"/>
                    <a:pt x="23080" y="7668"/>
                  </a:cubicBezTo>
                  <a:cubicBezTo>
                    <a:pt x="22478" y="6252"/>
                    <a:pt x="21618" y="4559"/>
                    <a:pt x="20111" y="3136"/>
                  </a:cubicBezTo>
                  <a:cubicBezTo>
                    <a:pt x="19358" y="2442"/>
                    <a:pt x="18469" y="1777"/>
                    <a:pt x="17392" y="1420"/>
                  </a:cubicBezTo>
                  <a:cubicBezTo>
                    <a:pt x="16962" y="1278"/>
                    <a:pt x="16502" y="1187"/>
                    <a:pt x="16032" y="1187"/>
                  </a:cubicBezTo>
                  <a:cubicBezTo>
                    <a:pt x="15919" y="1187"/>
                    <a:pt x="15804" y="1192"/>
                    <a:pt x="15689" y="1203"/>
                  </a:cubicBezTo>
                  <a:cubicBezTo>
                    <a:pt x="15102" y="1253"/>
                    <a:pt x="14523" y="1491"/>
                    <a:pt x="14054" y="1873"/>
                  </a:cubicBezTo>
                  <a:cubicBezTo>
                    <a:pt x="13749" y="2125"/>
                    <a:pt x="13487" y="2430"/>
                    <a:pt x="13316" y="2781"/>
                  </a:cubicBezTo>
                  <a:cubicBezTo>
                    <a:pt x="13222" y="2971"/>
                    <a:pt x="13155" y="3171"/>
                    <a:pt x="13118" y="3375"/>
                  </a:cubicBezTo>
                  <a:lnTo>
                    <a:pt x="13118" y="3375"/>
                  </a:lnTo>
                  <a:cubicBezTo>
                    <a:pt x="13002" y="3035"/>
                    <a:pt x="12837" y="2716"/>
                    <a:pt x="12632" y="2430"/>
                  </a:cubicBezTo>
                  <a:cubicBezTo>
                    <a:pt x="12326" y="2011"/>
                    <a:pt x="11951" y="1661"/>
                    <a:pt x="11546" y="1374"/>
                  </a:cubicBezTo>
                  <a:cubicBezTo>
                    <a:pt x="10730" y="800"/>
                    <a:pt x="9796" y="504"/>
                    <a:pt x="8908" y="384"/>
                  </a:cubicBezTo>
                  <a:cubicBezTo>
                    <a:pt x="8399" y="314"/>
                    <a:pt x="7904" y="290"/>
                    <a:pt x="7425" y="290"/>
                  </a:cubicBezTo>
                  <a:cubicBezTo>
                    <a:pt x="7065" y="290"/>
                    <a:pt x="6715" y="303"/>
                    <a:pt x="6376" y="322"/>
                  </a:cubicBezTo>
                  <a:cubicBezTo>
                    <a:pt x="5593" y="374"/>
                    <a:pt x="4864" y="425"/>
                    <a:pt x="4200" y="471"/>
                  </a:cubicBezTo>
                  <a:cubicBezTo>
                    <a:pt x="3837" y="494"/>
                    <a:pt x="3494" y="504"/>
                    <a:pt x="3171" y="504"/>
                  </a:cubicBezTo>
                  <a:cubicBezTo>
                    <a:pt x="2317" y="504"/>
                    <a:pt x="1611" y="431"/>
                    <a:pt x="1091" y="315"/>
                  </a:cubicBezTo>
                  <a:cubicBezTo>
                    <a:pt x="733" y="241"/>
                    <a:pt x="463" y="152"/>
                    <a:pt x="280" y="93"/>
                  </a:cubicBezTo>
                  <a:cubicBezTo>
                    <a:pt x="196" y="63"/>
                    <a:pt x="129" y="40"/>
                    <a:pt x="73" y="21"/>
                  </a:cubicBezTo>
                  <a:cubicBezTo>
                    <a:pt x="34" y="8"/>
                    <a:pt x="10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901;p69">
              <a:extLst>
                <a:ext uri="{FF2B5EF4-FFF2-40B4-BE49-F238E27FC236}">
                  <a16:creationId xmlns:a16="http://schemas.microsoft.com/office/drawing/2014/main" id="{9E788F4E-0B30-FCEA-2E94-F4FB51C0C419}"/>
                </a:ext>
              </a:extLst>
            </p:cNvPr>
            <p:cNvSpPr/>
            <p:nvPr/>
          </p:nvSpPr>
          <p:spPr>
            <a:xfrm>
              <a:off x="2669050" y="2513250"/>
              <a:ext cx="313825" cy="682050"/>
            </a:xfrm>
            <a:custGeom>
              <a:avLst/>
              <a:gdLst/>
              <a:ahLst/>
              <a:cxnLst/>
              <a:rect l="l" t="t" r="r" b="b"/>
              <a:pathLst>
                <a:path w="12553" h="27282" extrusionOk="0">
                  <a:moveTo>
                    <a:pt x="6486" y="1"/>
                  </a:moveTo>
                  <a:cubicBezTo>
                    <a:pt x="6485" y="1"/>
                    <a:pt x="6485" y="1"/>
                    <a:pt x="6485" y="1"/>
                  </a:cubicBezTo>
                  <a:lnTo>
                    <a:pt x="6486" y="3"/>
                  </a:lnTo>
                  <a:cubicBezTo>
                    <a:pt x="6465" y="36"/>
                    <a:pt x="7181" y="141"/>
                    <a:pt x="8125" y="925"/>
                  </a:cubicBezTo>
                  <a:cubicBezTo>
                    <a:pt x="9059" y="1694"/>
                    <a:pt x="10090" y="3251"/>
                    <a:pt x="10454" y="5408"/>
                  </a:cubicBezTo>
                  <a:cubicBezTo>
                    <a:pt x="10636" y="6482"/>
                    <a:pt x="10668" y="7681"/>
                    <a:pt x="10658" y="8967"/>
                  </a:cubicBezTo>
                  <a:cubicBezTo>
                    <a:pt x="10655" y="10252"/>
                    <a:pt x="10607" y="11634"/>
                    <a:pt x="10781" y="13079"/>
                  </a:cubicBezTo>
                  <a:cubicBezTo>
                    <a:pt x="10949" y="14524"/>
                    <a:pt x="11288" y="16011"/>
                    <a:pt x="11630" y="17545"/>
                  </a:cubicBezTo>
                  <a:cubicBezTo>
                    <a:pt x="11964" y="19082"/>
                    <a:pt x="12309" y="20680"/>
                    <a:pt x="12372" y="22342"/>
                  </a:cubicBezTo>
                  <a:cubicBezTo>
                    <a:pt x="12382" y="22756"/>
                    <a:pt x="12390" y="23171"/>
                    <a:pt x="12359" y="23579"/>
                  </a:cubicBezTo>
                  <a:cubicBezTo>
                    <a:pt x="12344" y="23988"/>
                    <a:pt x="12296" y="24393"/>
                    <a:pt x="12212" y="24784"/>
                  </a:cubicBezTo>
                  <a:cubicBezTo>
                    <a:pt x="12053" y="25563"/>
                    <a:pt x="11663" y="26308"/>
                    <a:pt x="10997" y="26702"/>
                  </a:cubicBezTo>
                  <a:cubicBezTo>
                    <a:pt x="10501" y="27007"/>
                    <a:pt x="9923" y="27125"/>
                    <a:pt x="9354" y="27125"/>
                  </a:cubicBezTo>
                  <a:cubicBezTo>
                    <a:pt x="9170" y="27125"/>
                    <a:pt x="8988" y="27113"/>
                    <a:pt x="8809" y="27091"/>
                  </a:cubicBezTo>
                  <a:cubicBezTo>
                    <a:pt x="8064" y="27003"/>
                    <a:pt x="7375" y="26730"/>
                    <a:pt x="6736" y="26401"/>
                  </a:cubicBezTo>
                  <a:cubicBezTo>
                    <a:pt x="6095" y="26076"/>
                    <a:pt x="5493" y="25706"/>
                    <a:pt x="4883" y="25385"/>
                  </a:cubicBezTo>
                  <a:cubicBezTo>
                    <a:pt x="4277" y="25061"/>
                    <a:pt x="3651" y="24798"/>
                    <a:pt x="3026" y="24631"/>
                  </a:cubicBezTo>
                  <a:cubicBezTo>
                    <a:pt x="2409" y="24454"/>
                    <a:pt x="1802" y="24301"/>
                    <a:pt x="1302" y="23993"/>
                  </a:cubicBezTo>
                  <a:cubicBezTo>
                    <a:pt x="795" y="23696"/>
                    <a:pt x="450" y="23215"/>
                    <a:pt x="295" y="22702"/>
                  </a:cubicBezTo>
                  <a:cubicBezTo>
                    <a:pt x="129" y="22190"/>
                    <a:pt x="111" y="21664"/>
                    <a:pt x="142" y="21179"/>
                  </a:cubicBezTo>
                  <a:cubicBezTo>
                    <a:pt x="177" y="20692"/>
                    <a:pt x="269" y="20236"/>
                    <a:pt x="390" y="19822"/>
                  </a:cubicBezTo>
                  <a:cubicBezTo>
                    <a:pt x="640" y="18994"/>
                    <a:pt x="1006" y="18333"/>
                    <a:pt x="1361" y="17840"/>
                  </a:cubicBezTo>
                  <a:cubicBezTo>
                    <a:pt x="1715" y="17343"/>
                    <a:pt x="2052" y="17006"/>
                    <a:pt x="2289" y="16790"/>
                  </a:cubicBezTo>
                  <a:cubicBezTo>
                    <a:pt x="2404" y="16678"/>
                    <a:pt x="2501" y="16603"/>
                    <a:pt x="2563" y="16549"/>
                  </a:cubicBezTo>
                  <a:cubicBezTo>
                    <a:pt x="2626" y="16494"/>
                    <a:pt x="2657" y="16466"/>
                    <a:pt x="2655" y="16463"/>
                  </a:cubicBezTo>
                  <a:lnTo>
                    <a:pt x="2655" y="16463"/>
                  </a:lnTo>
                  <a:cubicBezTo>
                    <a:pt x="2655" y="16463"/>
                    <a:pt x="2511" y="16555"/>
                    <a:pt x="2266" y="16766"/>
                  </a:cubicBezTo>
                  <a:cubicBezTo>
                    <a:pt x="2021" y="16975"/>
                    <a:pt x="1673" y="17307"/>
                    <a:pt x="1308" y="17804"/>
                  </a:cubicBezTo>
                  <a:cubicBezTo>
                    <a:pt x="943" y="18295"/>
                    <a:pt x="563" y="18960"/>
                    <a:pt x="302" y="19796"/>
                  </a:cubicBezTo>
                  <a:cubicBezTo>
                    <a:pt x="175" y="20215"/>
                    <a:pt x="78" y="20676"/>
                    <a:pt x="37" y="21171"/>
                  </a:cubicBezTo>
                  <a:cubicBezTo>
                    <a:pt x="1" y="21666"/>
                    <a:pt x="15" y="22204"/>
                    <a:pt x="183" y="22738"/>
                  </a:cubicBezTo>
                  <a:cubicBezTo>
                    <a:pt x="339" y="23271"/>
                    <a:pt x="705" y="23788"/>
                    <a:pt x="1234" y="24100"/>
                  </a:cubicBezTo>
                  <a:cubicBezTo>
                    <a:pt x="1757" y="24424"/>
                    <a:pt x="2374" y="24581"/>
                    <a:pt x="2988" y="24761"/>
                  </a:cubicBezTo>
                  <a:cubicBezTo>
                    <a:pt x="3606" y="24931"/>
                    <a:pt x="4213" y="25187"/>
                    <a:pt x="4815" y="25512"/>
                  </a:cubicBezTo>
                  <a:cubicBezTo>
                    <a:pt x="5419" y="25832"/>
                    <a:pt x="6019" y="26204"/>
                    <a:pt x="6667" y="26536"/>
                  </a:cubicBezTo>
                  <a:cubicBezTo>
                    <a:pt x="7310" y="26870"/>
                    <a:pt x="8023" y="27155"/>
                    <a:pt x="8789" y="27245"/>
                  </a:cubicBezTo>
                  <a:cubicBezTo>
                    <a:pt x="8976" y="27268"/>
                    <a:pt x="9168" y="27281"/>
                    <a:pt x="9362" y="27281"/>
                  </a:cubicBezTo>
                  <a:cubicBezTo>
                    <a:pt x="9950" y="27281"/>
                    <a:pt x="10553" y="27161"/>
                    <a:pt x="11081" y="26839"/>
                  </a:cubicBezTo>
                  <a:cubicBezTo>
                    <a:pt x="11428" y="26627"/>
                    <a:pt x="11724" y="26324"/>
                    <a:pt x="11934" y="25970"/>
                  </a:cubicBezTo>
                  <a:cubicBezTo>
                    <a:pt x="12146" y="25617"/>
                    <a:pt x="12285" y="25222"/>
                    <a:pt x="12372" y="24819"/>
                  </a:cubicBezTo>
                  <a:cubicBezTo>
                    <a:pt x="12459" y="24416"/>
                    <a:pt x="12507" y="24003"/>
                    <a:pt x="12521" y="23589"/>
                  </a:cubicBezTo>
                  <a:cubicBezTo>
                    <a:pt x="12553" y="23174"/>
                    <a:pt x="12546" y="22755"/>
                    <a:pt x="12535" y="22335"/>
                  </a:cubicBezTo>
                  <a:cubicBezTo>
                    <a:pt x="12472" y="20654"/>
                    <a:pt x="12123" y="19047"/>
                    <a:pt x="11786" y="17511"/>
                  </a:cubicBezTo>
                  <a:cubicBezTo>
                    <a:pt x="11441" y="15974"/>
                    <a:pt x="11102" y="14494"/>
                    <a:pt x="10931" y="13061"/>
                  </a:cubicBezTo>
                  <a:cubicBezTo>
                    <a:pt x="10755" y="11630"/>
                    <a:pt x="10796" y="10254"/>
                    <a:pt x="10794" y="8967"/>
                  </a:cubicBezTo>
                  <a:cubicBezTo>
                    <a:pt x="10798" y="7679"/>
                    <a:pt x="10760" y="6472"/>
                    <a:pt x="10567" y="5388"/>
                  </a:cubicBezTo>
                  <a:cubicBezTo>
                    <a:pt x="10186" y="3207"/>
                    <a:pt x="9125" y="1639"/>
                    <a:pt x="8166" y="876"/>
                  </a:cubicBezTo>
                  <a:cubicBezTo>
                    <a:pt x="7689" y="485"/>
                    <a:pt x="7253" y="272"/>
                    <a:pt x="6955" y="151"/>
                  </a:cubicBezTo>
                  <a:cubicBezTo>
                    <a:pt x="6805" y="91"/>
                    <a:pt x="6684" y="60"/>
                    <a:pt x="6606" y="34"/>
                  </a:cubicBezTo>
                  <a:cubicBezTo>
                    <a:pt x="6533" y="11"/>
                    <a:pt x="6492" y="1"/>
                    <a:pt x="6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902;p69">
              <a:extLst>
                <a:ext uri="{FF2B5EF4-FFF2-40B4-BE49-F238E27FC236}">
                  <a16:creationId xmlns:a16="http://schemas.microsoft.com/office/drawing/2014/main" id="{F74E808A-8560-5973-632E-F5E8F360DEF8}"/>
                </a:ext>
              </a:extLst>
            </p:cNvPr>
            <p:cNvSpPr/>
            <p:nvPr/>
          </p:nvSpPr>
          <p:spPr>
            <a:xfrm>
              <a:off x="2793825" y="3012025"/>
              <a:ext cx="113150" cy="54925"/>
            </a:xfrm>
            <a:custGeom>
              <a:avLst/>
              <a:gdLst/>
              <a:ahLst/>
              <a:cxnLst/>
              <a:rect l="l" t="t" r="r" b="b"/>
              <a:pathLst>
                <a:path w="4526" h="2197" extrusionOk="0">
                  <a:moveTo>
                    <a:pt x="321" y="0"/>
                  </a:moveTo>
                  <a:cubicBezTo>
                    <a:pt x="123" y="0"/>
                    <a:pt x="10" y="17"/>
                    <a:pt x="10" y="27"/>
                  </a:cubicBezTo>
                  <a:cubicBezTo>
                    <a:pt x="0" y="83"/>
                    <a:pt x="1191" y="55"/>
                    <a:pt x="2468" y="682"/>
                  </a:cubicBezTo>
                  <a:cubicBezTo>
                    <a:pt x="3727" y="1276"/>
                    <a:pt x="4444" y="2196"/>
                    <a:pt x="4507" y="2196"/>
                  </a:cubicBezTo>
                  <a:cubicBezTo>
                    <a:pt x="4509" y="2196"/>
                    <a:pt x="4510" y="2196"/>
                    <a:pt x="4510" y="2195"/>
                  </a:cubicBezTo>
                  <a:lnTo>
                    <a:pt x="4512" y="2195"/>
                  </a:lnTo>
                  <a:cubicBezTo>
                    <a:pt x="4525" y="2184"/>
                    <a:pt x="4369" y="1935"/>
                    <a:pt x="4038" y="1598"/>
                  </a:cubicBezTo>
                  <a:cubicBezTo>
                    <a:pt x="3709" y="1261"/>
                    <a:pt x="3191" y="848"/>
                    <a:pt x="2538" y="534"/>
                  </a:cubicBezTo>
                  <a:cubicBezTo>
                    <a:pt x="1885" y="220"/>
                    <a:pt x="1240" y="72"/>
                    <a:pt x="772" y="24"/>
                  </a:cubicBezTo>
                  <a:cubicBezTo>
                    <a:pt x="594" y="6"/>
                    <a:pt x="442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903;p69">
              <a:extLst>
                <a:ext uri="{FF2B5EF4-FFF2-40B4-BE49-F238E27FC236}">
                  <a16:creationId xmlns:a16="http://schemas.microsoft.com/office/drawing/2014/main" id="{64F67E81-0867-016A-FA53-7F5D965B7F8C}"/>
                </a:ext>
              </a:extLst>
            </p:cNvPr>
            <p:cNvSpPr/>
            <p:nvPr/>
          </p:nvSpPr>
          <p:spPr>
            <a:xfrm>
              <a:off x="2541750" y="2579300"/>
              <a:ext cx="335025" cy="463725"/>
            </a:xfrm>
            <a:custGeom>
              <a:avLst/>
              <a:gdLst/>
              <a:ahLst/>
              <a:cxnLst/>
              <a:rect l="l" t="t" r="r" b="b"/>
              <a:pathLst>
                <a:path w="13401" h="18549" extrusionOk="0">
                  <a:moveTo>
                    <a:pt x="488" y="1"/>
                  </a:moveTo>
                  <a:cubicBezTo>
                    <a:pt x="484" y="1"/>
                    <a:pt x="471" y="24"/>
                    <a:pt x="447" y="68"/>
                  </a:cubicBezTo>
                  <a:cubicBezTo>
                    <a:pt x="423" y="114"/>
                    <a:pt x="387" y="183"/>
                    <a:pt x="342" y="275"/>
                  </a:cubicBezTo>
                  <a:cubicBezTo>
                    <a:pt x="265" y="463"/>
                    <a:pt x="153" y="744"/>
                    <a:pt x="86" y="1129"/>
                  </a:cubicBezTo>
                  <a:cubicBezTo>
                    <a:pt x="20" y="1511"/>
                    <a:pt x="0" y="1994"/>
                    <a:pt x="95" y="2540"/>
                  </a:cubicBezTo>
                  <a:cubicBezTo>
                    <a:pt x="192" y="3083"/>
                    <a:pt x="418" y="3692"/>
                    <a:pt x="845" y="4249"/>
                  </a:cubicBezTo>
                  <a:cubicBezTo>
                    <a:pt x="1272" y="4807"/>
                    <a:pt x="1920" y="5277"/>
                    <a:pt x="2704" y="5532"/>
                  </a:cubicBezTo>
                  <a:cubicBezTo>
                    <a:pt x="3102" y="5664"/>
                    <a:pt x="3538" y="5740"/>
                    <a:pt x="3988" y="5740"/>
                  </a:cubicBezTo>
                  <a:cubicBezTo>
                    <a:pt x="4418" y="5740"/>
                    <a:pt x="4860" y="5671"/>
                    <a:pt x="5290" y="5516"/>
                  </a:cubicBezTo>
                  <a:cubicBezTo>
                    <a:pt x="6177" y="5205"/>
                    <a:pt x="6909" y="4542"/>
                    <a:pt x="7751" y="4049"/>
                  </a:cubicBezTo>
                  <a:cubicBezTo>
                    <a:pt x="8173" y="3804"/>
                    <a:pt x="8639" y="3610"/>
                    <a:pt x="9132" y="3540"/>
                  </a:cubicBezTo>
                  <a:cubicBezTo>
                    <a:pt x="9238" y="3525"/>
                    <a:pt x="9346" y="3517"/>
                    <a:pt x="9453" y="3517"/>
                  </a:cubicBezTo>
                  <a:cubicBezTo>
                    <a:pt x="9844" y="3517"/>
                    <a:pt x="10235" y="3622"/>
                    <a:pt x="10555" y="3858"/>
                  </a:cubicBezTo>
                  <a:cubicBezTo>
                    <a:pt x="10970" y="4152"/>
                    <a:pt x="11238" y="4606"/>
                    <a:pt x="11427" y="5069"/>
                  </a:cubicBezTo>
                  <a:cubicBezTo>
                    <a:pt x="11616" y="5537"/>
                    <a:pt x="11735" y="6024"/>
                    <a:pt x="11840" y="6508"/>
                  </a:cubicBezTo>
                  <a:cubicBezTo>
                    <a:pt x="12054" y="7475"/>
                    <a:pt x="12240" y="8413"/>
                    <a:pt x="12398" y="9309"/>
                  </a:cubicBezTo>
                  <a:cubicBezTo>
                    <a:pt x="12713" y="11104"/>
                    <a:pt x="12924" y="12730"/>
                    <a:pt x="13064" y="14101"/>
                  </a:cubicBezTo>
                  <a:cubicBezTo>
                    <a:pt x="13202" y="15471"/>
                    <a:pt x="13276" y="16583"/>
                    <a:pt x="13320" y="17353"/>
                  </a:cubicBezTo>
                  <a:cubicBezTo>
                    <a:pt x="13340" y="17728"/>
                    <a:pt x="13356" y="18024"/>
                    <a:pt x="13368" y="18239"/>
                  </a:cubicBezTo>
                  <a:cubicBezTo>
                    <a:pt x="13375" y="18331"/>
                    <a:pt x="13380" y="18409"/>
                    <a:pt x="13384" y="18469"/>
                  </a:cubicBezTo>
                  <a:cubicBezTo>
                    <a:pt x="13389" y="18520"/>
                    <a:pt x="13393" y="18548"/>
                    <a:pt x="13396" y="18548"/>
                  </a:cubicBezTo>
                  <a:cubicBezTo>
                    <a:pt x="13398" y="18548"/>
                    <a:pt x="13399" y="18520"/>
                    <a:pt x="13401" y="18469"/>
                  </a:cubicBezTo>
                  <a:cubicBezTo>
                    <a:pt x="13401" y="18407"/>
                    <a:pt x="13401" y="18331"/>
                    <a:pt x="13401" y="18238"/>
                  </a:cubicBezTo>
                  <a:cubicBezTo>
                    <a:pt x="13401" y="18035"/>
                    <a:pt x="13398" y="17736"/>
                    <a:pt x="13383" y="17351"/>
                  </a:cubicBezTo>
                  <a:cubicBezTo>
                    <a:pt x="13358" y="16579"/>
                    <a:pt x="13302" y="15464"/>
                    <a:pt x="13179" y="14089"/>
                  </a:cubicBezTo>
                  <a:cubicBezTo>
                    <a:pt x="13054" y="12716"/>
                    <a:pt x="12855" y="11084"/>
                    <a:pt x="12547" y="9284"/>
                  </a:cubicBezTo>
                  <a:cubicBezTo>
                    <a:pt x="12393" y="8385"/>
                    <a:pt x="12208" y="7444"/>
                    <a:pt x="11996" y="6475"/>
                  </a:cubicBezTo>
                  <a:cubicBezTo>
                    <a:pt x="11893" y="5990"/>
                    <a:pt x="11772" y="5491"/>
                    <a:pt x="11578" y="5008"/>
                  </a:cubicBezTo>
                  <a:cubicBezTo>
                    <a:pt x="11384" y="4529"/>
                    <a:pt x="11101" y="4049"/>
                    <a:pt x="10651" y="3725"/>
                  </a:cubicBezTo>
                  <a:cubicBezTo>
                    <a:pt x="10302" y="3468"/>
                    <a:pt x="9872" y="3354"/>
                    <a:pt x="9453" y="3354"/>
                  </a:cubicBezTo>
                  <a:cubicBezTo>
                    <a:pt x="9337" y="3354"/>
                    <a:pt x="9223" y="3363"/>
                    <a:pt x="9111" y="3379"/>
                  </a:cubicBezTo>
                  <a:cubicBezTo>
                    <a:pt x="8588" y="3453"/>
                    <a:pt x="8106" y="3657"/>
                    <a:pt x="7670" y="3909"/>
                  </a:cubicBezTo>
                  <a:cubicBezTo>
                    <a:pt x="6810" y="4420"/>
                    <a:pt x="6089" y="5074"/>
                    <a:pt x="5239" y="5375"/>
                  </a:cubicBezTo>
                  <a:cubicBezTo>
                    <a:pt x="4821" y="5528"/>
                    <a:pt x="4388" y="5596"/>
                    <a:pt x="3966" y="5596"/>
                  </a:cubicBezTo>
                  <a:cubicBezTo>
                    <a:pt x="3540" y="5596"/>
                    <a:pt x="3125" y="5526"/>
                    <a:pt x="2745" y="5404"/>
                  </a:cubicBezTo>
                  <a:cubicBezTo>
                    <a:pt x="1985" y="5161"/>
                    <a:pt x="1354" y="4712"/>
                    <a:pt x="936" y="4179"/>
                  </a:cubicBezTo>
                  <a:cubicBezTo>
                    <a:pt x="516" y="3644"/>
                    <a:pt x="290" y="3052"/>
                    <a:pt x="184" y="2524"/>
                  </a:cubicBezTo>
                  <a:cubicBezTo>
                    <a:pt x="84" y="1991"/>
                    <a:pt x="92" y="1517"/>
                    <a:pt x="148" y="1139"/>
                  </a:cubicBezTo>
                  <a:cubicBezTo>
                    <a:pt x="271" y="379"/>
                    <a:pt x="512" y="9"/>
                    <a:pt x="489" y="1"/>
                  </a:cubicBezTo>
                  <a:cubicBezTo>
                    <a:pt x="488" y="1"/>
                    <a:pt x="488" y="1"/>
                    <a:pt x="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904;p69">
              <a:extLst>
                <a:ext uri="{FF2B5EF4-FFF2-40B4-BE49-F238E27FC236}">
                  <a16:creationId xmlns:a16="http://schemas.microsoft.com/office/drawing/2014/main" id="{60AFBAF2-C2B7-0EFB-A992-4C4D375E4375}"/>
                </a:ext>
              </a:extLst>
            </p:cNvPr>
            <p:cNvSpPr/>
            <p:nvPr/>
          </p:nvSpPr>
          <p:spPr>
            <a:xfrm>
              <a:off x="2471750" y="3067625"/>
              <a:ext cx="585800" cy="389325"/>
            </a:xfrm>
            <a:custGeom>
              <a:avLst/>
              <a:gdLst/>
              <a:ahLst/>
              <a:cxnLst/>
              <a:rect l="l" t="t" r="r" b="b"/>
              <a:pathLst>
                <a:path w="23432" h="15573" extrusionOk="0">
                  <a:moveTo>
                    <a:pt x="2618" y="0"/>
                  </a:moveTo>
                  <a:cubicBezTo>
                    <a:pt x="2612" y="0"/>
                    <a:pt x="2586" y="13"/>
                    <a:pt x="2538" y="37"/>
                  </a:cubicBezTo>
                  <a:cubicBezTo>
                    <a:pt x="2489" y="66"/>
                    <a:pt x="2410" y="103"/>
                    <a:pt x="2315" y="165"/>
                  </a:cubicBezTo>
                  <a:cubicBezTo>
                    <a:pt x="2121" y="282"/>
                    <a:pt x="1848" y="478"/>
                    <a:pt x="1535" y="777"/>
                  </a:cubicBezTo>
                  <a:cubicBezTo>
                    <a:pt x="1227" y="1078"/>
                    <a:pt x="882" y="1488"/>
                    <a:pt x="596" y="2034"/>
                  </a:cubicBezTo>
                  <a:cubicBezTo>
                    <a:pt x="310" y="2575"/>
                    <a:pt x="79" y="3258"/>
                    <a:pt x="42" y="4034"/>
                  </a:cubicBezTo>
                  <a:cubicBezTo>
                    <a:pt x="0" y="4809"/>
                    <a:pt x="147" y="5674"/>
                    <a:pt x="547" y="6498"/>
                  </a:cubicBezTo>
                  <a:cubicBezTo>
                    <a:pt x="943" y="7324"/>
                    <a:pt x="1627" y="8079"/>
                    <a:pt x="2504" y="8612"/>
                  </a:cubicBezTo>
                  <a:cubicBezTo>
                    <a:pt x="3379" y="9153"/>
                    <a:pt x="4424" y="9493"/>
                    <a:pt x="5524" y="9650"/>
                  </a:cubicBezTo>
                  <a:cubicBezTo>
                    <a:pt x="6132" y="9735"/>
                    <a:pt x="6755" y="9767"/>
                    <a:pt x="7388" y="9767"/>
                  </a:cubicBezTo>
                  <a:cubicBezTo>
                    <a:pt x="7904" y="9767"/>
                    <a:pt x="8426" y="9746"/>
                    <a:pt x="8952" y="9714"/>
                  </a:cubicBezTo>
                  <a:cubicBezTo>
                    <a:pt x="9536" y="9674"/>
                    <a:pt x="10113" y="9636"/>
                    <a:pt x="10682" y="9599"/>
                  </a:cubicBezTo>
                  <a:cubicBezTo>
                    <a:pt x="10915" y="9585"/>
                    <a:pt x="11147" y="9575"/>
                    <a:pt x="11377" y="9575"/>
                  </a:cubicBezTo>
                  <a:cubicBezTo>
                    <a:pt x="11704" y="9575"/>
                    <a:pt x="12027" y="9595"/>
                    <a:pt x="12342" y="9651"/>
                  </a:cubicBezTo>
                  <a:cubicBezTo>
                    <a:pt x="12872" y="9743"/>
                    <a:pt x="13377" y="9960"/>
                    <a:pt x="13735" y="10331"/>
                  </a:cubicBezTo>
                  <a:cubicBezTo>
                    <a:pt x="14099" y="10699"/>
                    <a:pt x="14327" y="11168"/>
                    <a:pt x="14559" y="11617"/>
                  </a:cubicBezTo>
                  <a:cubicBezTo>
                    <a:pt x="15022" y="12530"/>
                    <a:pt x="15648" y="13305"/>
                    <a:pt x="16354" y="13880"/>
                  </a:cubicBezTo>
                  <a:cubicBezTo>
                    <a:pt x="17058" y="14459"/>
                    <a:pt x="17819" y="14857"/>
                    <a:pt x="18545" y="15125"/>
                  </a:cubicBezTo>
                  <a:cubicBezTo>
                    <a:pt x="19489" y="15463"/>
                    <a:pt x="20361" y="15573"/>
                    <a:pt x="21088" y="15573"/>
                  </a:cubicBezTo>
                  <a:cubicBezTo>
                    <a:pt x="21489" y="15573"/>
                    <a:pt x="21845" y="15540"/>
                    <a:pt x="22146" y="15492"/>
                  </a:cubicBezTo>
                  <a:cubicBezTo>
                    <a:pt x="22568" y="15415"/>
                    <a:pt x="22896" y="15336"/>
                    <a:pt x="23106" y="15254"/>
                  </a:cubicBezTo>
                  <a:cubicBezTo>
                    <a:pt x="23206" y="15219"/>
                    <a:pt x="23285" y="15191"/>
                    <a:pt x="23350" y="15168"/>
                  </a:cubicBezTo>
                  <a:cubicBezTo>
                    <a:pt x="23404" y="15148"/>
                    <a:pt x="23432" y="15137"/>
                    <a:pt x="23430" y="15135"/>
                  </a:cubicBezTo>
                  <a:lnTo>
                    <a:pt x="23430" y="15134"/>
                  </a:lnTo>
                  <a:cubicBezTo>
                    <a:pt x="23430" y="15133"/>
                    <a:pt x="23430" y="15133"/>
                    <a:pt x="23429" y="15133"/>
                  </a:cubicBezTo>
                  <a:cubicBezTo>
                    <a:pt x="23424" y="15133"/>
                    <a:pt x="23395" y="15140"/>
                    <a:pt x="23345" y="15153"/>
                  </a:cubicBezTo>
                  <a:cubicBezTo>
                    <a:pt x="23279" y="15171"/>
                    <a:pt x="23198" y="15194"/>
                    <a:pt x="23096" y="15222"/>
                  </a:cubicBezTo>
                  <a:cubicBezTo>
                    <a:pt x="22882" y="15293"/>
                    <a:pt x="22557" y="15361"/>
                    <a:pt x="22136" y="15428"/>
                  </a:cubicBezTo>
                  <a:cubicBezTo>
                    <a:pt x="21868" y="15464"/>
                    <a:pt x="21555" y="15489"/>
                    <a:pt x="21208" y="15489"/>
                  </a:cubicBezTo>
                  <a:cubicBezTo>
                    <a:pt x="20466" y="15489"/>
                    <a:pt x="19563" y="15376"/>
                    <a:pt x="18584" y="15015"/>
                  </a:cubicBezTo>
                  <a:cubicBezTo>
                    <a:pt x="17874" y="14745"/>
                    <a:pt x="17129" y="14347"/>
                    <a:pt x="16441" y="13775"/>
                  </a:cubicBezTo>
                  <a:cubicBezTo>
                    <a:pt x="15750" y="13204"/>
                    <a:pt x="15147" y="12449"/>
                    <a:pt x="14694" y="11548"/>
                  </a:cubicBezTo>
                  <a:cubicBezTo>
                    <a:pt x="14464" y="11100"/>
                    <a:pt x="14232" y="10615"/>
                    <a:pt x="13847" y="10220"/>
                  </a:cubicBezTo>
                  <a:cubicBezTo>
                    <a:pt x="13462" y="9822"/>
                    <a:pt x="12921" y="9589"/>
                    <a:pt x="12370" y="9493"/>
                  </a:cubicBezTo>
                  <a:cubicBezTo>
                    <a:pt x="12039" y="9434"/>
                    <a:pt x="11703" y="9413"/>
                    <a:pt x="11364" y="9413"/>
                  </a:cubicBezTo>
                  <a:cubicBezTo>
                    <a:pt x="11134" y="9413"/>
                    <a:pt x="10903" y="9422"/>
                    <a:pt x="10672" y="9436"/>
                  </a:cubicBezTo>
                  <a:cubicBezTo>
                    <a:pt x="10103" y="9474"/>
                    <a:pt x="9526" y="9511"/>
                    <a:pt x="8942" y="9549"/>
                  </a:cubicBezTo>
                  <a:cubicBezTo>
                    <a:pt x="8412" y="9582"/>
                    <a:pt x="7887" y="9604"/>
                    <a:pt x="7369" y="9604"/>
                  </a:cubicBezTo>
                  <a:cubicBezTo>
                    <a:pt x="6748" y="9604"/>
                    <a:pt x="6139" y="9573"/>
                    <a:pt x="5547" y="9490"/>
                  </a:cubicBezTo>
                  <a:cubicBezTo>
                    <a:pt x="4465" y="9339"/>
                    <a:pt x="3440" y="9006"/>
                    <a:pt x="2585" y="8483"/>
                  </a:cubicBezTo>
                  <a:cubicBezTo>
                    <a:pt x="1724" y="7965"/>
                    <a:pt x="1060" y="7238"/>
                    <a:pt x="668" y="6437"/>
                  </a:cubicBezTo>
                  <a:cubicBezTo>
                    <a:pt x="273" y="5638"/>
                    <a:pt x="124" y="4796"/>
                    <a:pt x="158" y="4039"/>
                  </a:cubicBezTo>
                  <a:cubicBezTo>
                    <a:pt x="188" y="3281"/>
                    <a:pt x="403" y="2613"/>
                    <a:pt x="676" y="2075"/>
                  </a:cubicBezTo>
                  <a:cubicBezTo>
                    <a:pt x="951" y="1535"/>
                    <a:pt x="1283" y="1126"/>
                    <a:pt x="1579" y="821"/>
                  </a:cubicBezTo>
                  <a:cubicBezTo>
                    <a:pt x="1882" y="520"/>
                    <a:pt x="2147" y="318"/>
                    <a:pt x="2333" y="193"/>
                  </a:cubicBezTo>
                  <a:cubicBezTo>
                    <a:pt x="2520" y="66"/>
                    <a:pt x="2622" y="7"/>
                    <a:pt x="2619" y="1"/>
                  </a:cubicBezTo>
                  <a:cubicBezTo>
                    <a:pt x="2619" y="0"/>
                    <a:pt x="2618" y="0"/>
                    <a:pt x="2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905;p69">
              <a:extLst>
                <a:ext uri="{FF2B5EF4-FFF2-40B4-BE49-F238E27FC236}">
                  <a16:creationId xmlns:a16="http://schemas.microsoft.com/office/drawing/2014/main" id="{E7A49FC9-C04A-4E2F-B6B0-E5480314A128}"/>
                </a:ext>
              </a:extLst>
            </p:cNvPr>
            <p:cNvSpPr/>
            <p:nvPr/>
          </p:nvSpPr>
          <p:spPr>
            <a:xfrm>
              <a:off x="2908825" y="3200750"/>
              <a:ext cx="117150" cy="130375"/>
            </a:xfrm>
            <a:custGeom>
              <a:avLst/>
              <a:gdLst/>
              <a:ahLst/>
              <a:cxnLst/>
              <a:rect l="l" t="t" r="r" b="b"/>
              <a:pathLst>
                <a:path w="4686" h="5215" extrusionOk="0">
                  <a:moveTo>
                    <a:pt x="19" y="0"/>
                  </a:moveTo>
                  <a:cubicBezTo>
                    <a:pt x="16" y="0"/>
                    <a:pt x="15" y="1"/>
                    <a:pt x="14" y="2"/>
                  </a:cubicBezTo>
                  <a:cubicBezTo>
                    <a:pt x="1" y="28"/>
                    <a:pt x="358" y="211"/>
                    <a:pt x="892" y="571"/>
                  </a:cubicBezTo>
                  <a:cubicBezTo>
                    <a:pt x="1425" y="931"/>
                    <a:pt x="2124" y="1487"/>
                    <a:pt x="2781" y="2219"/>
                  </a:cubicBezTo>
                  <a:cubicBezTo>
                    <a:pt x="3434" y="2951"/>
                    <a:pt x="3909" y="3708"/>
                    <a:pt x="4207" y="4277"/>
                  </a:cubicBezTo>
                  <a:cubicBezTo>
                    <a:pt x="4502" y="4840"/>
                    <a:pt x="4646" y="5213"/>
                    <a:pt x="4675" y="5213"/>
                  </a:cubicBezTo>
                  <a:cubicBezTo>
                    <a:pt x="4675" y="5213"/>
                    <a:pt x="4675" y="5213"/>
                    <a:pt x="4676" y="5213"/>
                  </a:cubicBezTo>
                  <a:lnTo>
                    <a:pt x="4676" y="5214"/>
                  </a:lnTo>
                  <a:cubicBezTo>
                    <a:pt x="4686" y="5210"/>
                    <a:pt x="4659" y="5112"/>
                    <a:pt x="4602" y="4940"/>
                  </a:cubicBezTo>
                  <a:cubicBezTo>
                    <a:pt x="4547" y="4765"/>
                    <a:pt x="4449" y="4522"/>
                    <a:pt x="4311" y="4226"/>
                  </a:cubicBezTo>
                  <a:cubicBezTo>
                    <a:pt x="4036" y="3635"/>
                    <a:pt x="3567" y="2854"/>
                    <a:pt x="2903" y="2109"/>
                  </a:cubicBezTo>
                  <a:cubicBezTo>
                    <a:pt x="2236" y="1365"/>
                    <a:pt x="1511" y="813"/>
                    <a:pt x="955" y="474"/>
                  </a:cubicBezTo>
                  <a:cubicBezTo>
                    <a:pt x="677" y="304"/>
                    <a:pt x="445" y="179"/>
                    <a:pt x="277" y="105"/>
                  </a:cubicBezTo>
                  <a:cubicBezTo>
                    <a:pt x="130" y="38"/>
                    <a:pt x="3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906;p69">
              <a:extLst>
                <a:ext uri="{FF2B5EF4-FFF2-40B4-BE49-F238E27FC236}">
                  <a16:creationId xmlns:a16="http://schemas.microsoft.com/office/drawing/2014/main" id="{8F0F83BC-37F1-9FAA-E6BC-560FF86C056E}"/>
                </a:ext>
              </a:extLst>
            </p:cNvPr>
            <p:cNvSpPr/>
            <p:nvPr/>
          </p:nvSpPr>
          <p:spPr>
            <a:xfrm>
              <a:off x="2011500" y="3065125"/>
              <a:ext cx="462650" cy="94825"/>
            </a:xfrm>
            <a:custGeom>
              <a:avLst/>
              <a:gdLst/>
              <a:ahLst/>
              <a:cxnLst/>
              <a:rect l="l" t="t" r="r" b="b"/>
              <a:pathLst>
                <a:path w="18506" h="3793" extrusionOk="0">
                  <a:moveTo>
                    <a:pt x="6892" y="1"/>
                  </a:moveTo>
                  <a:cubicBezTo>
                    <a:pt x="6513" y="1"/>
                    <a:pt x="6143" y="11"/>
                    <a:pt x="5784" y="28"/>
                  </a:cubicBezTo>
                  <a:cubicBezTo>
                    <a:pt x="5202" y="76"/>
                    <a:pt x="4649" y="111"/>
                    <a:pt x="4138" y="199"/>
                  </a:cubicBezTo>
                  <a:cubicBezTo>
                    <a:pt x="3881" y="240"/>
                    <a:pt x="3631" y="267"/>
                    <a:pt x="3396" y="315"/>
                  </a:cubicBezTo>
                  <a:cubicBezTo>
                    <a:pt x="3161" y="366"/>
                    <a:pt x="2935" y="413"/>
                    <a:pt x="2720" y="459"/>
                  </a:cubicBezTo>
                  <a:cubicBezTo>
                    <a:pt x="2286" y="540"/>
                    <a:pt x="1906" y="665"/>
                    <a:pt x="1568" y="757"/>
                  </a:cubicBezTo>
                  <a:cubicBezTo>
                    <a:pt x="1401" y="806"/>
                    <a:pt x="1243" y="847"/>
                    <a:pt x="1101" y="895"/>
                  </a:cubicBezTo>
                  <a:cubicBezTo>
                    <a:pt x="961" y="946"/>
                    <a:pt x="833" y="992"/>
                    <a:pt x="715" y="1035"/>
                  </a:cubicBezTo>
                  <a:cubicBezTo>
                    <a:pt x="498" y="1117"/>
                    <a:pt x="322" y="1183"/>
                    <a:pt x="185" y="1234"/>
                  </a:cubicBezTo>
                  <a:cubicBezTo>
                    <a:pt x="63" y="1282"/>
                    <a:pt x="1" y="1308"/>
                    <a:pt x="4" y="1313"/>
                  </a:cubicBezTo>
                  <a:cubicBezTo>
                    <a:pt x="4" y="1314"/>
                    <a:pt x="6" y="1314"/>
                    <a:pt x="8" y="1314"/>
                  </a:cubicBezTo>
                  <a:cubicBezTo>
                    <a:pt x="25" y="1314"/>
                    <a:pt x="88" y="1297"/>
                    <a:pt x="195" y="1265"/>
                  </a:cubicBezTo>
                  <a:cubicBezTo>
                    <a:pt x="335" y="1221"/>
                    <a:pt x="514" y="1165"/>
                    <a:pt x="734" y="1096"/>
                  </a:cubicBezTo>
                  <a:cubicBezTo>
                    <a:pt x="853" y="1058"/>
                    <a:pt x="983" y="1015"/>
                    <a:pt x="1123" y="969"/>
                  </a:cubicBezTo>
                  <a:cubicBezTo>
                    <a:pt x="1266" y="928"/>
                    <a:pt x="1425" y="890"/>
                    <a:pt x="1593" y="846"/>
                  </a:cubicBezTo>
                  <a:cubicBezTo>
                    <a:pt x="1930" y="762"/>
                    <a:pt x="2310" y="645"/>
                    <a:pt x="2743" y="573"/>
                  </a:cubicBezTo>
                  <a:cubicBezTo>
                    <a:pt x="2958" y="530"/>
                    <a:pt x="3184" y="486"/>
                    <a:pt x="3419" y="440"/>
                  </a:cubicBezTo>
                  <a:cubicBezTo>
                    <a:pt x="3652" y="395"/>
                    <a:pt x="3901" y="370"/>
                    <a:pt x="4156" y="334"/>
                  </a:cubicBezTo>
                  <a:cubicBezTo>
                    <a:pt x="4664" y="252"/>
                    <a:pt x="5215" y="222"/>
                    <a:pt x="5792" y="180"/>
                  </a:cubicBezTo>
                  <a:cubicBezTo>
                    <a:pt x="6114" y="166"/>
                    <a:pt x="6446" y="158"/>
                    <a:pt x="6785" y="158"/>
                  </a:cubicBezTo>
                  <a:cubicBezTo>
                    <a:pt x="7663" y="158"/>
                    <a:pt x="8594" y="209"/>
                    <a:pt x="9551" y="331"/>
                  </a:cubicBezTo>
                  <a:cubicBezTo>
                    <a:pt x="10875" y="517"/>
                    <a:pt x="12114" y="823"/>
                    <a:pt x="13216" y="1173"/>
                  </a:cubicBezTo>
                  <a:cubicBezTo>
                    <a:pt x="13762" y="1367"/>
                    <a:pt x="14285" y="1540"/>
                    <a:pt x="14754" y="1754"/>
                  </a:cubicBezTo>
                  <a:cubicBezTo>
                    <a:pt x="14991" y="1856"/>
                    <a:pt x="15224" y="1945"/>
                    <a:pt x="15438" y="2048"/>
                  </a:cubicBezTo>
                  <a:cubicBezTo>
                    <a:pt x="15652" y="2155"/>
                    <a:pt x="15858" y="2257"/>
                    <a:pt x="16055" y="2354"/>
                  </a:cubicBezTo>
                  <a:cubicBezTo>
                    <a:pt x="16453" y="2538"/>
                    <a:pt x="16789" y="2751"/>
                    <a:pt x="17093" y="2922"/>
                  </a:cubicBezTo>
                  <a:cubicBezTo>
                    <a:pt x="17243" y="3009"/>
                    <a:pt x="17386" y="3086"/>
                    <a:pt x="17512" y="3163"/>
                  </a:cubicBezTo>
                  <a:cubicBezTo>
                    <a:pt x="17636" y="3246"/>
                    <a:pt x="17749" y="3320"/>
                    <a:pt x="17854" y="3389"/>
                  </a:cubicBezTo>
                  <a:cubicBezTo>
                    <a:pt x="18049" y="3512"/>
                    <a:pt x="18206" y="3614"/>
                    <a:pt x="18330" y="3693"/>
                  </a:cubicBezTo>
                  <a:cubicBezTo>
                    <a:pt x="18435" y="3759"/>
                    <a:pt x="18494" y="3792"/>
                    <a:pt x="18502" y="3792"/>
                  </a:cubicBezTo>
                  <a:cubicBezTo>
                    <a:pt x="18502" y="3792"/>
                    <a:pt x="18502" y="3792"/>
                    <a:pt x="18503" y="3792"/>
                  </a:cubicBezTo>
                  <a:lnTo>
                    <a:pt x="18503" y="3790"/>
                  </a:lnTo>
                  <a:cubicBezTo>
                    <a:pt x="18506" y="3785"/>
                    <a:pt x="18453" y="3744"/>
                    <a:pt x="18350" y="3667"/>
                  </a:cubicBezTo>
                  <a:cubicBezTo>
                    <a:pt x="18229" y="3580"/>
                    <a:pt x="18078" y="3469"/>
                    <a:pt x="17889" y="3335"/>
                  </a:cubicBezTo>
                  <a:cubicBezTo>
                    <a:pt x="17787" y="3262"/>
                    <a:pt x="17675" y="3183"/>
                    <a:pt x="17555" y="3098"/>
                  </a:cubicBezTo>
                  <a:cubicBezTo>
                    <a:pt x="17430" y="3015"/>
                    <a:pt x="17289" y="2933"/>
                    <a:pt x="17139" y="2843"/>
                  </a:cubicBezTo>
                  <a:cubicBezTo>
                    <a:pt x="16838" y="2663"/>
                    <a:pt x="16504" y="2443"/>
                    <a:pt x="16108" y="2251"/>
                  </a:cubicBezTo>
                  <a:cubicBezTo>
                    <a:pt x="15912" y="2150"/>
                    <a:pt x="15706" y="2045"/>
                    <a:pt x="15492" y="1935"/>
                  </a:cubicBezTo>
                  <a:cubicBezTo>
                    <a:pt x="15277" y="1826"/>
                    <a:pt x="15043" y="1734"/>
                    <a:pt x="14808" y="1627"/>
                  </a:cubicBezTo>
                  <a:cubicBezTo>
                    <a:pt x="14338" y="1407"/>
                    <a:pt x="13813" y="1229"/>
                    <a:pt x="13264" y="1030"/>
                  </a:cubicBezTo>
                  <a:cubicBezTo>
                    <a:pt x="12155" y="668"/>
                    <a:pt x="10906" y="356"/>
                    <a:pt x="9572" y="170"/>
                  </a:cubicBezTo>
                  <a:cubicBezTo>
                    <a:pt x="8647" y="50"/>
                    <a:pt x="7746" y="1"/>
                    <a:pt x="6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907;p69">
              <a:extLst>
                <a:ext uri="{FF2B5EF4-FFF2-40B4-BE49-F238E27FC236}">
                  <a16:creationId xmlns:a16="http://schemas.microsoft.com/office/drawing/2014/main" id="{26A1DA24-9BD2-B21C-2EBB-DD69C878014A}"/>
                </a:ext>
              </a:extLst>
            </p:cNvPr>
            <p:cNvSpPr/>
            <p:nvPr/>
          </p:nvSpPr>
          <p:spPr>
            <a:xfrm>
              <a:off x="2172175" y="2991375"/>
              <a:ext cx="51800" cy="76300"/>
            </a:xfrm>
            <a:custGeom>
              <a:avLst/>
              <a:gdLst/>
              <a:ahLst/>
              <a:cxnLst/>
              <a:rect l="l" t="t" r="r" b="b"/>
              <a:pathLst>
                <a:path w="2072" h="3052" extrusionOk="0">
                  <a:moveTo>
                    <a:pt x="42" y="1"/>
                  </a:moveTo>
                  <a:cubicBezTo>
                    <a:pt x="41" y="1"/>
                    <a:pt x="40" y="1"/>
                    <a:pt x="40" y="1"/>
                  </a:cubicBezTo>
                  <a:cubicBezTo>
                    <a:pt x="0" y="9"/>
                    <a:pt x="226" y="824"/>
                    <a:pt x="795" y="1685"/>
                  </a:cubicBezTo>
                  <a:cubicBezTo>
                    <a:pt x="1342" y="2526"/>
                    <a:pt x="1976" y="3052"/>
                    <a:pt x="2033" y="3052"/>
                  </a:cubicBezTo>
                  <a:cubicBezTo>
                    <a:pt x="2035" y="3052"/>
                    <a:pt x="2036" y="3052"/>
                    <a:pt x="2037" y="3051"/>
                  </a:cubicBezTo>
                  <a:cubicBezTo>
                    <a:pt x="2071" y="3014"/>
                    <a:pt x="1481" y="2440"/>
                    <a:pt x="931" y="1595"/>
                  </a:cubicBezTo>
                  <a:cubicBezTo>
                    <a:pt x="383" y="764"/>
                    <a:pt x="93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908;p69">
              <a:extLst>
                <a:ext uri="{FF2B5EF4-FFF2-40B4-BE49-F238E27FC236}">
                  <a16:creationId xmlns:a16="http://schemas.microsoft.com/office/drawing/2014/main" id="{773DF590-B312-8B60-F795-BDD7D8AE10AE}"/>
                </a:ext>
              </a:extLst>
            </p:cNvPr>
            <p:cNvSpPr/>
            <p:nvPr/>
          </p:nvSpPr>
          <p:spPr>
            <a:xfrm>
              <a:off x="1191700" y="3208350"/>
              <a:ext cx="1351925" cy="265375"/>
            </a:xfrm>
            <a:custGeom>
              <a:avLst/>
              <a:gdLst/>
              <a:ahLst/>
              <a:cxnLst/>
              <a:rect l="l" t="t" r="r" b="b"/>
              <a:pathLst>
                <a:path w="54077" h="10615" extrusionOk="0">
                  <a:moveTo>
                    <a:pt x="27915" y="0"/>
                  </a:moveTo>
                  <a:cubicBezTo>
                    <a:pt x="27785" y="0"/>
                    <a:pt x="27655" y="1"/>
                    <a:pt x="27524" y="4"/>
                  </a:cubicBezTo>
                  <a:cubicBezTo>
                    <a:pt x="25481" y="50"/>
                    <a:pt x="23527" y="450"/>
                    <a:pt x="21640" y="736"/>
                  </a:cubicBezTo>
                  <a:cubicBezTo>
                    <a:pt x="20696" y="882"/>
                    <a:pt x="19765" y="997"/>
                    <a:pt x="18851" y="1052"/>
                  </a:cubicBezTo>
                  <a:cubicBezTo>
                    <a:pt x="18069" y="1098"/>
                    <a:pt x="17299" y="1108"/>
                    <a:pt x="16544" y="1108"/>
                  </a:cubicBezTo>
                  <a:cubicBezTo>
                    <a:pt x="16414" y="1108"/>
                    <a:pt x="16285" y="1108"/>
                    <a:pt x="16156" y="1107"/>
                  </a:cubicBezTo>
                  <a:cubicBezTo>
                    <a:pt x="15565" y="1104"/>
                    <a:pt x="14982" y="1098"/>
                    <a:pt x="14409" y="1098"/>
                  </a:cubicBezTo>
                  <a:cubicBezTo>
                    <a:pt x="13282" y="1098"/>
                    <a:pt x="12196" y="1121"/>
                    <a:pt x="11159" y="1232"/>
                  </a:cubicBezTo>
                  <a:cubicBezTo>
                    <a:pt x="9600" y="1392"/>
                    <a:pt x="8161" y="1747"/>
                    <a:pt x="6942" y="2303"/>
                  </a:cubicBezTo>
                  <a:cubicBezTo>
                    <a:pt x="6335" y="2583"/>
                    <a:pt x="5784" y="2912"/>
                    <a:pt x="5303" y="3274"/>
                  </a:cubicBezTo>
                  <a:cubicBezTo>
                    <a:pt x="4830" y="3641"/>
                    <a:pt x="4382" y="3986"/>
                    <a:pt x="3963" y="4310"/>
                  </a:cubicBezTo>
                  <a:cubicBezTo>
                    <a:pt x="3127" y="4953"/>
                    <a:pt x="2408" y="5508"/>
                    <a:pt x="1816" y="5963"/>
                  </a:cubicBezTo>
                  <a:cubicBezTo>
                    <a:pt x="1234" y="6417"/>
                    <a:pt x="780" y="6769"/>
                    <a:pt x="464" y="7014"/>
                  </a:cubicBezTo>
                  <a:cubicBezTo>
                    <a:pt x="316" y="7133"/>
                    <a:pt x="199" y="7225"/>
                    <a:pt x="115" y="7291"/>
                  </a:cubicBezTo>
                  <a:cubicBezTo>
                    <a:pt x="38" y="7355"/>
                    <a:pt x="0" y="7389"/>
                    <a:pt x="0" y="7389"/>
                  </a:cubicBezTo>
                  <a:cubicBezTo>
                    <a:pt x="0" y="7389"/>
                    <a:pt x="45" y="7363"/>
                    <a:pt x="125" y="7305"/>
                  </a:cubicBezTo>
                  <a:cubicBezTo>
                    <a:pt x="213" y="7241"/>
                    <a:pt x="331" y="7154"/>
                    <a:pt x="484" y="7041"/>
                  </a:cubicBezTo>
                  <a:cubicBezTo>
                    <a:pt x="805" y="6802"/>
                    <a:pt x="1265" y="6457"/>
                    <a:pt x="1856" y="6014"/>
                  </a:cubicBezTo>
                  <a:cubicBezTo>
                    <a:pt x="2451" y="5565"/>
                    <a:pt x="3178" y="5016"/>
                    <a:pt x="4020" y="4381"/>
                  </a:cubicBezTo>
                  <a:cubicBezTo>
                    <a:pt x="4440" y="4062"/>
                    <a:pt x="4896" y="3725"/>
                    <a:pt x="5366" y="3358"/>
                  </a:cubicBezTo>
                  <a:cubicBezTo>
                    <a:pt x="5843" y="3002"/>
                    <a:pt x="6387" y="2682"/>
                    <a:pt x="6991" y="2409"/>
                  </a:cubicBezTo>
                  <a:cubicBezTo>
                    <a:pt x="8197" y="1866"/>
                    <a:pt x="9625" y="1520"/>
                    <a:pt x="11174" y="1367"/>
                  </a:cubicBezTo>
                  <a:cubicBezTo>
                    <a:pt x="12148" y="1267"/>
                    <a:pt x="13169" y="1244"/>
                    <a:pt x="14230" y="1244"/>
                  </a:cubicBezTo>
                  <a:cubicBezTo>
                    <a:pt x="14858" y="1244"/>
                    <a:pt x="15500" y="1252"/>
                    <a:pt x="16155" y="1257"/>
                  </a:cubicBezTo>
                  <a:cubicBezTo>
                    <a:pt x="16356" y="1259"/>
                    <a:pt x="16559" y="1260"/>
                    <a:pt x="16762" y="1260"/>
                  </a:cubicBezTo>
                  <a:cubicBezTo>
                    <a:pt x="17449" y="1260"/>
                    <a:pt x="18149" y="1248"/>
                    <a:pt x="18859" y="1208"/>
                  </a:cubicBezTo>
                  <a:cubicBezTo>
                    <a:pt x="19782" y="1155"/>
                    <a:pt x="20718" y="1040"/>
                    <a:pt x="21665" y="894"/>
                  </a:cubicBezTo>
                  <a:cubicBezTo>
                    <a:pt x="23557" y="609"/>
                    <a:pt x="25504" y="213"/>
                    <a:pt x="27528" y="168"/>
                  </a:cubicBezTo>
                  <a:cubicBezTo>
                    <a:pt x="27658" y="166"/>
                    <a:pt x="27789" y="164"/>
                    <a:pt x="27919" y="164"/>
                  </a:cubicBezTo>
                  <a:cubicBezTo>
                    <a:pt x="29805" y="164"/>
                    <a:pt x="31640" y="422"/>
                    <a:pt x="33410" y="673"/>
                  </a:cubicBezTo>
                  <a:cubicBezTo>
                    <a:pt x="35305" y="941"/>
                    <a:pt x="37129" y="1213"/>
                    <a:pt x="38839" y="1606"/>
                  </a:cubicBezTo>
                  <a:cubicBezTo>
                    <a:pt x="40547" y="2004"/>
                    <a:pt x="42147" y="2507"/>
                    <a:pt x="43531" y="3223"/>
                  </a:cubicBezTo>
                  <a:cubicBezTo>
                    <a:pt x="43702" y="3315"/>
                    <a:pt x="43876" y="3400"/>
                    <a:pt x="44041" y="3498"/>
                  </a:cubicBezTo>
                  <a:cubicBezTo>
                    <a:pt x="44203" y="3596"/>
                    <a:pt x="44365" y="3697"/>
                    <a:pt x="44524" y="3794"/>
                  </a:cubicBezTo>
                  <a:cubicBezTo>
                    <a:pt x="44837" y="4002"/>
                    <a:pt x="45129" y="4218"/>
                    <a:pt x="45422" y="4440"/>
                  </a:cubicBezTo>
                  <a:cubicBezTo>
                    <a:pt x="46011" y="4864"/>
                    <a:pt x="46577" y="5271"/>
                    <a:pt x="47117" y="5659"/>
                  </a:cubicBezTo>
                  <a:cubicBezTo>
                    <a:pt x="47656" y="6047"/>
                    <a:pt x="48166" y="6422"/>
                    <a:pt x="48641" y="6786"/>
                  </a:cubicBezTo>
                  <a:cubicBezTo>
                    <a:pt x="49122" y="7146"/>
                    <a:pt x="49558" y="7498"/>
                    <a:pt x="49944" y="7858"/>
                  </a:cubicBezTo>
                  <a:cubicBezTo>
                    <a:pt x="50711" y="8577"/>
                    <a:pt x="51355" y="9233"/>
                    <a:pt x="51985" y="9641"/>
                  </a:cubicBezTo>
                  <a:cubicBezTo>
                    <a:pt x="52604" y="10064"/>
                    <a:pt x="53145" y="10288"/>
                    <a:pt x="53510" y="10427"/>
                  </a:cubicBezTo>
                  <a:cubicBezTo>
                    <a:pt x="53691" y="10500"/>
                    <a:pt x="53836" y="10539"/>
                    <a:pt x="53931" y="10572"/>
                  </a:cubicBezTo>
                  <a:cubicBezTo>
                    <a:pt x="54027" y="10603"/>
                    <a:pt x="54076" y="10615"/>
                    <a:pt x="54076" y="10615"/>
                  </a:cubicBezTo>
                  <a:cubicBezTo>
                    <a:pt x="54076" y="10615"/>
                    <a:pt x="54030" y="10594"/>
                    <a:pt x="53936" y="10557"/>
                  </a:cubicBezTo>
                  <a:cubicBezTo>
                    <a:pt x="53844" y="10520"/>
                    <a:pt x="53701" y="10473"/>
                    <a:pt x="53522" y="10396"/>
                  </a:cubicBezTo>
                  <a:cubicBezTo>
                    <a:pt x="53161" y="10246"/>
                    <a:pt x="52629" y="10015"/>
                    <a:pt x="52022" y="9589"/>
                  </a:cubicBezTo>
                  <a:cubicBezTo>
                    <a:pt x="51403" y="9176"/>
                    <a:pt x="50771" y="8521"/>
                    <a:pt x="50007" y="7791"/>
                  </a:cubicBezTo>
                  <a:cubicBezTo>
                    <a:pt x="49622" y="7425"/>
                    <a:pt x="49181" y="7065"/>
                    <a:pt x="48705" y="6702"/>
                  </a:cubicBezTo>
                  <a:cubicBezTo>
                    <a:pt x="48230" y="6337"/>
                    <a:pt x="47722" y="5957"/>
                    <a:pt x="47186" y="5565"/>
                  </a:cubicBezTo>
                  <a:cubicBezTo>
                    <a:pt x="46648" y="5174"/>
                    <a:pt x="46084" y="4764"/>
                    <a:pt x="45498" y="4338"/>
                  </a:cubicBezTo>
                  <a:cubicBezTo>
                    <a:pt x="45213" y="4119"/>
                    <a:pt x="44909" y="3896"/>
                    <a:pt x="44597" y="3683"/>
                  </a:cubicBezTo>
                  <a:cubicBezTo>
                    <a:pt x="44435" y="3583"/>
                    <a:pt x="44272" y="3483"/>
                    <a:pt x="44108" y="3381"/>
                  </a:cubicBezTo>
                  <a:cubicBezTo>
                    <a:pt x="43942" y="3282"/>
                    <a:pt x="43766" y="3196"/>
                    <a:pt x="43593" y="3103"/>
                  </a:cubicBezTo>
                  <a:cubicBezTo>
                    <a:pt x="42198" y="2374"/>
                    <a:pt x="40588" y="1862"/>
                    <a:pt x="38874" y="1458"/>
                  </a:cubicBezTo>
                  <a:cubicBezTo>
                    <a:pt x="37157" y="1060"/>
                    <a:pt x="35326" y="783"/>
                    <a:pt x="33433" y="515"/>
                  </a:cubicBezTo>
                  <a:cubicBezTo>
                    <a:pt x="31662" y="261"/>
                    <a:pt x="29818" y="0"/>
                    <a:pt x="27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909;p69">
              <a:extLst>
                <a:ext uri="{FF2B5EF4-FFF2-40B4-BE49-F238E27FC236}">
                  <a16:creationId xmlns:a16="http://schemas.microsoft.com/office/drawing/2014/main" id="{80DFA0F5-B834-188F-F90F-90C53533017A}"/>
                </a:ext>
              </a:extLst>
            </p:cNvPr>
            <p:cNvSpPr/>
            <p:nvPr/>
          </p:nvSpPr>
          <p:spPr>
            <a:xfrm>
              <a:off x="237300" y="2718425"/>
              <a:ext cx="687375" cy="508000"/>
            </a:xfrm>
            <a:custGeom>
              <a:avLst/>
              <a:gdLst/>
              <a:ahLst/>
              <a:cxnLst/>
              <a:rect l="l" t="t" r="r" b="b"/>
              <a:pathLst>
                <a:path w="27495" h="20320" extrusionOk="0">
                  <a:moveTo>
                    <a:pt x="1666" y="0"/>
                  </a:moveTo>
                  <a:cubicBezTo>
                    <a:pt x="0" y="4784"/>
                    <a:pt x="2676" y="9631"/>
                    <a:pt x="9039" y="13979"/>
                  </a:cubicBezTo>
                  <a:cubicBezTo>
                    <a:pt x="15434" y="18349"/>
                    <a:pt x="27213" y="20186"/>
                    <a:pt x="27213" y="20186"/>
                  </a:cubicBezTo>
                  <a:cubicBezTo>
                    <a:pt x="27213" y="20186"/>
                    <a:pt x="27225" y="20232"/>
                    <a:pt x="27249" y="20320"/>
                  </a:cubicBezTo>
                  <a:cubicBezTo>
                    <a:pt x="27244" y="18790"/>
                    <a:pt x="27249" y="15544"/>
                    <a:pt x="27355" y="15227"/>
                  </a:cubicBezTo>
                  <a:cubicBezTo>
                    <a:pt x="27494" y="14813"/>
                    <a:pt x="24032" y="10934"/>
                    <a:pt x="11845" y="7333"/>
                  </a:cubicBezTo>
                  <a:lnTo>
                    <a:pt x="11845" y="7335"/>
                  </a:lnTo>
                  <a:cubicBezTo>
                    <a:pt x="2007" y="4428"/>
                    <a:pt x="1689" y="1436"/>
                    <a:pt x="1666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910;p69">
              <a:extLst>
                <a:ext uri="{FF2B5EF4-FFF2-40B4-BE49-F238E27FC236}">
                  <a16:creationId xmlns:a16="http://schemas.microsoft.com/office/drawing/2014/main" id="{CF837BF5-F091-8610-B010-2D2B12AA511E}"/>
                </a:ext>
              </a:extLst>
            </p:cNvPr>
            <p:cNvSpPr/>
            <p:nvPr/>
          </p:nvSpPr>
          <p:spPr>
            <a:xfrm>
              <a:off x="919225" y="3230100"/>
              <a:ext cx="341750" cy="78275"/>
            </a:xfrm>
            <a:custGeom>
              <a:avLst/>
              <a:gdLst/>
              <a:ahLst/>
              <a:cxnLst/>
              <a:rect l="l" t="t" r="r" b="b"/>
              <a:pathLst>
                <a:path w="13670" h="3131" extrusionOk="0">
                  <a:moveTo>
                    <a:pt x="6" y="0"/>
                  </a:moveTo>
                  <a:cubicBezTo>
                    <a:pt x="6" y="0"/>
                    <a:pt x="5" y="0"/>
                    <a:pt x="5" y="1"/>
                  </a:cubicBezTo>
                  <a:cubicBezTo>
                    <a:pt x="0" y="4"/>
                    <a:pt x="35" y="47"/>
                    <a:pt x="106" y="122"/>
                  </a:cubicBezTo>
                  <a:cubicBezTo>
                    <a:pt x="191" y="210"/>
                    <a:pt x="296" y="318"/>
                    <a:pt x="423" y="448"/>
                  </a:cubicBezTo>
                  <a:cubicBezTo>
                    <a:pt x="704" y="724"/>
                    <a:pt x="1142" y="1094"/>
                    <a:pt x="1731" y="1488"/>
                  </a:cubicBezTo>
                  <a:cubicBezTo>
                    <a:pt x="2328" y="1866"/>
                    <a:pt x="3075" y="2266"/>
                    <a:pt x="3961" y="2572"/>
                  </a:cubicBezTo>
                  <a:cubicBezTo>
                    <a:pt x="4849" y="2871"/>
                    <a:pt x="5868" y="3080"/>
                    <a:pt x="6950" y="3123"/>
                  </a:cubicBezTo>
                  <a:cubicBezTo>
                    <a:pt x="7084" y="3128"/>
                    <a:pt x="7218" y="3131"/>
                    <a:pt x="7350" y="3131"/>
                  </a:cubicBezTo>
                  <a:cubicBezTo>
                    <a:pt x="8285" y="3131"/>
                    <a:pt x="9176" y="3001"/>
                    <a:pt x="9967" y="2784"/>
                  </a:cubicBezTo>
                  <a:cubicBezTo>
                    <a:pt x="10195" y="2733"/>
                    <a:pt x="10409" y="2652"/>
                    <a:pt x="10620" y="2578"/>
                  </a:cubicBezTo>
                  <a:cubicBezTo>
                    <a:pt x="10830" y="2507"/>
                    <a:pt x="11033" y="2435"/>
                    <a:pt x="11220" y="2345"/>
                  </a:cubicBezTo>
                  <a:cubicBezTo>
                    <a:pt x="11602" y="2177"/>
                    <a:pt x="11954" y="2012"/>
                    <a:pt x="12251" y="1815"/>
                  </a:cubicBezTo>
                  <a:cubicBezTo>
                    <a:pt x="12853" y="1437"/>
                    <a:pt x="13252" y="996"/>
                    <a:pt x="13446" y="647"/>
                  </a:cubicBezTo>
                  <a:cubicBezTo>
                    <a:pt x="13546" y="476"/>
                    <a:pt x="13599" y="330"/>
                    <a:pt x="13631" y="229"/>
                  </a:cubicBezTo>
                  <a:cubicBezTo>
                    <a:pt x="13658" y="129"/>
                    <a:pt x="13669" y="76"/>
                    <a:pt x="13664" y="75"/>
                  </a:cubicBezTo>
                  <a:cubicBezTo>
                    <a:pt x="13664" y="75"/>
                    <a:pt x="13664" y="74"/>
                    <a:pt x="13664" y="74"/>
                  </a:cubicBezTo>
                  <a:cubicBezTo>
                    <a:pt x="13645" y="74"/>
                    <a:pt x="13600" y="292"/>
                    <a:pt x="13391" y="614"/>
                  </a:cubicBezTo>
                  <a:cubicBezTo>
                    <a:pt x="13186" y="943"/>
                    <a:pt x="12788" y="1359"/>
                    <a:pt x="12191" y="1716"/>
                  </a:cubicBezTo>
                  <a:cubicBezTo>
                    <a:pt x="11896" y="1904"/>
                    <a:pt x="11546" y="2060"/>
                    <a:pt x="11167" y="2220"/>
                  </a:cubicBezTo>
                  <a:cubicBezTo>
                    <a:pt x="10982" y="2307"/>
                    <a:pt x="10781" y="2376"/>
                    <a:pt x="10572" y="2443"/>
                  </a:cubicBezTo>
                  <a:cubicBezTo>
                    <a:pt x="10366" y="2512"/>
                    <a:pt x="10154" y="2590"/>
                    <a:pt x="9927" y="2637"/>
                  </a:cubicBezTo>
                  <a:cubicBezTo>
                    <a:pt x="9152" y="2844"/>
                    <a:pt x="8281" y="2966"/>
                    <a:pt x="7366" y="2966"/>
                  </a:cubicBezTo>
                  <a:cubicBezTo>
                    <a:pt x="7231" y="2966"/>
                    <a:pt x="7094" y="2964"/>
                    <a:pt x="6957" y="2958"/>
                  </a:cubicBezTo>
                  <a:cubicBezTo>
                    <a:pt x="5891" y="2917"/>
                    <a:pt x="4887" y="2716"/>
                    <a:pt x="4011" y="2428"/>
                  </a:cubicBezTo>
                  <a:cubicBezTo>
                    <a:pt x="3134" y="2136"/>
                    <a:pt x="2390" y="1751"/>
                    <a:pt x="1793" y="1391"/>
                  </a:cubicBezTo>
                  <a:cubicBezTo>
                    <a:pt x="1203" y="1014"/>
                    <a:pt x="759" y="660"/>
                    <a:pt x="466" y="402"/>
                  </a:cubicBezTo>
                  <a:cubicBezTo>
                    <a:pt x="331" y="280"/>
                    <a:pt x="221" y="180"/>
                    <a:pt x="130" y="99"/>
                  </a:cubicBezTo>
                  <a:cubicBezTo>
                    <a:pt x="55" y="33"/>
                    <a:pt x="12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911;p69">
              <a:extLst>
                <a:ext uri="{FF2B5EF4-FFF2-40B4-BE49-F238E27FC236}">
                  <a16:creationId xmlns:a16="http://schemas.microsoft.com/office/drawing/2014/main" id="{7F2092D8-4D3A-EE69-29B2-A60EB49112BA}"/>
                </a:ext>
              </a:extLst>
            </p:cNvPr>
            <p:cNvSpPr/>
            <p:nvPr/>
          </p:nvSpPr>
          <p:spPr>
            <a:xfrm>
              <a:off x="488350" y="1913950"/>
              <a:ext cx="849975" cy="685700"/>
            </a:xfrm>
            <a:custGeom>
              <a:avLst/>
              <a:gdLst/>
              <a:ahLst/>
              <a:cxnLst/>
              <a:rect l="l" t="t" r="r" b="b"/>
              <a:pathLst>
                <a:path w="33999" h="27428" extrusionOk="0">
                  <a:moveTo>
                    <a:pt x="33015" y="0"/>
                  </a:moveTo>
                  <a:cubicBezTo>
                    <a:pt x="33015" y="0"/>
                    <a:pt x="33006" y="5"/>
                    <a:pt x="32989" y="15"/>
                  </a:cubicBezTo>
                  <a:lnTo>
                    <a:pt x="32989" y="15"/>
                  </a:lnTo>
                  <a:cubicBezTo>
                    <a:pt x="32997" y="10"/>
                    <a:pt x="33006" y="5"/>
                    <a:pt x="33015" y="0"/>
                  </a:cubicBezTo>
                  <a:close/>
                  <a:moveTo>
                    <a:pt x="32989" y="15"/>
                  </a:moveTo>
                  <a:cubicBezTo>
                    <a:pt x="29798" y="1774"/>
                    <a:pt x="28447" y="4309"/>
                    <a:pt x="28338" y="5208"/>
                  </a:cubicBezTo>
                  <a:cubicBezTo>
                    <a:pt x="28220" y="6197"/>
                    <a:pt x="28886" y="7108"/>
                    <a:pt x="29615" y="7787"/>
                  </a:cubicBezTo>
                  <a:cubicBezTo>
                    <a:pt x="30343" y="8467"/>
                    <a:pt x="31194" y="9067"/>
                    <a:pt x="31645" y="9955"/>
                  </a:cubicBezTo>
                  <a:cubicBezTo>
                    <a:pt x="32273" y="11196"/>
                    <a:pt x="31975" y="12689"/>
                    <a:pt x="31595" y="14026"/>
                  </a:cubicBezTo>
                  <a:cubicBezTo>
                    <a:pt x="31200" y="15411"/>
                    <a:pt x="30676" y="16857"/>
                    <a:pt x="29532" y="17734"/>
                  </a:cubicBezTo>
                  <a:cubicBezTo>
                    <a:pt x="28258" y="18711"/>
                    <a:pt x="26524" y="18750"/>
                    <a:pt x="24917" y="18798"/>
                  </a:cubicBezTo>
                  <a:cubicBezTo>
                    <a:pt x="20818" y="18923"/>
                    <a:pt x="16497" y="19466"/>
                    <a:pt x="13233" y="21953"/>
                  </a:cubicBezTo>
                  <a:cubicBezTo>
                    <a:pt x="11886" y="22979"/>
                    <a:pt x="10771" y="24304"/>
                    <a:pt x="9343" y="25215"/>
                  </a:cubicBezTo>
                  <a:cubicBezTo>
                    <a:pt x="8616" y="25679"/>
                    <a:pt x="7755" y="25850"/>
                    <a:pt x="6854" y="25850"/>
                  </a:cubicBezTo>
                  <a:cubicBezTo>
                    <a:pt x="4317" y="25850"/>
                    <a:pt x="1461" y="24493"/>
                    <a:pt x="381" y="24493"/>
                  </a:cubicBezTo>
                  <a:cubicBezTo>
                    <a:pt x="202" y="24493"/>
                    <a:pt x="72" y="24530"/>
                    <a:pt x="0" y="24616"/>
                  </a:cubicBezTo>
                  <a:cubicBezTo>
                    <a:pt x="0" y="24616"/>
                    <a:pt x="3215" y="27428"/>
                    <a:pt x="6820" y="27428"/>
                  </a:cubicBezTo>
                  <a:cubicBezTo>
                    <a:pt x="7486" y="27428"/>
                    <a:pt x="8165" y="27332"/>
                    <a:pt x="8840" y="27105"/>
                  </a:cubicBezTo>
                  <a:cubicBezTo>
                    <a:pt x="12924" y="25730"/>
                    <a:pt x="14056" y="21381"/>
                    <a:pt x="20542" y="20305"/>
                  </a:cubicBezTo>
                  <a:cubicBezTo>
                    <a:pt x="26665" y="19288"/>
                    <a:pt x="29850" y="20019"/>
                    <a:pt x="31643" y="17749"/>
                  </a:cubicBezTo>
                  <a:cubicBezTo>
                    <a:pt x="33434" y="15480"/>
                    <a:pt x="33998" y="12242"/>
                    <a:pt x="32924" y="10510"/>
                  </a:cubicBezTo>
                  <a:cubicBezTo>
                    <a:pt x="31850" y="8779"/>
                    <a:pt x="29539" y="8289"/>
                    <a:pt x="29778" y="6040"/>
                  </a:cubicBezTo>
                  <a:cubicBezTo>
                    <a:pt x="30240" y="1689"/>
                    <a:pt x="32707" y="174"/>
                    <a:pt x="32989" y="15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912;p69">
              <a:extLst>
                <a:ext uri="{FF2B5EF4-FFF2-40B4-BE49-F238E27FC236}">
                  <a16:creationId xmlns:a16="http://schemas.microsoft.com/office/drawing/2014/main" id="{6F41CE20-FB35-0F5D-419B-CAE16A3BE554}"/>
                </a:ext>
              </a:extLst>
            </p:cNvPr>
            <p:cNvSpPr/>
            <p:nvPr/>
          </p:nvSpPr>
          <p:spPr>
            <a:xfrm>
              <a:off x="668700" y="2700050"/>
              <a:ext cx="437025" cy="138375"/>
            </a:xfrm>
            <a:custGeom>
              <a:avLst/>
              <a:gdLst/>
              <a:ahLst/>
              <a:cxnLst/>
              <a:rect l="l" t="t" r="r" b="b"/>
              <a:pathLst>
                <a:path w="17481" h="5535" extrusionOk="0">
                  <a:moveTo>
                    <a:pt x="1" y="0"/>
                  </a:moveTo>
                  <a:lnTo>
                    <a:pt x="1" y="0"/>
                  </a:lnTo>
                  <a:cubicBezTo>
                    <a:pt x="2555" y="3439"/>
                    <a:pt x="6804" y="5535"/>
                    <a:pt x="11080" y="5535"/>
                  </a:cubicBezTo>
                  <a:cubicBezTo>
                    <a:pt x="11430" y="5535"/>
                    <a:pt x="11781" y="5521"/>
                    <a:pt x="12130" y="5492"/>
                  </a:cubicBezTo>
                  <a:cubicBezTo>
                    <a:pt x="13382" y="5390"/>
                    <a:pt x="14655" y="5099"/>
                    <a:pt x="15688" y="4385"/>
                  </a:cubicBezTo>
                  <a:cubicBezTo>
                    <a:pt x="16723" y="3670"/>
                    <a:pt x="17481" y="2471"/>
                    <a:pt x="17413" y="1216"/>
                  </a:cubicBezTo>
                  <a:lnTo>
                    <a:pt x="17413" y="1216"/>
                  </a:lnTo>
                  <a:cubicBezTo>
                    <a:pt x="15752" y="3225"/>
                    <a:pt x="13187" y="4324"/>
                    <a:pt x="10386" y="4324"/>
                  </a:cubicBezTo>
                  <a:cubicBezTo>
                    <a:pt x="9598" y="4324"/>
                    <a:pt x="8792" y="4238"/>
                    <a:pt x="7982" y="4060"/>
                  </a:cubicBezTo>
                  <a:cubicBezTo>
                    <a:pt x="5822" y="3584"/>
                    <a:pt x="2945" y="2091"/>
                    <a:pt x="1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913;p69">
              <a:extLst>
                <a:ext uri="{FF2B5EF4-FFF2-40B4-BE49-F238E27FC236}">
                  <a16:creationId xmlns:a16="http://schemas.microsoft.com/office/drawing/2014/main" id="{DC9FAA0C-E029-B69C-7705-7839C2A38338}"/>
                </a:ext>
              </a:extLst>
            </p:cNvPr>
            <p:cNvSpPr/>
            <p:nvPr/>
          </p:nvSpPr>
          <p:spPr>
            <a:xfrm>
              <a:off x="1281625" y="2369375"/>
              <a:ext cx="61550" cy="193925"/>
            </a:xfrm>
            <a:custGeom>
              <a:avLst/>
              <a:gdLst/>
              <a:ahLst/>
              <a:cxnLst/>
              <a:rect l="l" t="t" r="r" b="b"/>
              <a:pathLst>
                <a:path w="2462" h="7757" extrusionOk="0">
                  <a:moveTo>
                    <a:pt x="1" y="1"/>
                  </a:moveTo>
                  <a:lnTo>
                    <a:pt x="1" y="1"/>
                  </a:lnTo>
                  <a:cubicBezTo>
                    <a:pt x="1065" y="2075"/>
                    <a:pt x="1930" y="5756"/>
                    <a:pt x="988" y="7671"/>
                  </a:cubicBezTo>
                  <a:lnTo>
                    <a:pt x="1318" y="7756"/>
                  </a:lnTo>
                  <a:cubicBezTo>
                    <a:pt x="2330" y="5980"/>
                    <a:pt x="2461" y="1800"/>
                    <a:pt x="1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914;p69">
              <a:extLst>
                <a:ext uri="{FF2B5EF4-FFF2-40B4-BE49-F238E27FC236}">
                  <a16:creationId xmlns:a16="http://schemas.microsoft.com/office/drawing/2014/main" id="{F3496C77-B6BF-2A0F-BA54-B6B5D8877DB7}"/>
                </a:ext>
              </a:extLst>
            </p:cNvPr>
            <p:cNvSpPr/>
            <p:nvPr/>
          </p:nvSpPr>
          <p:spPr>
            <a:xfrm>
              <a:off x="1787150" y="2344700"/>
              <a:ext cx="405900" cy="326875"/>
            </a:xfrm>
            <a:custGeom>
              <a:avLst/>
              <a:gdLst/>
              <a:ahLst/>
              <a:cxnLst/>
              <a:rect l="l" t="t" r="r" b="b"/>
              <a:pathLst>
                <a:path w="16236" h="13075" extrusionOk="0">
                  <a:moveTo>
                    <a:pt x="16235" y="1"/>
                  </a:moveTo>
                  <a:lnTo>
                    <a:pt x="16235" y="1"/>
                  </a:lnTo>
                  <a:cubicBezTo>
                    <a:pt x="14715" y="2223"/>
                    <a:pt x="12710" y="4478"/>
                    <a:pt x="11640" y="6970"/>
                  </a:cubicBezTo>
                  <a:cubicBezTo>
                    <a:pt x="11056" y="8327"/>
                    <a:pt x="10513" y="9763"/>
                    <a:pt x="9473" y="10781"/>
                  </a:cubicBezTo>
                  <a:cubicBezTo>
                    <a:pt x="8531" y="11703"/>
                    <a:pt x="7233" y="12183"/>
                    <a:pt x="5938" y="12183"/>
                  </a:cubicBezTo>
                  <a:cubicBezTo>
                    <a:pt x="5658" y="12183"/>
                    <a:pt x="5378" y="12161"/>
                    <a:pt x="5101" y="12115"/>
                  </a:cubicBezTo>
                  <a:cubicBezTo>
                    <a:pt x="3548" y="11862"/>
                    <a:pt x="2130" y="10923"/>
                    <a:pt x="1150" y="9640"/>
                  </a:cubicBezTo>
                  <a:cubicBezTo>
                    <a:pt x="479" y="9062"/>
                    <a:pt x="157" y="8016"/>
                    <a:pt x="0" y="6748"/>
                  </a:cubicBezTo>
                  <a:lnTo>
                    <a:pt x="0" y="6748"/>
                  </a:lnTo>
                  <a:cubicBezTo>
                    <a:pt x="23" y="8793"/>
                    <a:pt x="1058" y="10783"/>
                    <a:pt x="2652" y="11974"/>
                  </a:cubicBezTo>
                  <a:cubicBezTo>
                    <a:pt x="3688" y="12747"/>
                    <a:pt x="4864" y="13074"/>
                    <a:pt x="6082" y="13074"/>
                  </a:cubicBezTo>
                  <a:cubicBezTo>
                    <a:pt x="6738" y="13074"/>
                    <a:pt x="7406" y="12979"/>
                    <a:pt x="8072" y="12808"/>
                  </a:cubicBezTo>
                  <a:cubicBezTo>
                    <a:pt x="9149" y="12530"/>
                    <a:pt x="9981" y="11967"/>
                    <a:pt x="10602" y="11005"/>
                  </a:cubicBezTo>
                  <a:cubicBezTo>
                    <a:pt x="11123" y="10194"/>
                    <a:pt x="11697" y="9429"/>
                    <a:pt x="12098" y="8547"/>
                  </a:cubicBezTo>
                  <a:cubicBezTo>
                    <a:pt x="12475" y="7722"/>
                    <a:pt x="12870" y="6784"/>
                    <a:pt x="13332" y="5894"/>
                  </a:cubicBezTo>
                  <a:cubicBezTo>
                    <a:pt x="14354" y="3922"/>
                    <a:pt x="15359" y="2014"/>
                    <a:pt x="16235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915;p69">
              <a:extLst>
                <a:ext uri="{FF2B5EF4-FFF2-40B4-BE49-F238E27FC236}">
                  <a16:creationId xmlns:a16="http://schemas.microsoft.com/office/drawing/2014/main" id="{FE8BE984-C8A1-B329-9BEA-B9D6C9E0FA4A}"/>
                </a:ext>
              </a:extLst>
            </p:cNvPr>
            <p:cNvSpPr/>
            <p:nvPr/>
          </p:nvSpPr>
          <p:spPr>
            <a:xfrm>
              <a:off x="2670275" y="2972675"/>
              <a:ext cx="290975" cy="220675"/>
            </a:xfrm>
            <a:custGeom>
              <a:avLst/>
              <a:gdLst/>
              <a:ahLst/>
              <a:cxnLst/>
              <a:rect l="l" t="t" r="r" b="b"/>
              <a:pathLst>
                <a:path w="11639" h="8827" extrusionOk="0">
                  <a:moveTo>
                    <a:pt x="985" y="1"/>
                  </a:moveTo>
                  <a:lnTo>
                    <a:pt x="922" y="24"/>
                  </a:lnTo>
                  <a:cubicBezTo>
                    <a:pt x="266" y="994"/>
                    <a:pt x="88" y="2027"/>
                    <a:pt x="31" y="3198"/>
                  </a:cubicBezTo>
                  <a:cubicBezTo>
                    <a:pt x="1" y="3820"/>
                    <a:pt x="72" y="4475"/>
                    <a:pt x="419" y="4993"/>
                  </a:cubicBezTo>
                  <a:cubicBezTo>
                    <a:pt x="1062" y="5955"/>
                    <a:pt x="2371" y="6118"/>
                    <a:pt x="3470" y="6486"/>
                  </a:cubicBezTo>
                  <a:cubicBezTo>
                    <a:pt x="4406" y="6799"/>
                    <a:pt x="5260" y="7312"/>
                    <a:pt x="6130" y="7779"/>
                  </a:cubicBezTo>
                  <a:cubicBezTo>
                    <a:pt x="7000" y="8246"/>
                    <a:pt x="7913" y="8676"/>
                    <a:pt x="8893" y="8796"/>
                  </a:cubicBezTo>
                  <a:cubicBezTo>
                    <a:pt x="9058" y="8816"/>
                    <a:pt x="9225" y="8827"/>
                    <a:pt x="9393" y="8827"/>
                  </a:cubicBezTo>
                  <a:cubicBezTo>
                    <a:pt x="10222" y="8827"/>
                    <a:pt x="11058" y="8570"/>
                    <a:pt x="11639" y="7988"/>
                  </a:cubicBezTo>
                  <a:lnTo>
                    <a:pt x="11639" y="7988"/>
                  </a:lnTo>
                  <a:cubicBezTo>
                    <a:pt x="11114" y="8281"/>
                    <a:pt x="10533" y="8403"/>
                    <a:pt x="9938" y="8403"/>
                  </a:cubicBezTo>
                  <a:cubicBezTo>
                    <a:pt x="9061" y="8403"/>
                    <a:pt x="8153" y="8137"/>
                    <a:pt x="7349" y="7763"/>
                  </a:cubicBezTo>
                  <a:cubicBezTo>
                    <a:pt x="6000" y="7135"/>
                    <a:pt x="4781" y="6225"/>
                    <a:pt x="3371" y="5750"/>
                  </a:cubicBezTo>
                  <a:cubicBezTo>
                    <a:pt x="2730" y="5534"/>
                    <a:pt x="2039" y="5402"/>
                    <a:pt x="1496" y="4996"/>
                  </a:cubicBezTo>
                  <a:cubicBezTo>
                    <a:pt x="781" y="4458"/>
                    <a:pt x="458" y="3519"/>
                    <a:pt x="453" y="2623"/>
                  </a:cubicBezTo>
                  <a:cubicBezTo>
                    <a:pt x="450" y="1728"/>
                    <a:pt x="718" y="856"/>
                    <a:pt x="985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916;p69">
              <a:extLst>
                <a:ext uri="{FF2B5EF4-FFF2-40B4-BE49-F238E27FC236}">
                  <a16:creationId xmlns:a16="http://schemas.microsoft.com/office/drawing/2014/main" id="{DD08FEDF-3670-F50A-7727-57A7B672EC00}"/>
                </a:ext>
              </a:extLst>
            </p:cNvPr>
            <p:cNvSpPr/>
            <p:nvPr/>
          </p:nvSpPr>
          <p:spPr>
            <a:xfrm>
              <a:off x="2464625" y="3113400"/>
              <a:ext cx="498875" cy="338900"/>
            </a:xfrm>
            <a:custGeom>
              <a:avLst/>
              <a:gdLst/>
              <a:ahLst/>
              <a:cxnLst/>
              <a:rect l="l" t="t" r="r" b="b"/>
              <a:pathLst>
                <a:path w="19955" h="13556" extrusionOk="0">
                  <a:moveTo>
                    <a:pt x="1044" y="0"/>
                  </a:moveTo>
                  <a:lnTo>
                    <a:pt x="1044" y="0"/>
                  </a:lnTo>
                  <a:cubicBezTo>
                    <a:pt x="1" y="1455"/>
                    <a:pt x="267" y="4103"/>
                    <a:pt x="1435" y="5458"/>
                  </a:cubicBezTo>
                  <a:cubicBezTo>
                    <a:pt x="2601" y="6814"/>
                    <a:pt x="4411" y="7606"/>
                    <a:pt x="6192" y="7784"/>
                  </a:cubicBezTo>
                  <a:cubicBezTo>
                    <a:pt x="6788" y="7844"/>
                    <a:pt x="7427" y="7869"/>
                    <a:pt x="8079" y="7869"/>
                  </a:cubicBezTo>
                  <a:cubicBezTo>
                    <a:pt x="9374" y="7869"/>
                    <a:pt x="10724" y="7772"/>
                    <a:pt x="11908" y="7667"/>
                  </a:cubicBezTo>
                  <a:cubicBezTo>
                    <a:pt x="11966" y="7662"/>
                    <a:pt x="12025" y="7660"/>
                    <a:pt x="12085" y="7660"/>
                  </a:cubicBezTo>
                  <a:cubicBezTo>
                    <a:pt x="12659" y="7660"/>
                    <a:pt x="13330" y="7886"/>
                    <a:pt x="13785" y="8195"/>
                  </a:cubicBezTo>
                  <a:cubicBezTo>
                    <a:pt x="14359" y="8585"/>
                    <a:pt x="14897" y="9419"/>
                    <a:pt x="15191" y="10047"/>
                  </a:cubicBezTo>
                  <a:cubicBezTo>
                    <a:pt x="16017" y="11817"/>
                    <a:pt x="17544" y="12888"/>
                    <a:pt x="19955" y="13556"/>
                  </a:cubicBezTo>
                  <a:cubicBezTo>
                    <a:pt x="18336" y="12822"/>
                    <a:pt x="16208" y="9954"/>
                    <a:pt x="15399" y="8371"/>
                  </a:cubicBezTo>
                  <a:cubicBezTo>
                    <a:pt x="15127" y="7842"/>
                    <a:pt x="14899" y="7259"/>
                    <a:pt x="14433" y="6889"/>
                  </a:cubicBezTo>
                  <a:cubicBezTo>
                    <a:pt x="13948" y="6503"/>
                    <a:pt x="13290" y="6420"/>
                    <a:pt x="12670" y="6401"/>
                  </a:cubicBezTo>
                  <a:cubicBezTo>
                    <a:pt x="12523" y="6396"/>
                    <a:pt x="12376" y="6394"/>
                    <a:pt x="12230" y="6394"/>
                  </a:cubicBezTo>
                  <a:cubicBezTo>
                    <a:pt x="10709" y="6394"/>
                    <a:pt x="9191" y="6632"/>
                    <a:pt x="7669" y="6632"/>
                  </a:cubicBezTo>
                  <a:cubicBezTo>
                    <a:pt x="7603" y="6632"/>
                    <a:pt x="7536" y="6632"/>
                    <a:pt x="7470" y="6631"/>
                  </a:cubicBezTo>
                  <a:cubicBezTo>
                    <a:pt x="5735" y="6608"/>
                    <a:pt x="3896" y="6185"/>
                    <a:pt x="2695" y="4932"/>
                  </a:cubicBezTo>
                  <a:cubicBezTo>
                    <a:pt x="1516" y="3701"/>
                    <a:pt x="851" y="2492"/>
                    <a:pt x="1124" y="372"/>
                  </a:cubicBezTo>
                  <a:lnTo>
                    <a:pt x="1044" y="0"/>
                  </a:ln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917;p69">
              <a:extLst>
                <a:ext uri="{FF2B5EF4-FFF2-40B4-BE49-F238E27FC236}">
                  <a16:creationId xmlns:a16="http://schemas.microsoft.com/office/drawing/2014/main" id="{DD7A2153-08F6-43FA-8178-2F84DB70A9E5}"/>
                </a:ext>
              </a:extLst>
            </p:cNvPr>
            <p:cNvSpPr/>
            <p:nvPr/>
          </p:nvSpPr>
          <p:spPr>
            <a:xfrm>
              <a:off x="1859450" y="2000075"/>
              <a:ext cx="118850" cy="114100"/>
            </a:xfrm>
            <a:custGeom>
              <a:avLst/>
              <a:gdLst/>
              <a:ahLst/>
              <a:cxnLst/>
              <a:rect l="l" t="t" r="r" b="b"/>
              <a:pathLst>
                <a:path w="4754" h="4564" extrusionOk="0">
                  <a:moveTo>
                    <a:pt x="333" y="1"/>
                  </a:moveTo>
                  <a:cubicBezTo>
                    <a:pt x="328" y="1"/>
                    <a:pt x="324" y="1"/>
                    <a:pt x="319" y="1"/>
                  </a:cubicBezTo>
                  <a:cubicBezTo>
                    <a:pt x="215" y="11"/>
                    <a:pt x="156" y="131"/>
                    <a:pt x="141" y="235"/>
                  </a:cubicBezTo>
                  <a:cubicBezTo>
                    <a:pt x="0" y="1155"/>
                    <a:pt x="16" y="1470"/>
                    <a:pt x="97" y="2388"/>
                  </a:cubicBezTo>
                  <a:lnTo>
                    <a:pt x="15" y="2390"/>
                  </a:lnTo>
                  <a:cubicBezTo>
                    <a:pt x="843" y="3720"/>
                    <a:pt x="2393" y="4564"/>
                    <a:pt x="3956" y="4564"/>
                  </a:cubicBezTo>
                  <a:cubicBezTo>
                    <a:pt x="4078" y="4564"/>
                    <a:pt x="4201" y="4558"/>
                    <a:pt x="4323" y="4548"/>
                  </a:cubicBezTo>
                  <a:cubicBezTo>
                    <a:pt x="4458" y="4536"/>
                    <a:pt x="4612" y="4505"/>
                    <a:pt x="4678" y="4388"/>
                  </a:cubicBezTo>
                  <a:cubicBezTo>
                    <a:pt x="4754" y="4255"/>
                    <a:pt x="4667" y="4079"/>
                    <a:pt x="4537" y="4000"/>
                  </a:cubicBezTo>
                  <a:cubicBezTo>
                    <a:pt x="4407" y="3921"/>
                    <a:pt x="4247" y="3911"/>
                    <a:pt x="4096" y="3895"/>
                  </a:cubicBezTo>
                  <a:cubicBezTo>
                    <a:pt x="3191" y="3795"/>
                    <a:pt x="2324" y="3378"/>
                    <a:pt x="1683" y="2734"/>
                  </a:cubicBezTo>
                  <a:cubicBezTo>
                    <a:pt x="1040" y="2089"/>
                    <a:pt x="627" y="1219"/>
                    <a:pt x="531" y="314"/>
                  </a:cubicBezTo>
                  <a:cubicBezTo>
                    <a:pt x="517" y="179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918;p69">
              <a:extLst>
                <a:ext uri="{FF2B5EF4-FFF2-40B4-BE49-F238E27FC236}">
                  <a16:creationId xmlns:a16="http://schemas.microsoft.com/office/drawing/2014/main" id="{63559711-6D1F-20C6-EE16-9C388CE9C5E7}"/>
                </a:ext>
              </a:extLst>
            </p:cNvPr>
            <p:cNvSpPr/>
            <p:nvPr/>
          </p:nvSpPr>
          <p:spPr>
            <a:xfrm>
              <a:off x="1234175" y="2309550"/>
              <a:ext cx="352250" cy="449150"/>
            </a:xfrm>
            <a:custGeom>
              <a:avLst/>
              <a:gdLst/>
              <a:ahLst/>
              <a:cxnLst/>
              <a:rect l="l" t="t" r="r" b="b"/>
              <a:pathLst>
                <a:path w="14090" h="17966" extrusionOk="0">
                  <a:moveTo>
                    <a:pt x="14088" y="0"/>
                  </a:moveTo>
                  <a:cubicBezTo>
                    <a:pt x="14088" y="0"/>
                    <a:pt x="14086" y="3"/>
                    <a:pt x="14082" y="8"/>
                  </a:cubicBezTo>
                  <a:cubicBezTo>
                    <a:pt x="14042" y="72"/>
                    <a:pt x="13938" y="225"/>
                    <a:pt x="13772" y="553"/>
                  </a:cubicBezTo>
                  <a:lnTo>
                    <a:pt x="13772" y="553"/>
                  </a:lnTo>
                  <a:cubicBezTo>
                    <a:pt x="13971" y="202"/>
                    <a:pt x="14090" y="0"/>
                    <a:pt x="14088" y="0"/>
                  </a:cubicBezTo>
                  <a:close/>
                  <a:moveTo>
                    <a:pt x="13772" y="553"/>
                  </a:moveTo>
                  <a:cubicBezTo>
                    <a:pt x="12884" y="2125"/>
                    <a:pt x="10398" y="6694"/>
                    <a:pt x="9937" y="9643"/>
                  </a:cubicBezTo>
                  <a:cubicBezTo>
                    <a:pt x="9363" y="13330"/>
                    <a:pt x="8567" y="15735"/>
                    <a:pt x="5118" y="16905"/>
                  </a:cubicBezTo>
                  <a:lnTo>
                    <a:pt x="0" y="17678"/>
                  </a:lnTo>
                  <a:cubicBezTo>
                    <a:pt x="0" y="17678"/>
                    <a:pt x="1246" y="17966"/>
                    <a:pt x="4449" y="17966"/>
                  </a:cubicBezTo>
                  <a:cubicBezTo>
                    <a:pt x="4485" y="17966"/>
                    <a:pt x="4521" y="17966"/>
                    <a:pt x="4557" y="17966"/>
                  </a:cubicBezTo>
                  <a:cubicBezTo>
                    <a:pt x="7842" y="17959"/>
                    <a:pt x="9612" y="15089"/>
                    <a:pt x="10294" y="12136"/>
                  </a:cubicBezTo>
                  <a:cubicBezTo>
                    <a:pt x="12058" y="4509"/>
                    <a:pt x="13237" y="1615"/>
                    <a:pt x="13772" y="553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919;p69">
              <a:extLst>
                <a:ext uri="{FF2B5EF4-FFF2-40B4-BE49-F238E27FC236}">
                  <a16:creationId xmlns:a16="http://schemas.microsoft.com/office/drawing/2014/main" id="{CB6BDD8D-B872-2C6A-50B3-EAADF3B27C72}"/>
                </a:ext>
              </a:extLst>
            </p:cNvPr>
            <p:cNvSpPr/>
            <p:nvPr/>
          </p:nvSpPr>
          <p:spPr>
            <a:xfrm>
              <a:off x="813400" y="2214625"/>
              <a:ext cx="22275" cy="120950"/>
            </a:xfrm>
            <a:custGeom>
              <a:avLst/>
              <a:gdLst/>
              <a:ahLst/>
              <a:cxnLst/>
              <a:rect l="l" t="t" r="r" b="b"/>
              <a:pathLst>
                <a:path w="891" h="4838" extrusionOk="0">
                  <a:moveTo>
                    <a:pt x="632" y="1"/>
                  </a:moveTo>
                  <a:cubicBezTo>
                    <a:pt x="612" y="1"/>
                    <a:pt x="452" y="238"/>
                    <a:pt x="295" y="667"/>
                  </a:cubicBezTo>
                  <a:cubicBezTo>
                    <a:pt x="134" y="1101"/>
                    <a:pt x="1" y="1743"/>
                    <a:pt x="34" y="2453"/>
                  </a:cubicBezTo>
                  <a:cubicBezTo>
                    <a:pt x="70" y="3166"/>
                    <a:pt x="264" y="3789"/>
                    <a:pt x="466" y="4205"/>
                  </a:cubicBezTo>
                  <a:cubicBezTo>
                    <a:pt x="663" y="4616"/>
                    <a:pt x="845" y="4837"/>
                    <a:pt x="865" y="4837"/>
                  </a:cubicBezTo>
                  <a:cubicBezTo>
                    <a:pt x="866" y="4837"/>
                    <a:pt x="866" y="4837"/>
                    <a:pt x="866" y="4837"/>
                  </a:cubicBezTo>
                  <a:cubicBezTo>
                    <a:pt x="891" y="4822"/>
                    <a:pt x="741" y="4580"/>
                    <a:pt x="573" y="4159"/>
                  </a:cubicBezTo>
                  <a:cubicBezTo>
                    <a:pt x="402" y="3741"/>
                    <a:pt x="233" y="3134"/>
                    <a:pt x="197" y="2445"/>
                  </a:cubicBezTo>
                  <a:cubicBezTo>
                    <a:pt x="165" y="1758"/>
                    <a:pt x="276" y="1136"/>
                    <a:pt x="406" y="703"/>
                  </a:cubicBezTo>
                  <a:cubicBezTo>
                    <a:pt x="532" y="269"/>
                    <a:pt x="657" y="14"/>
                    <a:pt x="633" y="1"/>
                  </a:cubicBezTo>
                  <a:cubicBezTo>
                    <a:pt x="632" y="1"/>
                    <a:pt x="6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920;p69">
              <a:extLst>
                <a:ext uri="{FF2B5EF4-FFF2-40B4-BE49-F238E27FC236}">
                  <a16:creationId xmlns:a16="http://schemas.microsoft.com/office/drawing/2014/main" id="{3BF9A313-56AE-649C-7739-CF83CF68D057}"/>
                </a:ext>
              </a:extLst>
            </p:cNvPr>
            <p:cNvSpPr/>
            <p:nvPr/>
          </p:nvSpPr>
          <p:spPr>
            <a:xfrm>
              <a:off x="846475" y="2152800"/>
              <a:ext cx="120275" cy="37525"/>
            </a:xfrm>
            <a:custGeom>
              <a:avLst/>
              <a:gdLst/>
              <a:ahLst/>
              <a:cxnLst/>
              <a:rect l="l" t="t" r="r" b="b"/>
              <a:pathLst>
                <a:path w="4811" h="1501" extrusionOk="0">
                  <a:moveTo>
                    <a:pt x="3581" y="1"/>
                  </a:moveTo>
                  <a:cubicBezTo>
                    <a:pt x="3183" y="1"/>
                    <a:pt x="2714" y="50"/>
                    <a:pt x="2228" y="181"/>
                  </a:cubicBezTo>
                  <a:cubicBezTo>
                    <a:pt x="1529" y="373"/>
                    <a:pt x="946" y="694"/>
                    <a:pt x="570" y="979"/>
                  </a:cubicBezTo>
                  <a:cubicBezTo>
                    <a:pt x="190" y="1262"/>
                    <a:pt x="0" y="1487"/>
                    <a:pt x="12" y="1498"/>
                  </a:cubicBezTo>
                  <a:cubicBezTo>
                    <a:pt x="13" y="1500"/>
                    <a:pt x="14" y="1500"/>
                    <a:pt x="16" y="1500"/>
                  </a:cubicBezTo>
                  <a:cubicBezTo>
                    <a:pt x="54" y="1500"/>
                    <a:pt x="267" y="1313"/>
                    <a:pt x="635" y="1074"/>
                  </a:cubicBezTo>
                  <a:cubicBezTo>
                    <a:pt x="1020" y="821"/>
                    <a:pt x="1593" y="525"/>
                    <a:pt x="2272" y="339"/>
                  </a:cubicBezTo>
                  <a:cubicBezTo>
                    <a:pt x="2839" y="186"/>
                    <a:pt x="3380" y="136"/>
                    <a:pt x="3812" y="136"/>
                  </a:cubicBezTo>
                  <a:cubicBezTo>
                    <a:pt x="3897" y="136"/>
                    <a:pt x="3978" y="138"/>
                    <a:pt x="4053" y="141"/>
                  </a:cubicBezTo>
                  <a:cubicBezTo>
                    <a:pt x="4428" y="159"/>
                    <a:pt x="4686" y="200"/>
                    <a:pt x="4773" y="200"/>
                  </a:cubicBezTo>
                  <a:cubicBezTo>
                    <a:pt x="4793" y="200"/>
                    <a:pt x="4804" y="198"/>
                    <a:pt x="4805" y="192"/>
                  </a:cubicBezTo>
                  <a:cubicBezTo>
                    <a:pt x="4810" y="176"/>
                    <a:pt x="4532" y="77"/>
                    <a:pt x="4062" y="26"/>
                  </a:cubicBezTo>
                  <a:cubicBezTo>
                    <a:pt x="3918" y="10"/>
                    <a:pt x="3757" y="1"/>
                    <a:pt x="3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1921;p69">
              <a:extLst>
                <a:ext uri="{FF2B5EF4-FFF2-40B4-BE49-F238E27FC236}">
                  <a16:creationId xmlns:a16="http://schemas.microsoft.com/office/drawing/2014/main" id="{0A6DB18C-26EF-66E2-0792-CCE6D93703D7}"/>
                </a:ext>
              </a:extLst>
            </p:cNvPr>
            <p:cNvSpPr/>
            <p:nvPr/>
          </p:nvSpPr>
          <p:spPr>
            <a:xfrm>
              <a:off x="451900" y="2226700"/>
              <a:ext cx="235550" cy="190300"/>
            </a:xfrm>
            <a:custGeom>
              <a:avLst/>
              <a:gdLst/>
              <a:ahLst/>
              <a:cxnLst/>
              <a:rect l="l" t="t" r="r" b="b"/>
              <a:pathLst>
                <a:path w="9422" h="7612" extrusionOk="0">
                  <a:moveTo>
                    <a:pt x="8748" y="0"/>
                  </a:moveTo>
                  <a:cubicBezTo>
                    <a:pt x="8724" y="0"/>
                    <a:pt x="8699" y="2"/>
                    <a:pt x="8674" y="5"/>
                  </a:cubicBezTo>
                  <a:cubicBezTo>
                    <a:pt x="5873" y="373"/>
                    <a:pt x="3330" y="1714"/>
                    <a:pt x="1504" y="3905"/>
                  </a:cubicBezTo>
                  <a:cubicBezTo>
                    <a:pt x="766" y="4791"/>
                    <a:pt x="146" y="5870"/>
                    <a:pt x="34" y="6995"/>
                  </a:cubicBezTo>
                  <a:cubicBezTo>
                    <a:pt x="0" y="7343"/>
                    <a:pt x="284" y="7611"/>
                    <a:pt x="604" y="7611"/>
                  </a:cubicBezTo>
                  <a:cubicBezTo>
                    <a:pt x="679" y="7611"/>
                    <a:pt x="756" y="7596"/>
                    <a:pt x="831" y="7565"/>
                  </a:cubicBezTo>
                  <a:cubicBezTo>
                    <a:pt x="3480" y="6436"/>
                    <a:pt x="5705" y="4462"/>
                    <a:pt x="7860" y="2531"/>
                  </a:cubicBezTo>
                  <a:cubicBezTo>
                    <a:pt x="8419" y="2030"/>
                    <a:pt x="9013" y="1447"/>
                    <a:pt x="9276" y="773"/>
                  </a:cubicBezTo>
                  <a:cubicBezTo>
                    <a:pt x="9422" y="398"/>
                    <a:pt x="9136" y="0"/>
                    <a:pt x="8748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1922;p69">
              <a:extLst>
                <a:ext uri="{FF2B5EF4-FFF2-40B4-BE49-F238E27FC236}">
                  <a16:creationId xmlns:a16="http://schemas.microsoft.com/office/drawing/2014/main" id="{ABB19A29-1C2D-C0BD-6138-A01BC2D57248}"/>
                </a:ext>
              </a:extLst>
            </p:cNvPr>
            <p:cNvSpPr/>
            <p:nvPr/>
          </p:nvSpPr>
          <p:spPr>
            <a:xfrm>
              <a:off x="834750" y="2171075"/>
              <a:ext cx="103250" cy="118925"/>
            </a:xfrm>
            <a:custGeom>
              <a:avLst/>
              <a:gdLst/>
              <a:ahLst/>
              <a:cxnLst/>
              <a:rect l="l" t="t" r="r" b="b"/>
              <a:pathLst>
                <a:path w="4130" h="4757" extrusionOk="0">
                  <a:moveTo>
                    <a:pt x="3784" y="1"/>
                  </a:moveTo>
                  <a:cubicBezTo>
                    <a:pt x="1968" y="215"/>
                    <a:pt x="381" y="1717"/>
                    <a:pt x="68" y="3518"/>
                  </a:cubicBezTo>
                  <a:cubicBezTo>
                    <a:pt x="19" y="3802"/>
                    <a:pt x="1" y="4107"/>
                    <a:pt x="124" y="4368"/>
                  </a:cubicBezTo>
                  <a:cubicBezTo>
                    <a:pt x="227" y="4586"/>
                    <a:pt x="457" y="4757"/>
                    <a:pt x="691" y="4757"/>
                  </a:cubicBezTo>
                  <a:cubicBezTo>
                    <a:pt x="736" y="4757"/>
                    <a:pt x="782" y="4750"/>
                    <a:pt x="826" y="4737"/>
                  </a:cubicBezTo>
                  <a:cubicBezTo>
                    <a:pt x="1185" y="4623"/>
                    <a:pt x="1271" y="4167"/>
                    <a:pt x="1353" y="3801"/>
                  </a:cubicBezTo>
                  <a:cubicBezTo>
                    <a:pt x="1575" y="2801"/>
                    <a:pt x="2248" y="1907"/>
                    <a:pt x="3149" y="1419"/>
                  </a:cubicBezTo>
                  <a:cubicBezTo>
                    <a:pt x="3432" y="1266"/>
                    <a:pt x="3746" y="1139"/>
                    <a:pt x="3939" y="881"/>
                  </a:cubicBezTo>
                  <a:cubicBezTo>
                    <a:pt x="4129" y="623"/>
                    <a:pt x="4106" y="175"/>
                    <a:pt x="3805" y="60"/>
                  </a:cubicBezTo>
                  <a:lnTo>
                    <a:pt x="3784" y="1"/>
                  </a:ln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1923;p69">
              <a:extLst>
                <a:ext uri="{FF2B5EF4-FFF2-40B4-BE49-F238E27FC236}">
                  <a16:creationId xmlns:a16="http://schemas.microsoft.com/office/drawing/2014/main" id="{386E45A9-D87E-D84C-006C-B030ED61F5D2}"/>
                </a:ext>
              </a:extLst>
            </p:cNvPr>
            <p:cNvSpPr/>
            <p:nvPr/>
          </p:nvSpPr>
          <p:spPr>
            <a:xfrm>
              <a:off x="841950" y="2029325"/>
              <a:ext cx="77500" cy="94675"/>
            </a:xfrm>
            <a:custGeom>
              <a:avLst/>
              <a:gdLst/>
              <a:ahLst/>
              <a:cxnLst/>
              <a:rect l="l" t="t" r="r" b="b"/>
              <a:pathLst>
                <a:path w="3100" h="3787" extrusionOk="0">
                  <a:moveTo>
                    <a:pt x="2136" y="1"/>
                  </a:moveTo>
                  <a:cubicBezTo>
                    <a:pt x="1954" y="1"/>
                    <a:pt x="1773" y="34"/>
                    <a:pt x="1593" y="77"/>
                  </a:cubicBezTo>
                  <a:lnTo>
                    <a:pt x="1599" y="77"/>
                  </a:lnTo>
                  <a:cubicBezTo>
                    <a:pt x="1085" y="129"/>
                    <a:pt x="647" y="578"/>
                    <a:pt x="399" y="1031"/>
                  </a:cubicBezTo>
                  <a:cubicBezTo>
                    <a:pt x="150" y="1485"/>
                    <a:pt x="68" y="2009"/>
                    <a:pt x="29" y="2526"/>
                  </a:cubicBezTo>
                  <a:cubicBezTo>
                    <a:pt x="9" y="2789"/>
                    <a:pt x="1" y="3062"/>
                    <a:pt x="94" y="3309"/>
                  </a:cubicBezTo>
                  <a:cubicBezTo>
                    <a:pt x="188" y="3556"/>
                    <a:pt x="408" y="3773"/>
                    <a:pt x="672" y="3786"/>
                  </a:cubicBezTo>
                  <a:cubicBezTo>
                    <a:pt x="681" y="3786"/>
                    <a:pt x="691" y="3787"/>
                    <a:pt x="700" y="3787"/>
                  </a:cubicBezTo>
                  <a:cubicBezTo>
                    <a:pt x="926" y="3787"/>
                    <a:pt x="1135" y="3640"/>
                    <a:pt x="1272" y="3459"/>
                  </a:cubicBezTo>
                  <a:cubicBezTo>
                    <a:pt x="1417" y="3271"/>
                    <a:pt x="1501" y="3046"/>
                    <a:pt x="1606" y="2832"/>
                  </a:cubicBezTo>
                  <a:cubicBezTo>
                    <a:pt x="1793" y="2449"/>
                    <a:pt x="2048" y="2097"/>
                    <a:pt x="2353" y="1799"/>
                  </a:cubicBezTo>
                  <a:cubicBezTo>
                    <a:pt x="2525" y="1631"/>
                    <a:pt x="2713" y="1480"/>
                    <a:pt x="2858" y="1289"/>
                  </a:cubicBezTo>
                  <a:cubicBezTo>
                    <a:pt x="3002" y="1096"/>
                    <a:pt x="3100" y="855"/>
                    <a:pt x="3057" y="619"/>
                  </a:cubicBezTo>
                  <a:cubicBezTo>
                    <a:pt x="2994" y="287"/>
                    <a:pt x="2662" y="62"/>
                    <a:pt x="2328" y="14"/>
                  </a:cubicBezTo>
                  <a:cubicBezTo>
                    <a:pt x="2264" y="5"/>
                    <a:pt x="2200" y="1"/>
                    <a:pt x="2136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1924;p69">
              <a:extLst>
                <a:ext uri="{FF2B5EF4-FFF2-40B4-BE49-F238E27FC236}">
                  <a16:creationId xmlns:a16="http://schemas.microsoft.com/office/drawing/2014/main" id="{166CE83E-9326-B0B3-73F5-979F90269AD0}"/>
                </a:ext>
              </a:extLst>
            </p:cNvPr>
            <p:cNvSpPr/>
            <p:nvPr/>
          </p:nvSpPr>
          <p:spPr>
            <a:xfrm>
              <a:off x="713350" y="2544325"/>
              <a:ext cx="220200" cy="108925"/>
            </a:xfrm>
            <a:custGeom>
              <a:avLst/>
              <a:gdLst/>
              <a:ahLst/>
              <a:cxnLst/>
              <a:rect l="l" t="t" r="r" b="b"/>
              <a:pathLst>
                <a:path w="8808" h="4357" extrusionOk="0">
                  <a:moveTo>
                    <a:pt x="7818" y="1"/>
                  </a:moveTo>
                  <a:cubicBezTo>
                    <a:pt x="7628" y="1"/>
                    <a:pt x="7433" y="40"/>
                    <a:pt x="7260" y="105"/>
                  </a:cubicBezTo>
                  <a:cubicBezTo>
                    <a:pt x="6260" y="485"/>
                    <a:pt x="5569" y="1433"/>
                    <a:pt x="4589" y="1865"/>
                  </a:cubicBezTo>
                  <a:cubicBezTo>
                    <a:pt x="3225" y="2467"/>
                    <a:pt x="1445" y="2013"/>
                    <a:pt x="318" y="2992"/>
                  </a:cubicBezTo>
                  <a:cubicBezTo>
                    <a:pt x="180" y="3112"/>
                    <a:pt x="52" y="3262"/>
                    <a:pt x="27" y="3444"/>
                  </a:cubicBezTo>
                  <a:cubicBezTo>
                    <a:pt x="1" y="3627"/>
                    <a:pt x="121" y="3836"/>
                    <a:pt x="304" y="3851"/>
                  </a:cubicBezTo>
                  <a:lnTo>
                    <a:pt x="218" y="4097"/>
                  </a:lnTo>
                  <a:cubicBezTo>
                    <a:pt x="861" y="4272"/>
                    <a:pt x="1524" y="4356"/>
                    <a:pt x="2188" y="4356"/>
                  </a:cubicBezTo>
                  <a:cubicBezTo>
                    <a:pt x="4442" y="4356"/>
                    <a:pt x="6704" y="3384"/>
                    <a:pt x="8188" y="1679"/>
                  </a:cubicBezTo>
                  <a:cubicBezTo>
                    <a:pt x="8510" y="1309"/>
                    <a:pt x="8808" y="778"/>
                    <a:pt x="8559" y="355"/>
                  </a:cubicBezTo>
                  <a:cubicBezTo>
                    <a:pt x="8408" y="101"/>
                    <a:pt x="8121" y="1"/>
                    <a:pt x="7818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1925;p69">
              <a:extLst>
                <a:ext uri="{FF2B5EF4-FFF2-40B4-BE49-F238E27FC236}">
                  <a16:creationId xmlns:a16="http://schemas.microsoft.com/office/drawing/2014/main" id="{C3BF6D07-EB42-E14D-CAED-9F7C1509FD4E}"/>
                </a:ext>
              </a:extLst>
            </p:cNvPr>
            <p:cNvSpPr/>
            <p:nvPr/>
          </p:nvSpPr>
          <p:spPr>
            <a:xfrm>
              <a:off x="1133175" y="2605075"/>
              <a:ext cx="74825" cy="114075"/>
            </a:xfrm>
            <a:custGeom>
              <a:avLst/>
              <a:gdLst/>
              <a:ahLst/>
              <a:cxnLst/>
              <a:rect l="l" t="t" r="r" b="b"/>
              <a:pathLst>
                <a:path w="2993" h="4563" extrusionOk="0">
                  <a:moveTo>
                    <a:pt x="1963" y="0"/>
                  </a:moveTo>
                  <a:cubicBezTo>
                    <a:pt x="1796" y="0"/>
                    <a:pt x="1626" y="49"/>
                    <a:pt x="1479" y="131"/>
                  </a:cubicBezTo>
                  <a:cubicBezTo>
                    <a:pt x="1218" y="279"/>
                    <a:pt x="1024" y="522"/>
                    <a:pt x="861" y="776"/>
                  </a:cubicBezTo>
                  <a:cubicBezTo>
                    <a:pt x="219" y="1779"/>
                    <a:pt x="1" y="3042"/>
                    <a:pt x="270" y="4202"/>
                  </a:cubicBezTo>
                  <a:lnTo>
                    <a:pt x="336" y="4419"/>
                  </a:lnTo>
                  <a:cubicBezTo>
                    <a:pt x="529" y="4518"/>
                    <a:pt x="737" y="4563"/>
                    <a:pt x="946" y="4563"/>
                  </a:cubicBezTo>
                  <a:cubicBezTo>
                    <a:pt x="1580" y="4563"/>
                    <a:pt x="2231" y="4152"/>
                    <a:pt x="2558" y="3584"/>
                  </a:cubicBezTo>
                  <a:cubicBezTo>
                    <a:pt x="2993" y="2825"/>
                    <a:pt x="2975" y="1891"/>
                    <a:pt x="2823" y="1031"/>
                  </a:cubicBezTo>
                  <a:lnTo>
                    <a:pt x="2823" y="1029"/>
                  </a:lnTo>
                  <a:cubicBezTo>
                    <a:pt x="2761" y="674"/>
                    <a:pt x="2652" y="284"/>
                    <a:pt x="2341" y="100"/>
                  </a:cubicBezTo>
                  <a:cubicBezTo>
                    <a:pt x="2227" y="31"/>
                    <a:pt x="2096" y="0"/>
                    <a:pt x="1963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1926;p69">
              <a:extLst>
                <a:ext uri="{FF2B5EF4-FFF2-40B4-BE49-F238E27FC236}">
                  <a16:creationId xmlns:a16="http://schemas.microsoft.com/office/drawing/2014/main" id="{FBB88EE7-E545-A8BF-5D2F-42E52546B26A}"/>
                </a:ext>
              </a:extLst>
            </p:cNvPr>
            <p:cNvSpPr/>
            <p:nvPr/>
          </p:nvSpPr>
          <p:spPr>
            <a:xfrm>
              <a:off x="1372100" y="2095425"/>
              <a:ext cx="254150" cy="211400"/>
            </a:xfrm>
            <a:custGeom>
              <a:avLst/>
              <a:gdLst/>
              <a:ahLst/>
              <a:cxnLst/>
              <a:rect l="l" t="t" r="r" b="b"/>
              <a:pathLst>
                <a:path w="10166" h="8456" extrusionOk="0">
                  <a:moveTo>
                    <a:pt x="8617" y="1"/>
                  </a:moveTo>
                  <a:cubicBezTo>
                    <a:pt x="8021" y="1"/>
                    <a:pt x="7480" y="104"/>
                    <a:pt x="7350" y="124"/>
                  </a:cubicBezTo>
                  <a:cubicBezTo>
                    <a:pt x="3835" y="874"/>
                    <a:pt x="885" y="3803"/>
                    <a:pt x="112" y="7313"/>
                  </a:cubicBezTo>
                  <a:cubicBezTo>
                    <a:pt x="43" y="7623"/>
                    <a:pt x="0" y="7980"/>
                    <a:pt x="196" y="8230"/>
                  </a:cubicBezTo>
                  <a:cubicBezTo>
                    <a:pt x="319" y="8386"/>
                    <a:pt x="506" y="8455"/>
                    <a:pt x="704" y="8455"/>
                  </a:cubicBezTo>
                  <a:cubicBezTo>
                    <a:pt x="924" y="8455"/>
                    <a:pt x="1156" y="8370"/>
                    <a:pt x="1325" y="8226"/>
                  </a:cubicBezTo>
                  <a:cubicBezTo>
                    <a:pt x="1644" y="7952"/>
                    <a:pt x="1798" y="7539"/>
                    <a:pt x="1966" y="7154"/>
                  </a:cubicBezTo>
                  <a:cubicBezTo>
                    <a:pt x="3145" y="4469"/>
                    <a:pt x="5665" y="2415"/>
                    <a:pt x="8532" y="1801"/>
                  </a:cubicBezTo>
                  <a:cubicBezTo>
                    <a:pt x="8968" y="1708"/>
                    <a:pt x="9439" y="1632"/>
                    <a:pt x="9766" y="1328"/>
                  </a:cubicBezTo>
                  <a:cubicBezTo>
                    <a:pt x="10093" y="1023"/>
                    <a:pt x="10166" y="352"/>
                    <a:pt x="9753" y="183"/>
                  </a:cubicBezTo>
                  <a:cubicBezTo>
                    <a:pt x="9416" y="44"/>
                    <a:pt x="9005" y="1"/>
                    <a:pt x="8617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1927;p69">
              <a:extLst>
                <a:ext uri="{FF2B5EF4-FFF2-40B4-BE49-F238E27FC236}">
                  <a16:creationId xmlns:a16="http://schemas.microsoft.com/office/drawing/2014/main" id="{792185B7-FA55-221D-2ADB-4372A8B10FD7}"/>
                </a:ext>
              </a:extLst>
            </p:cNvPr>
            <p:cNvSpPr/>
            <p:nvPr/>
          </p:nvSpPr>
          <p:spPr>
            <a:xfrm>
              <a:off x="1552875" y="1927275"/>
              <a:ext cx="109025" cy="77125"/>
            </a:xfrm>
            <a:custGeom>
              <a:avLst/>
              <a:gdLst/>
              <a:ahLst/>
              <a:cxnLst/>
              <a:rect l="l" t="t" r="r" b="b"/>
              <a:pathLst>
                <a:path w="4361" h="3085" extrusionOk="0">
                  <a:moveTo>
                    <a:pt x="3489" y="0"/>
                  </a:moveTo>
                  <a:cubicBezTo>
                    <a:pt x="2311" y="145"/>
                    <a:pt x="1195" y="746"/>
                    <a:pt x="423" y="1647"/>
                  </a:cubicBezTo>
                  <a:cubicBezTo>
                    <a:pt x="259" y="1839"/>
                    <a:pt x="106" y="2055"/>
                    <a:pt x="53" y="2302"/>
                  </a:cubicBezTo>
                  <a:cubicBezTo>
                    <a:pt x="0" y="2550"/>
                    <a:pt x="69" y="2839"/>
                    <a:pt x="278" y="2983"/>
                  </a:cubicBezTo>
                  <a:cubicBezTo>
                    <a:pt x="385" y="3057"/>
                    <a:pt x="509" y="3084"/>
                    <a:pt x="638" y="3084"/>
                  </a:cubicBezTo>
                  <a:cubicBezTo>
                    <a:pt x="791" y="3084"/>
                    <a:pt x="952" y="3045"/>
                    <a:pt x="1101" y="3001"/>
                  </a:cubicBezTo>
                  <a:cubicBezTo>
                    <a:pt x="2002" y="2728"/>
                    <a:pt x="2858" y="2295"/>
                    <a:pt x="3611" y="1728"/>
                  </a:cubicBezTo>
                  <a:cubicBezTo>
                    <a:pt x="3835" y="1560"/>
                    <a:pt x="4053" y="1374"/>
                    <a:pt x="4188" y="1130"/>
                  </a:cubicBezTo>
                  <a:cubicBezTo>
                    <a:pt x="4325" y="885"/>
                    <a:pt x="4361" y="570"/>
                    <a:pt x="4215" y="331"/>
                  </a:cubicBezTo>
                  <a:cubicBezTo>
                    <a:pt x="4119" y="173"/>
                    <a:pt x="3931" y="73"/>
                    <a:pt x="3750" y="73"/>
                  </a:cubicBezTo>
                  <a:cubicBezTo>
                    <a:pt x="3658" y="73"/>
                    <a:pt x="3567" y="100"/>
                    <a:pt x="3492" y="158"/>
                  </a:cubicBezTo>
                  <a:lnTo>
                    <a:pt x="3489" y="0"/>
                  </a:ln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1928;p69">
              <a:extLst>
                <a:ext uri="{FF2B5EF4-FFF2-40B4-BE49-F238E27FC236}">
                  <a16:creationId xmlns:a16="http://schemas.microsoft.com/office/drawing/2014/main" id="{2732FCBD-F438-109E-DD50-00A9C6688838}"/>
                </a:ext>
              </a:extLst>
            </p:cNvPr>
            <p:cNvSpPr/>
            <p:nvPr/>
          </p:nvSpPr>
          <p:spPr>
            <a:xfrm>
              <a:off x="1914425" y="1916850"/>
              <a:ext cx="199800" cy="116350"/>
            </a:xfrm>
            <a:custGeom>
              <a:avLst/>
              <a:gdLst/>
              <a:ahLst/>
              <a:cxnLst/>
              <a:rect l="l" t="t" r="r" b="b"/>
              <a:pathLst>
                <a:path w="7992" h="4654" extrusionOk="0">
                  <a:moveTo>
                    <a:pt x="6115" y="1"/>
                  </a:moveTo>
                  <a:cubicBezTo>
                    <a:pt x="5660" y="1"/>
                    <a:pt x="5139" y="66"/>
                    <a:pt x="4512" y="240"/>
                  </a:cubicBezTo>
                  <a:lnTo>
                    <a:pt x="4532" y="238"/>
                  </a:lnTo>
                  <a:lnTo>
                    <a:pt x="4532" y="238"/>
                  </a:lnTo>
                  <a:cubicBezTo>
                    <a:pt x="3155" y="488"/>
                    <a:pt x="1856" y="1161"/>
                    <a:pt x="865" y="2151"/>
                  </a:cubicBezTo>
                  <a:cubicBezTo>
                    <a:pt x="413" y="2603"/>
                    <a:pt x="0" y="3237"/>
                    <a:pt x="204" y="3844"/>
                  </a:cubicBezTo>
                  <a:cubicBezTo>
                    <a:pt x="362" y="4314"/>
                    <a:pt x="865" y="4604"/>
                    <a:pt x="1361" y="4646"/>
                  </a:cubicBezTo>
                  <a:cubicBezTo>
                    <a:pt x="1416" y="4651"/>
                    <a:pt x="1472" y="4653"/>
                    <a:pt x="1527" y="4653"/>
                  </a:cubicBezTo>
                  <a:cubicBezTo>
                    <a:pt x="1965" y="4653"/>
                    <a:pt x="2398" y="4511"/>
                    <a:pt x="2810" y="4350"/>
                  </a:cubicBezTo>
                  <a:cubicBezTo>
                    <a:pt x="4440" y="3710"/>
                    <a:pt x="5932" y="2766"/>
                    <a:pt x="7376" y="1774"/>
                  </a:cubicBezTo>
                  <a:cubicBezTo>
                    <a:pt x="7700" y="1554"/>
                    <a:pt x="7991" y="1222"/>
                    <a:pt x="7919" y="837"/>
                  </a:cubicBezTo>
                  <a:cubicBezTo>
                    <a:pt x="7873" y="593"/>
                    <a:pt x="7835" y="294"/>
                    <a:pt x="7565" y="220"/>
                  </a:cubicBezTo>
                  <a:cubicBezTo>
                    <a:pt x="7128" y="99"/>
                    <a:pt x="6670" y="1"/>
                    <a:pt x="6115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1929;p69">
              <a:extLst>
                <a:ext uri="{FF2B5EF4-FFF2-40B4-BE49-F238E27FC236}">
                  <a16:creationId xmlns:a16="http://schemas.microsoft.com/office/drawing/2014/main" id="{E3ECD81B-96F7-6F12-0E38-1A2D890D04B9}"/>
                </a:ext>
              </a:extLst>
            </p:cNvPr>
            <p:cNvSpPr/>
            <p:nvPr/>
          </p:nvSpPr>
          <p:spPr>
            <a:xfrm>
              <a:off x="1606825" y="2274425"/>
              <a:ext cx="109650" cy="116550"/>
            </a:xfrm>
            <a:custGeom>
              <a:avLst/>
              <a:gdLst/>
              <a:ahLst/>
              <a:cxnLst/>
              <a:rect l="l" t="t" r="r" b="b"/>
              <a:pathLst>
                <a:path w="4386" h="4662" extrusionOk="0">
                  <a:moveTo>
                    <a:pt x="4045" y="1"/>
                  </a:moveTo>
                  <a:cubicBezTo>
                    <a:pt x="4042" y="1"/>
                    <a:pt x="4039" y="2"/>
                    <a:pt x="4035" y="2"/>
                  </a:cubicBezTo>
                  <a:cubicBezTo>
                    <a:pt x="4006" y="4"/>
                    <a:pt x="3979" y="10"/>
                    <a:pt x="3955" y="24"/>
                  </a:cubicBezTo>
                  <a:cubicBezTo>
                    <a:pt x="1991" y="482"/>
                    <a:pt x="292" y="2141"/>
                    <a:pt x="27" y="4139"/>
                  </a:cubicBezTo>
                  <a:cubicBezTo>
                    <a:pt x="7" y="4287"/>
                    <a:pt x="0" y="4457"/>
                    <a:pt x="101" y="4567"/>
                  </a:cubicBezTo>
                  <a:cubicBezTo>
                    <a:pt x="161" y="4632"/>
                    <a:pt x="249" y="4661"/>
                    <a:pt x="339" y="4661"/>
                  </a:cubicBezTo>
                  <a:cubicBezTo>
                    <a:pt x="400" y="4661"/>
                    <a:pt x="462" y="4648"/>
                    <a:pt x="517" y="4624"/>
                  </a:cubicBezTo>
                  <a:cubicBezTo>
                    <a:pt x="655" y="4563"/>
                    <a:pt x="760" y="4450"/>
                    <a:pt x="861" y="4341"/>
                  </a:cubicBezTo>
                  <a:lnTo>
                    <a:pt x="4065" y="859"/>
                  </a:lnTo>
                  <a:cubicBezTo>
                    <a:pt x="4220" y="691"/>
                    <a:pt x="4386" y="492"/>
                    <a:pt x="4359" y="265"/>
                  </a:cubicBezTo>
                  <a:cubicBezTo>
                    <a:pt x="4343" y="115"/>
                    <a:pt x="4181" y="2"/>
                    <a:pt x="4043" y="2"/>
                  </a:cubicBezTo>
                  <a:cubicBezTo>
                    <a:pt x="4042" y="2"/>
                    <a:pt x="4041" y="2"/>
                    <a:pt x="4040" y="2"/>
                  </a:cubicBezTo>
                  <a:lnTo>
                    <a:pt x="4045" y="1"/>
                  </a:ln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1930;p69">
              <a:extLst>
                <a:ext uri="{FF2B5EF4-FFF2-40B4-BE49-F238E27FC236}">
                  <a16:creationId xmlns:a16="http://schemas.microsoft.com/office/drawing/2014/main" id="{923A5254-5108-0364-4070-7420BF036EE9}"/>
                </a:ext>
              </a:extLst>
            </p:cNvPr>
            <p:cNvSpPr/>
            <p:nvPr/>
          </p:nvSpPr>
          <p:spPr>
            <a:xfrm>
              <a:off x="1811575" y="2358650"/>
              <a:ext cx="126425" cy="215725"/>
            </a:xfrm>
            <a:custGeom>
              <a:avLst/>
              <a:gdLst/>
              <a:ahLst/>
              <a:cxnLst/>
              <a:rect l="l" t="t" r="r" b="b"/>
              <a:pathLst>
                <a:path w="5057" h="8629" extrusionOk="0">
                  <a:moveTo>
                    <a:pt x="3528" y="0"/>
                  </a:moveTo>
                  <a:cubicBezTo>
                    <a:pt x="3416" y="0"/>
                    <a:pt x="3303" y="19"/>
                    <a:pt x="3191" y="59"/>
                  </a:cubicBezTo>
                  <a:cubicBezTo>
                    <a:pt x="2167" y="615"/>
                    <a:pt x="1616" y="1805"/>
                    <a:pt x="971" y="2775"/>
                  </a:cubicBezTo>
                  <a:cubicBezTo>
                    <a:pt x="324" y="3744"/>
                    <a:pt x="0" y="4960"/>
                    <a:pt x="242" y="6099"/>
                  </a:cubicBezTo>
                  <a:cubicBezTo>
                    <a:pt x="486" y="7239"/>
                    <a:pt x="1344" y="8267"/>
                    <a:pt x="2473" y="8560"/>
                  </a:cubicBezTo>
                  <a:cubicBezTo>
                    <a:pt x="2642" y="8605"/>
                    <a:pt x="2822" y="8628"/>
                    <a:pt x="3001" y="8628"/>
                  </a:cubicBezTo>
                  <a:cubicBezTo>
                    <a:pt x="3471" y="8628"/>
                    <a:pt x="3936" y="8464"/>
                    <a:pt x="4185" y="8078"/>
                  </a:cubicBezTo>
                  <a:cubicBezTo>
                    <a:pt x="4649" y="7358"/>
                    <a:pt x="4109" y="6437"/>
                    <a:pt x="4029" y="5585"/>
                  </a:cubicBezTo>
                  <a:cubicBezTo>
                    <a:pt x="3956" y="4828"/>
                    <a:pt x="4261" y="4094"/>
                    <a:pt x="4534" y="3385"/>
                  </a:cubicBezTo>
                  <a:cubicBezTo>
                    <a:pt x="4807" y="2676"/>
                    <a:pt x="5057" y="1908"/>
                    <a:pt x="4874" y="1171"/>
                  </a:cubicBezTo>
                  <a:cubicBezTo>
                    <a:pt x="4721" y="549"/>
                    <a:pt x="4135" y="0"/>
                    <a:pt x="3528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1931;p69">
              <a:extLst>
                <a:ext uri="{FF2B5EF4-FFF2-40B4-BE49-F238E27FC236}">
                  <a16:creationId xmlns:a16="http://schemas.microsoft.com/office/drawing/2014/main" id="{BDEA71B3-FCEE-A420-0C45-C3D2BD18E5BB}"/>
                </a:ext>
              </a:extLst>
            </p:cNvPr>
            <p:cNvSpPr/>
            <p:nvPr/>
          </p:nvSpPr>
          <p:spPr>
            <a:xfrm>
              <a:off x="2205475" y="2075875"/>
              <a:ext cx="212950" cy="73825"/>
            </a:xfrm>
            <a:custGeom>
              <a:avLst/>
              <a:gdLst/>
              <a:ahLst/>
              <a:cxnLst/>
              <a:rect l="l" t="t" r="r" b="b"/>
              <a:pathLst>
                <a:path w="8518" h="2953" extrusionOk="0">
                  <a:moveTo>
                    <a:pt x="4255" y="0"/>
                  </a:moveTo>
                  <a:cubicBezTo>
                    <a:pt x="3646" y="0"/>
                    <a:pt x="3037" y="59"/>
                    <a:pt x="2440" y="177"/>
                  </a:cubicBezTo>
                  <a:cubicBezTo>
                    <a:pt x="1762" y="312"/>
                    <a:pt x="1067" y="542"/>
                    <a:pt x="601" y="1052"/>
                  </a:cubicBezTo>
                  <a:cubicBezTo>
                    <a:pt x="598" y="1057"/>
                    <a:pt x="593" y="1062"/>
                    <a:pt x="590" y="1067"/>
                  </a:cubicBezTo>
                  <a:cubicBezTo>
                    <a:pt x="1" y="1730"/>
                    <a:pt x="455" y="2796"/>
                    <a:pt x="1340" y="2866"/>
                  </a:cubicBezTo>
                  <a:cubicBezTo>
                    <a:pt x="2058" y="2923"/>
                    <a:pt x="2779" y="2952"/>
                    <a:pt x="3500" y="2952"/>
                  </a:cubicBezTo>
                  <a:cubicBezTo>
                    <a:pt x="4610" y="2952"/>
                    <a:pt x="5720" y="2884"/>
                    <a:pt x="6822" y="2746"/>
                  </a:cubicBezTo>
                  <a:cubicBezTo>
                    <a:pt x="7288" y="2687"/>
                    <a:pt x="7766" y="2613"/>
                    <a:pt x="8130" y="2278"/>
                  </a:cubicBezTo>
                  <a:cubicBezTo>
                    <a:pt x="8281" y="2136"/>
                    <a:pt x="8391" y="1950"/>
                    <a:pt x="8421" y="1745"/>
                  </a:cubicBezTo>
                  <a:cubicBezTo>
                    <a:pt x="8518" y="1085"/>
                    <a:pt x="7849" y="689"/>
                    <a:pt x="7260" y="491"/>
                  </a:cubicBezTo>
                  <a:cubicBezTo>
                    <a:pt x="6294" y="165"/>
                    <a:pt x="5274" y="0"/>
                    <a:pt x="4255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1932;p69">
              <a:extLst>
                <a:ext uri="{FF2B5EF4-FFF2-40B4-BE49-F238E27FC236}">
                  <a16:creationId xmlns:a16="http://schemas.microsoft.com/office/drawing/2014/main" id="{DBF08C39-2194-E6F4-A03A-417E256D7754}"/>
                </a:ext>
              </a:extLst>
            </p:cNvPr>
            <p:cNvSpPr/>
            <p:nvPr/>
          </p:nvSpPr>
          <p:spPr>
            <a:xfrm>
              <a:off x="972150" y="2874600"/>
              <a:ext cx="168700" cy="202875"/>
            </a:xfrm>
            <a:custGeom>
              <a:avLst/>
              <a:gdLst/>
              <a:ahLst/>
              <a:cxnLst/>
              <a:rect l="l" t="t" r="r" b="b"/>
              <a:pathLst>
                <a:path w="6748" h="8115" extrusionOk="0">
                  <a:moveTo>
                    <a:pt x="5254" y="0"/>
                  </a:moveTo>
                  <a:cubicBezTo>
                    <a:pt x="4597" y="0"/>
                    <a:pt x="3941" y="93"/>
                    <a:pt x="3310" y="277"/>
                  </a:cubicBezTo>
                  <a:cubicBezTo>
                    <a:pt x="2007" y="524"/>
                    <a:pt x="1012" y="1603"/>
                    <a:pt x="558" y="2701"/>
                  </a:cubicBezTo>
                  <a:cubicBezTo>
                    <a:pt x="106" y="3800"/>
                    <a:pt x="61" y="5017"/>
                    <a:pt x="23" y="6205"/>
                  </a:cubicBezTo>
                  <a:cubicBezTo>
                    <a:pt x="10" y="6611"/>
                    <a:pt x="0" y="7029"/>
                    <a:pt x="147" y="7408"/>
                  </a:cubicBezTo>
                  <a:cubicBezTo>
                    <a:pt x="292" y="7784"/>
                    <a:pt x="638" y="8115"/>
                    <a:pt x="1040" y="8115"/>
                  </a:cubicBezTo>
                  <a:cubicBezTo>
                    <a:pt x="1042" y="8115"/>
                    <a:pt x="1044" y="8115"/>
                    <a:pt x="1046" y="8115"/>
                  </a:cubicBezTo>
                  <a:cubicBezTo>
                    <a:pt x="1464" y="8112"/>
                    <a:pt x="1811" y="7761"/>
                    <a:pt x="1966" y="7371"/>
                  </a:cubicBezTo>
                  <a:cubicBezTo>
                    <a:pt x="2121" y="6983"/>
                    <a:pt x="2130" y="6555"/>
                    <a:pt x="2188" y="6141"/>
                  </a:cubicBezTo>
                  <a:cubicBezTo>
                    <a:pt x="2436" y="4320"/>
                    <a:pt x="3670" y="2664"/>
                    <a:pt x="5343" y="1902"/>
                  </a:cubicBezTo>
                  <a:cubicBezTo>
                    <a:pt x="5695" y="1743"/>
                    <a:pt x="6075" y="1613"/>
                    <a:pt x="6350" y="1341"/>
                  </a:cubicBezTo>
                  <a:cubicBezTo>
                    <a:pt x="6623" y="1068"/>
                    <a:pt x="6748" y="593"/>
                    <a:pt x="6498" y="298"/>
                  </a:cubicBezTo>
                  <a:cubicBezTo>
                    <a:pt x="6318" y="86"/>
                    <a:pt x="6016" y="37"/>
                    <a:pt x="5739" y="17"/>
                  </a:cubicBezTo>
                  <a:cubicBezTo>
                    <a:pt x="5578" y="6"/>
                    <a:pt x="5416" y="0"/>
                    <a:pt x="5254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1933;p69">
              <a:extLst>
                <a:ext uri="{FF2B5EF4-FFF2-40B4-BE49-F238E27FC236}">
                  <a16:creationId xmlns:a16="http://schemas.microsoft.com/office/drawing/2014/main" id="{D0BA7431-FB28-8FDD-C731-BD75BD588DAB}"/>
                </a:ext>
              </a:extLst>
            </p:cNvPr>
            <p:cNvSpPr/>
            <p:nvPr/>
          </p:nvSpPr>
          <p:spPr>
            <a:xfrm>
              <a:off x="837300" y="1838075"/>
              <a:ext cx="756525" cy="95600"/>
            </a:xfrm>
            <a:custGeom>
              <a:avLst/>
              <a:gdLst/>
              <a:ahLst/>
              <a:cxnLst/>
              <a:rect l="l" t="t" r="r" b="b"/>
              <a:pathLst>
                <a:path w="30261" h="3824" extrusionOk="0">
                  <a:moveTo>
                    <a:pt x="24488" y="0"/>
                  </a:moveTo>
                  <a:cubicBezTo>
                    <a:pt x="23443" y="0"/>
                    <a:pt x="22393" y="107"/>
                    <a:pt x="21350" y="213"/>
                  </a:cubicBezTo>
                  <a:lnTo>
                    <a:pt x="10273" y="1340"/>
                  </a:lnTo>
                  <a:cubicBezTo>
                    <a:pt x="6741" y="1698"/>
                    <a:pt x="3096" y="2096"/>
                    <a:pt x="1" y="3823"/>
                  </a:cubicBezTo>
                  <a:cubicBezTo>
                    <a:pt x="5689" y="2509"/>
                    <a:pt x="11209" y="1803"/>
                    <a:pt x="16742" y="1308"/>
                  </a:cubicBezTo>
                  <a:cubicBezTo>
                    <a:pt x="18972" y="1109"/>
                    <a:pt x="21188" y="719"/>
                    <a:pt x="23427" y="719"/>
                  </a:cubicBezTo>
                  <a:cubicBezTo>
                    <a:pt x="23477" y="719"/>
                    <a:pt x="23527" y="719"/>
                    <a:pt x="23577" y="719"/>
                  </a:cubicBezTo>
                  <a:cubicBezTo>
                    <a:pt x="25865" y="738"/>
                    <a:pt x="28179" y="1088"/>
                    <a:pt x="30260" y="2042"/>
                  </a:cubicBezTo>
                  <a:cubicBezTo>
                    <a:pt x="29183" y="894"/>
                    <a:pt x="27622" y="297"/>
                    <a:pt x="26061" y="94"/>
                  </a:cubicBezTo>
                  <a:cubicBezTo>
                    <a:pt x="25539" y="27"/>
                    <a:pt x="25014" y="0"/>
                    <a:pt x="24488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1934;p69">
              <a:extLst>
                <a:ext uri="{FF2B5EF4-FFF2-40B4-BE49-F238E27FC236}">
                  <a16:creationId xmlns:a16="http://schemas.microsoft.com/office/drawing/2014/main" id="{02445630-C668-FFD8-B491-50A61EA0AD4A}"/>
                </a:ext>
              </a:extLst>
            </p:cNvPr>
            <p:cNvSpPr/>
            <p:nvPr/>
          </p:nvSpPr>
          <p:spPr>
            <a:xfrm>
              <a:off x="834475" y="1933650"/>
              <a:ext cx="2850" cy="1550"/>
            </a:xfrm>
            <a:custGeom>
              <a:avLst/>
              <a:gdLst/>
              <a:ahLst/>
              <a:cxnLst/>
              <a:rect l="l" t="t" r="r" b="b"/>
              <a:pathLst>
                <a:path w="114" h="62" extrusionOk="0">
                  <a:moveTo>
                    <a:pt x="114" y="0"/>
                  </a:moveTo>
                  <a:lnTo>
                    <a:pt x="114" y="0"/>
                  </a:lnTo>
                  <a:cubicBezTo>
                    <a:pt x="76" y="5"/>
                    <a:pt x="38" y="12"/>
                    <a:pt x="0" y="17"/>
                  </a:cubicBezTo>
                  <a:lnTo>
                    <a:pt x="2" y="61"/>
                  </a:lnTo>
                  <a:cubicBezTo>
                    <a:pt x="38" y="40"/>
                    <a:pt x="76" y="22"/>
                    <a:pt x="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1935;p69">
              <a:extLst>
                <a:ext uri="{FF2B5EF4-FFF2-40B4-BE49-F238E27FC236}">
                  <a16:creationId xmlns:a16="http://schemas.microsoft.com/office/drawing/2014/main" id="{233D3E41-9FF2-68AB-5E5D-5CF334923CB8}"/>
                </a:ext>
              </a:extLst>
            </p:cNvPr>
            <p:cNvSpPr/>
            <p:nvPr/>
          </p:nvSpPr>
          <p:spPr>
            <a:xfrm>
              <a:off x="492525" y="2167100"/>
              <a:ext cx="358575" cy="115700"/>
            </a:xfrm>
            <a:custGeom>
              <a:avLst/>
              <a:gdLst/>
              <a:ahLst/>
              <a:cxnLst/>
              <a:rect l="l" t="t" r="r" b="b"/>
              <a:pathLst>
                <a:path w="14343" h="4628" extrusionOk="0">
                  <a:moveTo>
                    <a:pt x="10052" y="0"/>
                  </a:moveTo>
                  <a:cubicBezTo>
                    <a:pt x="6625" y="0"/>
                    <a:pt x="3203" y="1242"/>
                    <a:pt x="726" y="3621"/>
                  </a:cubicBezTo>
                  <a:lnTo>
                    <a:pt x="1" y="4627"/>
                  </a:lnTo>
                  <a:cubicBezTo>
                    <a:pt x="1" y="4627"/>
                    <a:pt x="3399" y="1290"/>
                    <a:pt x="8644" y="1290"/>
                  </a:cubicBezTo>
                  <a:cubicBezTo>
                    <a:pt x="8884" y="1290"/>
                    <a:pt x="9128" y="1297"/>
                    <a:pt x="9375" y="1311"/>
                  </a:cubicBezTo>
                  <a:cubicBezTo>
                    <a:pt x="9375" y="1311"/>
                    <a:pt x="12071" y="1423"/>
                    <a:pt x="13336" y="2124"/>
                  </a:cubicBezTo>
                  <a:lnTo>
                    <a:pt x="14343" y="678"/>
                  </a:lnTo>
                  <a:lnTo>
                    <a:pt x="14341" y="678"/>
                  </a:lnTo>
                  <a:cubicBezTo>
                    <a:pt x="12958" y="224"/>
                    <a:pt x="11504" y="0"/>
                    <a:pt x="10052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1936;p69">
              <a:extLst>
                <a:ext uri="{FF2B5EF4-FFF2-40B4-BE49-F238E27FC236}">
                  <a16:creationId xmlns:a16="http://schemas.microsoft.com/office/drawing/2014/main" id="{598E3E3A-0FF4-D79D-A461-A6FA8051EE05}"/>
                </a:ext>
              </a:extLst>
            </p:cNvPr>
            <p:cNvSpPr/>
            <p:nvPr/>
          </p:nvSpPr>
          <p:spPr>
            <a:xfrm>
              <a:off x="908275" y="2136525"/>
              <a:ext cx="174275" cy="28600"/>
            </a:xfrm>
            <a:custGeom>
              <a:avLst/>
              <a:gdLst/>
              <a:ahLst/>
              <a:cxnLst/>
              <a:rect l="l" t="t" r="r" b="b"/>
              <a:pathLst>
                <a:path w="6971" h="1144" extrusionOk="0">
                  <a:moveTo>
                    <a:pt x="3741" y="0"/>
                  </a:moveTo>
                  <a:cubicBezTo>
                    <a:pt x="2450" y="0"/>
                    <a:pt x="1159" y="288"/>
                    <a:pt x="1" y="860"/>
                  </a:cubicBezTo>
                  <a:cubicBezTo>
                    <a:pt x="565" y="768"/>
                    <a:pt x="1210" y="727"/>
                    <a:pt x="1879" y="727"/>
                  </a:cubicBezTo>
                  <a:cubicBezTo>
                    <a:pt x="3011" y="727"/>
                    <a:pt x="4212" y="845"/>
                    <a:pt x="5213" y="1041"/>
                  </a:cubicBezTo>
                  <a:cubicBezTo>
                    <a:pt x="5468" y="1091"/>
                    <a:pt x="5727" y="1144"/>
                    <a:pt x="5985" y="1144"/>
                  </a:cubicBezTo>
                  <a:cubicBezTo>
                    <a:pt x="6049" y="1144"/>
                    <a:pt x="6114" y="1140"/>
                    <a:pt x="6179" y="1133"/>
                  </a:cubicBezTo>
                  <a:cubicBezTo>
                    <a:pt x="6503" y="1095"/>
                    <a:pt x="6829" y="929"/>
                    <a:pt x="6970" y="636"/>
                  </a:cubicBezTo>
                  <a:cubicBezTo>
                    <a:pt x="5950" y="211"/>
                    <a:pt x="4845" y="0"/>
                    <a:pt x="3741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1937;p69">
              <a:extLst>
                <a:ext uri="{FF2B5EF4-FFF2-40B4-BE49-F238E27FC236}">
                  <a16:creationId xmlns:a16="http://schemas.microsoft.com/office/drawing/2014/main" id="{1ED3A322-72B8-3228-A6EB-EEF4C53C9E73}"/>
                </a:ext>
              </a:extLst>
            </p:cNvPr>
            <p:cNvSpPr/>
            <p:nvPr/>
          </p:nvSpPr>
          <p:spPr>
            <a:xfrm>
              <a:off x="1492350" y="2017925"/>
              <a:ext cx="231125" cy="55600"/>
            </a:xfrm>
            <a:custGeom>
              <a:avLst/>
              <a:gdLst/>
              <a:ahLst/>
              <a:cxnLst/>
              <a:rect l="l" t="t" r="r" b="b"/>
              <a:pathLst>
                <a:path w="9245" h="2224" extrusionOk="0">
                  <a:moveTo>
                    <a:pt x="7160" y="0"/>
                  </a:moveTo>
                  <a:cubicBezTo>
                    <a:pt x="4702" y="0"/>
                    <a:pt x="2244" y="748"/>
                    <a:pt x="217" y="2141"/>
                  </a:cubicBezTo>
                  <a:lnTo>
                    <a:pt x="217" y="2141"/>
                  </a:lnTo>
                  <a:cubicBezTo>
                    <a:pt x="2822" y="1160"/>
                    <a:pt x="5603" y="655"/>
                    <a:pt x="8387" y="655"/>
                  </a:cubicBezTo>
                  <a:cubicBezTo>
                    <a:pt x="8513" y="655"/>
                    <a:pt x="8639" y="656"/>
                    <a:pt x="8766" y="658"/>
                  </a:cubicBezTo>
                  <a:cubicBezTo>
                    <a:pt x="8771" y="658"/>
                    <a:pt x="8776" y="658"/>
                    <a:pt x="8781" y="658"/>
                  </a:cubicBezTo>
                  <a:cubicBezTo>
                    <a:pt x="8982" y="658"/>
                    <a:pt x="9244" y="595"/>
                    <a:pt x="9241" y="398"/>
                  </a:cubicBezTo>
                  <a:cubicBezTo>
                    <a:pt x="9239" y="222"/>
                    <a:pt x="9021" y="144"/>
                    <a:pt x="8848" y="120"/>
                  </a:cubicBezTo>
                  <a:cubicBezTo>
                    <a:pt x="8289" y="40"/>
                    <a:pt x="7724" y="0"/>
                    <a:pt x="7160" y="0"/>
                  </a:cubicBezTo>
                  <a:close/>
                  <a:moveTo>
                    <a:pt x="217" y="2141"/>
                  </a:moveTo>
                  <a:lnTo>
                    <a:pt x="217" y="2141"/>
                  </a:lnTo>
                  <a:cubicBezTo>
                    <a:pt x="145" y="2168"/>
                    <a:pt x="72" y="2196"/>
                    <a:pt x="0" y="2224"/>
                  </a:cubicBezTo>
                  <a:lnTo>
                    <a:pt x="188" y="2161"/>
                  </a:lnTo>
                  <a:cubicBezTo>
                    <a:pt x="198" y="2154"/>
                    <a:pt x="208" y="2147"/>
                    <a:pt x="217" y="214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1938;p69">
              <a:extLst>
                <a:ext uri="{FF2B5EF4-FFF2-40B4-BE49-F238E27FC236}">
                  <a16:creationId xmlns:a16="http://schemas.microsoft.com/office/drawing/2014/main" id="{DD069563-ECED-8766-59F6-F19A373AB21C}"/>
                </a:ext>
              </a:extLst>
            </p:cNvPr>
            <p:cNvSpPr/>
            <p:nvPr/>
          </p:nvSpPr>
          <p:spPr>
            <a:xfrm>
              <a:off x="1467750" y="2569375"/>
              <a:ext cx="363050" cy="193875"/>
            </a:xfrm>
            <a:custGeom>
              <a:avLst/>
              <a:gdLst/>
              <a:ahLst/>
              <a:cxnLst/>
              <a:rect l="l" t="t" r="r" b="b"/>
              <a:pathLst>
                <a:path w="14522" h="7755" extrusionOk="0">
                  <a:moveTo>
                    <a:pt x="8254" y="1"/>
                  </a:moveTo>
                  <a:cubicBezTo>
                    <a:pt x="7950" y="1"/>
                    <a:pt x="7646" y="224"/>
                    <a:pt x="7511" y="510"/>
                  </a:cubicBezTo>
                  <a:cubicBezTo>
                    <a:pt x="7343" y="865"/>
                    <a:pt x="7373" y="1281"/>
                    <a:pt x="7435" y="1669"/>
                  </a:cubicBezTo>
                  <a:cubicBezTo>
                    <a:pt x="7577" y="2548"/>
                    <a:pt x="7866" y="3413"/>
                    <a:pt x="7850" y="4303"/>
                  </a:cubicBezTo>
                  <a:cubicBezTo>
                    <a:pt x="7842" y="4781"/>
                    <a:pt x="7713" y="5283"/>
                    <a:pt x="7468" y="5693"/>
                  </a:cubicBezTo>
                  <a:cubicBezTo>
                    <a:pt x="7240" y="5768"/>
                    <a:pt x="7013" y="5850"/>
                    <a:pt x="6791" y="5946"/>
                  </a:cubicBezTo>
                  <a:cubicBezTo>
                    <a:pt x="5754" y="6390"/>
                    <a:pt x="4812" y="7051"/>
                    <a:pt x="3739" y="7405"/>
                  </a:cubicBezTo>
                  <a:cubicBezTo>
                    <a:pt x="3250" y="7567"/>
                    <a:pt x="2747" y="7661"/>
                    <a:pt x="2237" y="7710"/>
                  </a:cubicBezTo>
                  <a:lnTo>
                    <a:pt x="2237" y="7710"/>
                  </a:lnTo>
                  <a:lnTo>
                    <a:pt x="3991" y="7709"/>
                  </a:lnTo>
                  <a:cubicBezTo>
                    <a:pt x="7753" y="7305"/>
                    <a:pt x="11145" y="5846"/>
                    <a:pt x="14522" y="4141"/>
                  </a:cubicBezTo>
                  <a:lnTo>
                    <a:pt x="14522" y="4141"/>
                  </a:lnTo>
                  <a:cubicBezTo>
                    <a:pt x="12831" y="4801"/>
                    <a:pt x="10975" y="4915"/>
                    <a:pt x="9192" y="5253"/>
                  </a:cubicBezTo>
                  <a:cubicBezTo>
                    <a:pt x="9358" y="4669"/>
                    <a:pt x="9311" y="4000"/>
                    <a:pt x="9248" y="3380"/>
                  </a:cubicBezTo>
                  <a:cubicBezTo>
                    <a:pt x="9174" y="2638"/>
                    <a:pt x="9100" y="1896"/>
                    <a:pt x="9024" y="1156"/>
                  </a:cubicBezTo>
                  <a:cubicBezTo>
                    <a:pt x="8982" y="720"/>
                    <a:pt x="8880" y="204"/>
                    <a:pt x="8473" y="42"/>
                  </a:cubicBezTo>
                  <a:cubicBezTo>
                    <a:pt x="8402" y="14"/>
                    <a:pt x="8328" y="1"/>
                    <a:pt x="8254" y="1"/>
                  </a:cubicBezTo>
                  <a:close/>
                  <a:moveTo>
                    <a:pt x="2237" y="7710"/>
                  </a:moveTo>
                  <a:lnTo>
                    <a:pt x="0" y="7711"/>
                  </a:lnTo>
                  <a:cubicBezTo>
                    <a:pt x="409" y="7736"/>
                    <a:pt x="818" y="7755"/>
                    <a:pt x="1226" y="7755"/>
                  </a:cubicBezTo>
                  <a:cubicBezTo>
                    <a:pt x="1565" y="7755"/>
                    <a:pt x="1902" y="7742"/>
                    <a:pt x="2237" y="771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1939;p69">
              <a:extLst>
                <a:ext uri="{FF2B5EF4-FFF2-40B4-BE49-F238E27FC236}">
                  <a16:creationId xmlns:a16="http://schemas.microsoft.com/office/drawing/2014/main" id="{397CF2B3-0BBF-F9F9-838E-4DC8B204BA0A}"/>
                </a:ext>
              </a:extLst>
            </p:cNvPr>
            <p:cNvSpPr/>
            <p:nvPr/>
          </p:nvSpPr>
          <p:spPr>
            <a:xfrm>
              <a:off x="1449375" y="2760850"/>
              <a:ext cx="18400" cy="1300"/>
            </a:xfrm>
            <a:custGeom>
              <a:avLst/>
              <a:gdLst/>
              <a:ahLst/>
              <a:cxnLst/>
              <a:rect l="l" t="t" r="r" b="b"/>
              <a:pathLst>
                <a:path w="736" h="52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9"/>
                    <a:pt x="490" y="37"/>
                    <a:pt x="735" y="5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1940;p69">
              <a:extLst>
                <a:ext uri="{FF2B5EF4-FFF2-40B4-BE49-F238E27FC236}">
                  <a16:creationId xmlns:a16="http://schemas.microsoft.com/office/drawing/2014/main" id="{EEF2DFD7-2C30-D153-7DD6-C9F2D4200C0F}"/>
                </a:ext>
              </a:extLst>
            </p:cNvPr>
            <p:cNvSpPr/>
            <p:nvPr/>
          </p:nvSpPr>
          <p:spPr>
            <a:xfrm>
              <a:off x="1179975" y="2609450"/>
              <a:ext cx="1353450" cy="532175"/>
            </a:xfrm>
            <a:custGeom>
              <a:avLst/>
              <a:gdLst/>
              <a:ahLst/>
              <a:cxnLst/>
              <a:rect l="l" t="t" r="r" b="b"/>
              <a:pathLst>
                <a:path w="54138" h="21287" extrusionOk="0">
                  <a:moveTo>
                    <a:pt x="47472" y="0"/>
                  </a:moveTo>
                  <a:cubicBezTo>
                    <a:pt x="47472" y="0"/>
                    <a:pt x="44597" y="6932"/>
                    <a:pt x="43077" y="8500"/>
                  </a:cubicBezTo>
                  <a:cubicBezTo>
                    <a:pt x="40999" y="10641"/>
                    <a:pt x="32104" y="13161"/>
                    <a:pt x="32104" y="13161"/>
                  </a:cubicBezTo>
                  <a:cubicBezTo>
                    <a:pt x="28895" y="14589"/>
                    <a:pt x="21073" y="15620"/>
                    <a:pt x="17538" y="16202"/>
                  </a:cubicBezTo>
                  <a:cubicBezTo>
                    <a:pt x="14023" y="16781"/>
                    <a:pt x="9473" y="16597"/>
                    <a:pt x="4935" y="17099"/>
                  </a:cubicBezTo>
                  <a:cubicBezTo>
                    <a:pt x="395" y="17602"/>
                    <a:pt x="1" y="21287"/>
                    <a:pt x="1" y="21287"/>
                  </a:cubicBezTo>
                  <a:cubicBezTo>
                    <a:pt x="1316" y="19981"/>
                    <a:pt x="3119" y="19257"/>
                    <a:pt x="4942" y="18915"/>
                  </a:cubicBezTo>
                  <a:cubicBezTo>
                    <a:pt x="6764" y="18574"/>
                    <a:pt x="8631" y="18581"/>
                    <a:pt x="10485" y="18540"/>
                  </a:cubicBezTo>
                  <a:cubicBezTo>
                    <a:pt x="18864" y="18354"/>
                    <a:pt x="27228" y="17148"/>
                    <a:pt x="35278" y="14822"/>
                  </a:cubicBezTo>
                  <a:cubicBezTo>
                    <a:pt x="38756" y="13817"/>
                    <a:pt x="42300" y="12526"/>
                    <a:pt x="44853" y="9962"/>
                  </a:cubicBezTo>
                  <a:cubicBezTo>
                    <a:pt x="44941" y="9875"/>
                    <a:pt x="45023" y="9787"/>
                    <a:pt x="45105" y="9702"/>
                  </a:cubicBezTo>
                  <a:cubicBezTo>
                    <a:pt x="45955" y="9319"/>
                    <a:pt x="46926" y="9157"/>
                    <a:pt x="47867" y="9146"/>
                  </a:cubicBezTo>
                  <a:cubicBezTo>
                    <a:pt x="47912" y="9145"/>
                    <a:pt x="47958" y="9145"/>
                    <a:pt x="48003" y="9145"/>
                  </a:cubicBezTo>
                  <a:cubicBezTo>
                    <a:pt x="49468" y="9145"/>
                    <a:pt x="50917" y="9446"/>
                    <a:pt x="52379" y="9562"/>
                  </a:cubicBezTo>
                  <a:cubicBezTo>
                    <a:pt x="52513" y="9572"/>
                    <a:pt x="52649" y="9581"/>
                    <a:pt x="52784" y="9581"/>
                  </a:cubicBezTo>
                  <a:cubicBezTo>
                    <a:pt x="53034" y="9581"/>
                    <a:pt x="53282" y="9552"/>
                    <a:pt x="53509" y="9450"/>
                  </a:cubicBezTo>
                  <a:cubicBezTo>
                    <a:pt x="53857" y="9294"/>
                    <a:pt x="54137" y="8916"/>
                    <a:pt x="54053" y="8542"/>
                  </a:cubicBezTo>
                  <a:cubicBezTo>
                    <a:pt x="53971" y="8180"/>
                    <a:pt x="53583" y="7957"/>
                    <a:pt x="53213" y="7925"/>
                  </a:cubicBezTo>
                  <a:cubicBezTo>
                    <a:pt x="53167" y="7921"/>
                    <a:pt x="53121" y="7920"/>
                    <a:pt x="53076" y="7920"/>
                  </a:cubicBezTo>
                  <a:cubicBezTo>
                    <a:pt x="52753" y="7920"/>
                    <a:pt x="52432" y="8013"/>
                    <a:pt x="52112" y="8077"/>
                  </a:cubicBezTo>
                  <a:cubicBezTo>
                    <a:pt x="51802" y="8139"/>
                    <a:pt x="51482" y="8171"/>
                    <a:pt x="51164" y="8171"/>
                  </a:cubicBezTo>
                  <a:cubicBezTo>
                    <a:pt x="50384" y="8171"/>
                    <a:pt x="49608" y="7976"/>
                    <a:pt x="48969" y="7536"/>
                  </a:cubicBezTo>
                  <a:cubicBezTo>
                    <a:pt x="48410" y="7151"/>
                    <a:pt x="47799" y="6147"/>
                    <a:pt x="47475" y="5187"/>
                  </a:cubicBezTo>
                  <a:cubicBezTo>
                    <a:pt x="47706" y="3715"/>
                    <a:pt x="47586" y="2083"/>
                    <a:pt x="47472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1941;p69">
              <a:extLst>
                <a:ext uri="{FF2B5EF4-FFF2-40B4-BE49-F238E27FC236}">
                  <a16:creationId xmlns:a16="http://schemas.microsoft.com/office/drawing/2014/main" id="{0D286643-EF63-3E2B-0568-13F4CCAC2C1E}"/>
                </a:ext>
              </a:extLst>
            </p:cNvPr>
            <p:cNvSpPr/>
            <p:nvPr/>
          </p:nvSpPr>
          <p:spPr>
            <a:xfrm>
              <a:off x="2536075" y="2581925"/>
              <a:ext cx="377675" cy="454600"/>
            </a:xfrm>
            <a:custGeom>
              <a:avLst/>
              <a:gdLst/>
              <a:ahLst/>
              <a:cxnLst/>
              <a:rect l="l" t="t" r="r" b="b"/>
              <a:pathLst>
                <a:path w="15107" h="18184" extrusionOk="0">
                  <a:moveTo>
                    <a:pt x="729" y="1"/>
                  </a:moveTo>
                  <a:cubicBezTo>
                    <a:pt x="719" y="18"/>
                    <a:pt x="710" y="35"/>
                    <a:pt x="702" y="53"/>
                  </a:cubicBezTo>
                  <a:lnTo>
                    <a:pt x="702" y="53"/>
                  </a:lnTo>
                  <a:lnTo>
                    <a:pt x="729" y="1"/>
                  </a:lnTo>
                  <a:close/>
                  <a:moveTo>
                    <a:pt x="702" y="53"/>
                  </a:moveTo>
                  <a:lnTo>
                    <a:pt x="293" y="838"/>
                  </a:lnTo>
                  <a:cubicBezTo>
                    <a:pt x="0" y="2001"/>
                    <a:pt x="637" y="3745"/>
                    <a:pt x="1474" y="4605"/>
                  </a:cubicBezTo>
                  <a:cubicBezTo>
                    <a:pt x="2118" y="5267"/>
                    <a:pt x="3282" y="5603"/>
                    <a:pt x="4318" y="5603"/>
                  </a:cubicBezTo>
                  <a:cubicBezTo>
                    <a:pt x="4627" y="5603"/>
                    <a:pt x="4925" y="5573"/>
                    <a:pt x="5195" y="5513"/>
                  </a:cubicBezTo>
                  <a:cubicBezTo>
                    <a:pt x="6367" y="5250"/>
                    <a:pt x="6530" y="4567"/>
                    <a:pt x="7591" y="4001"/>
                  </a:cubicBezTo>
                  <a:cubicBezTo>
                    <a:pt x="8118" y="3720"/>
                    <a:pt x="8678" y="3505"/>
                    <a:pt x="9256" y="3355"/>
                  </a:cubicBezTo>
                  <a:cubicBezTo>
                    <a:pt x="9329" y="3349"/>
                    <a:pt x="9403" y="3346"/>
                    <a:pt x="9477" y="3346"/>
                  </a:cubicBezTo>
                  <a:cubicBezTo>
                    <a:pt x="10100" y="3346"/>
                    <a:pt x="10755" y="3557"/>
                    <a:pt x="11197" y="4026"/>
                  </a:cubicBezTo>
                  <a:cubicBezTo>
                    <a:pt x="11891" y="4760"/>
                    <a:pt x="12046" y="5449"/>
                    <a:pt x="12205" y="6446"/>
                  </a:cubicBezTo>
                  <a:cubicBezTo>
                    <a:pt x="12792" y="10135"/>
                    <a:pt x="13384" y="14456"/>
                    <a:pt x="13621" y="18184"/>
                  </a:cubicBezTo>
                  <a:cubicBezTo>
                    <a:pt x="15107" y="14265"/>
                    <a:pt x="14307" y="10008"/>
                    <a:pt x="13139" y="5983"/>
                  </a:cubicBezTo>
                  <a:cubicBezTo>
                    <a:pt x="12917" y="5220"/>
                    <a:pt x="12690" y="4445"/>
                    <a:pt x="12261" y="3776"/>
                  </a:cubicBezTo>
                  <a:cubicBezTo>
                    <a:pt x="11832" y="3106"/>
                    <a:pt x="11166" y="2546"/>
                    <a:pt x="10378" y="2437"/>
                  </a:cubicBezTo>
                  <a:cubicBezTo>
                    <a:pt x="10299" y="2426"/>
                    <a:pt x="10219" y="2421"/>
                    <a:pt x="10138" y="2421"/>
                  </a:cubicBezTo>
                  <a:cubicBezTo>
                    <a:pt x="9658" y="2421"/>
                    <a:pt x="9172" y="2615"/>
                    <a:pt x="8845" y="2949"/>
                  </a:cubicBezTo>
                  <a:cubicBezTo>
                    <a:pt x="7833" y="3524"/>
                    <a:pt x="6810" y="4088"/>
                    <a:pt x="5691" y="4396"/>
                  </a:cubicBezTo>
                  <a:cubicBezTo>
                    <a:pt x="5177" y="4538"/>
                    <a:pt x="4635" y="4619"/>
                    <a:pt x="4099" y="4619"/>
                  </a:cubicBezTo>
                  <a:cubicBezTo>
                    <a:pt x="3265" y="4619"/>
                    <a:pt x="2444" y="4424"/>
                    <a:pt x="1757" y="3962"/>
                  </a:cubicBezTo>
                  <a:cubicBezTo>
                    <a:pt x="643" y="3213"/>
                    <a:pt x="98" y="1256"/>
                    <a:pt x="702" y="53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1942;p69">
              <a:extLst>
                <a:ext uri="{FF2B5EF4-FFF2-40B4-BE49-F238E27FC236}">
                  <a16:creationId xmlns:a16="http://schemas.microsoft.com/office/drawing/2014/main" id="{B734FC84-1BF2-C737-BBC1-9D440A78E7AC}"/>
                </a:ext>
              </a:extLst>
            </p:cNvPr>
            <p:cNvSpPr/>
            <p:nvPr/>
          </p:nvSpPr>
          <p:spPr>
            <a:xfrm>
              <a:off x="1108050" y="3216775"/>
              <a:ext cx="673600" cy="187500"/>
            </a:xfrm>
            <a:custGeom>
              <a:avLst/>
              <a:gdLst/>
              <a:ahLst/>
              <a:cxnLst/>
              <a:rect l="l" t="t" r="r" b="b"/>
              <a:pathLst>
                <a:path w="26944" h="7500" extrusionOk="0">
                  <a:moveTo>
                    <a:pt x="26944" y="1"/>
                  </a:moveTo>
                  <a:lnTo>
                    <a:pt x="26944" y="1"/>
                  </a:lnTo>
                  <a:cubicBezTo>
                    <a:pt x="24461" y="381"/>
                    <a:pt x="21950" y="571"/>
                    <a:pt x="19438" y="571"/>
                  </a:cubicBezTo>
                  <a:cubicBezTo>
                    <a:pt x="18525" y="571"/>
                    <a:pt x="17613" y="546"/>
                    <a:pt x="16701" y="496"/>
                  </a:cubicBezTo>
                  <a:cubicBezTo>
                    <a:pt x="15736" y="442"/>
                    <a:pt x="14751" y="364"/>
                    <a:pt x="13778" y="364"/>
                  </a:cubicBezTo>
                  <a:cubicBezTo>
                    <a:pt x="12475" y="364"/>
                    <a:pt x="11195" y="504"/>
                    <a:pt x="10013" y="1030"/>
                  </a:cubicBezTo>
                  <a:cubicBezTo>
                    <a:pt x="8367" y="1766"/>
                    <a:pt x="7128" y="3162"/>
                    <a:pt x="5784" y="4363"/>
                  </a:cubicBezTo>
                  <a:cubicBezTo>
                    <a:pt x="4515" y="5497"/>
                    <a:pt x="2966" y="6526"/>
                    <a:pt x="1286" y="6526"/>
                  </a:cubicBezTo>
                  <a:cubicBezTo>
                    <a:pt x="1185" y="6526"/>
                    <a:pt x="1083" y="6522"/>
                    <a:pt x="981" y="6514"/>
                  </a:cubicBezTo>
                  <a:cubicBezTo>
                    <a:pt x="911" y="6509"/>
                    <a:pt x="835" y="6505"/>
                    <a:pt x="759" y="6505"/>
                  </a:cubicBezTo>
                  <a:cubicBezTo>
                    <a:pt x="444" y="6505"/>
                    <a:pt x="113" y="6570"/>
                    <a:pt x="60" y="6857"/>
                  </a:cubicBezTo>
                  <a:cubicBezTo>
                    <a:pt x="1" y="7179"/>
                    <a:pt x="392" y="7388"/>
                    <a:pt x="714" y="7442"/>
                  </a:cubicBezTo>
                  <a:cubicBezTo>
                    <a:pt x="940" y="7480"/>
                    <a:pt x="1176" y="7500"/>
                    <a:pt x="1416" y="7500"/>
                  </a:cubicBezTo>
                  <a:cubicBezTo>
                    <a:pt x="2137" y="7500"/>
                    <a:pt x="2886" y="7321"/>
                    <a:pt x="3457" y="6932"/>
                  </a:cubicBezTo>
                  <a:cubicBezTo>
                    <a:pt x="5481" y="5434"/>
                    <a:pt x="9274" y="2580"/>
                    <a:pt x="10316" y="2017"/>
                  </a:cubicBezTo>
                  <a:cubicBezTo>
                    <a:pt x="12213" y="991"/>
                    <a:pt x="14664" y="870"/>
                    <a:pt x="17289" y="870"/>
                  </a:cubicBezTo>
                  <a:cubicBezTo>
                    <a:pt x="18102" y="870"/>
                    <a:pt x="18932" y="882"/>
                    <a:pt x="19767" y="882"/>
                  </a:cubicBezTo>
                  <a:cubicBezTo>
                    <a:pt x="22209" y="882"/>
                    <a:pt x="24695" y="782"/>
                    <a:pt x="26944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1943;p69">
              <a:extLst>
                <a:ext uri="{FF2B5EF4-FFF2-40B4-BE49-F238E27FC236}">
                  <a16:creationId xmlns:a16="http://schemas.microsoft.com/office/drawing/2014/main" id="{CB78092D-B17D-DCC2-A05C-2EE60DD4EF2A}"/>
                </a:ext>
              </a:extLst>
            </p:cNvPr>
            <p:cNvSpPr/>
            <p:nvPr/>
          </p:nvSpPr>
          <p:spPr>
            <a:xfrm>
              <a:off x="918525" y="3211725"/>
              <a:ext cx="343475" cy="94250"/>
            </a:xfrm>
            <a:custGeom>
              <a:avLst/>
              <a:gdLst/>
              <a:ahLst/>
              <a:cxnLst/>
              <a:rect l="l" t="t" r="r" b="b"/>
              <a:pathLst>
                <a:path w="13739" h="3770" extrusionOk="0">
                  <a:moveTo>
                    <a:pt x="13661" y="0"/>
                  </a:moveTo>
                  <a:lnTo>
                    <a:pt x="13661" y="0"/>
                  </a:lnTo>
                  <a:cubicBezTo>
                    <a:pt x="13023" y="905"/>
                    <a:pt x="12355" y="1839"/>
                    <a:pt x="11390" y="2382"/>
                  </a:cubicBezTo>
                  <a:cubicBezTo>
                    <a:pt x="10611" y="2822"/>
                    <a:pt x="9731" y="2958"/>
                    <a:pt x="8829" y="2958"/>
                  </a:cubicBezTo>
                  <a:cubicBezTo>
                    <a:pt x="8131" y="2958"/>
                    <a:pt x="7420" y="2876"/>
                    <a:pt x="6733" y="2790"/>
                  </a:cubicBezTo>
                  <a:cubicBezTo>
                    <a:pt x="5381" y="2621"/>
                    <a:pt x="4007" y="2446"/>
                    <a:pt x="2752" y="1915"/>
                  </a:cubicBezTo>
                  <a:cubicBezTo>
                    <a:pt x="1497" y="1384"/>
                    <a:pt x="597" y="1025"/>
                    <a:pt x="0" y="588"/>
                  </a:cubicBezTo>
                  <a:lnTo>
                    <a:pt x="0" y="588"/>
                  </a:lnTo>
                  <a:lnTo>
                    <a:pt x="33" y="736"/>
                  </a:lnTo>
                  <a:cubicBezTo>
                    <a:pt x="1565" y="2185"/>
                    <a:pt x="3219" y="3254"/>
                    <a:pt x="5302" y="3588"/>
                  </a:cubicBezTo>
                  <a:cubicBezTo>
                    <a:pt x="6022" y="3703"/>
                    <a:pt x="6745" y="3769"/>
                    <a:pt x="7462" y="3769"/>
                  </a:cubicBezTo>
                  <a:cubicBezTo>
                    <a:pt x="8814" y="3769"/>
                    <a:pt x="10144" y="3533"/>
                    <a:pt x="11391" y="2946"/>
                  </a:cubicBezTo>
                  <a:cubicBezTo>
                    <a:pt x="11992" y="2665"/>
                    <a:pt x="12575" y="2318"/>
                    <a:pt x="13015" y="1821"/>
                  </a:cubicBezTo>
                  <a:cubicBezTo>
                    <a:pt x="13456" y="1324"/>
                    <a:pt x="13738" y="658"/>
                    <a:pt x="13661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1944;p69">
              <a:extLst>
                <a:ext uri="{FF2B5EF4-FFF2-40B4-BE49-F238E27FC236}">
                  <a16:creationId xmlns:a16="http://schemas.microsoft.com/office/drawing/2014/main" id="{A3410120-D291-ADC9-0FE8-3A7D6D9EEB24}"/>
                </a:ext>
              </a:extLst>
            </p:cNvPr>
            <p:cNvSpPr/>
            <p:nvPr/>
          </p:nvSpPr>
          <p:spPr>
            <a:xfrm>
              <a:off x="2346975" y="2336100"/>
              <a:ext cx="537050" cy="150175"/>
            </a:xfrm>
            <a:custGeom>
              <a:avLst/>
              <a:gdLst/>
              <a:ahLst/>
              <a:cxnLst/>
              <a:rect l="l" t="t" r="r" b="b"/>
              <a:pathLst>
                <a:path w="21482" h="6007" extrusionOk="0">
                  <a:moveTo>
                    <a:pt x="456" y="1"/>
                  </a:moveTo>
                  <a:cubicBezTo>
                    <a:pt x="381" y="1"/>
                    <a:pt x="307" y="25"/>
                    <a:pt x="238" y="83"/>
                  </a:cubicBezTo>
                  <a:cubicBezTo>
                    <a:pt x="1" y="279"/>
                    <a:pt x="127" y="664"/>
                    <a:pt x="299" y="920"/>
                  </a:cubicBezTo>
                  <a:cubicBezTo>
                    <a:pt x="859" y="1749"/>
                    <a:pt x="1736" y="2358"/>
                    <a:pt x="2708" y="2595"/>
                  </a:cubicBezTo>
                  <a:cubicBezTo>
                    <a:pt x="3455" y="2880"/>
                    <a:pt x="4275" y="2971"/>
                    <a:pt x="5109" y="2971"/>
                  </a:cubicBezTo>
                  <a:cubicBezTo>
                    <a:pt x="6588" y="2971"/>
                    <a:pt x="8112" y="2685"/>
                    <a:pt x="9354" y="2685"/>
                  </a:cubicBezTo>
                  <a:cubicBezTo>
                    <a:pt x="9662" y="2685"/>
                    <a:pt x="9952" y="2702"/>
                    <a:pt x="10221" y="2746"/>
                  </a:cubicBezTo>
                  <a:cubicBezTo>
                    <a:pt x="12183" y="3067"/>
                    <a:pt x="14132" y="4179"/>
                    <a:pt x="14920" y="6006"/>
                  </a:cubicBezTo>
                  <a:cubicBezTo>
                    <a:pt x="15122" y="4730"/>
                    <a:pt x="16483" y="3898"/>
                    <a:pt x="17774" y="3848"/>
                  </a:cubicBezTo>
                  <a:cubicBezTo>
                    <a:pt x="17831" y="3846"/>
                    <a:pt x="17888" y="3845"/>
                    <a:pt x="17946" y="3845"/>
                  </a:cubicBezTo>
                  <a:cubicBezTo>
                    <a:pt x="19175" y="3845"/>
                    <a:pt x="20353" y="4357"/>
                    <a:pt x="21481" y="4860"/>
                  </a:cubicBezTo>
                  <a:cubicBezTo>
                    <a:pt x="20771" y="3871"/>
                    <a:pt x="19641" y="3194"/>
                    <a:pt x="18433" y="3034"/>
                  </a:cubicBezTo>
                  <a:cubicBezTo>
                    <a:pt x="18245" y="3009"/>
                    <a:pt x="18055" y="2997"/>
                    <a:pt x="17865" y="2997"/>
                  </a:cubicBezTo>
                  <a:cubicBezTo>
                    <a:pt x="16839" y="2997"/>
                    <a:pt x="15812" y="3355"/>
                    <a:pt x="15015" y="4004"/>
                  </a:cubicBezTo>
                  <a:cubicBezTo>
                    <a:pt x="14038" y="2666"/>
                    <a:pt x="12260" y="2154"/>
                    <a:pt x="10604" y="2118"/>
                  </a:cubicBezTo>
                  <a:cubicBezTo>
                    <a:pt x="10521" y="2116"/>
                    <a:pt x="10438" y="2115"/>
                    <a:pt x="10356" y="2115"/>
                  </a:cubicBezTo>
                  <a:cubicBezTo>
                    <a:pt x="8846" y="2115"/>
                    <a:pt x="7343" y="2401"/>
                    <a:pt x="5833" y="2401"/>
                  </a:cubicBezTo>
                  <a:cubicBezTo>
                    <a:pt x="5769" y="2401"/>
                    <a:pt x="5704" y="2400"/>
                    <a:pt x="5639" y="2399"/>
                  </a:cubicBezTo>
                  <a:cubicBezTo>
                    <a:pt x="3981" y="2369"/>
                    <a:pt x="2203" y="1881"/>
                    <a:pt x="1205" y="557"/>
                  </a:cubicBezTo>
                  <a:cubicBezTo>
                    <a:pt x="1014" y="305"/>
                    <a:pt x="723" y="1"/>
                    <a:pt x="456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1945;p69">
              <a:extLst>
                <a:ext uri="{FF2B5EF4-FFF2-40B4-BE49-F238E27FC236}">
                  <a16:creationId xmlns:a16="http://schemas.microsoft.com/office/drawing/2014/main" id="{7ECE051C-4D34-4E9E-BF00-ECD31DA970A0}"/>
                </a:ext>
              </a:extLst>
            </p:cNvPr>
            <p:cNvSpPr/>
            <p:nvPr/>
          </p:nvSpPr>
          <p:spPr>
            <a:xfrm>
              <a:off x="2325550" y="2184750"/>
              <a:ext cx="383950" cy="53725"/>
            </a:xfrm>
            <a:custGeom>
              <a:avLst/>
              <a:gdLst/>
              <a:ahLst/>
              <a:cxnLst/>
              <a:rect l="l" t="t" r="r" b="b"/>
              <a:pathLst>
                <a:path w="15358" h="2149" extrusionOk="0">
                  <a:moveTo>
                    <a:pt x="2695" y="0"/>
                  </a:moveTo>
                  <a:cubicBezTo>
                    <a:pt x="1796" y="0"/>
                    <a:pt x="897" y="31"/>
                    <a:pt x="1" y="92"/>
                  </a:cubicBezTo>
                  <a:cubicBezTo>
                    <a:pt x="429" y="568"/>
                    <a:pt x="1068" y="690"/>
                    <a:pt x="1730" y="690"/>
                  </a:cubicBezTo>
                  <a:cubicBezTo>
                    <a:pt x="2063" y="690"/>
                    <a:pt x="2402" y="659"/>
                    <a:pt x="2723" y="627"/>
                  </a:cubicBezTo>
                  <a:cubicBezTo>
                    <a:pt x="3672" y="532"/>
                    <a:pt x="4625" y="485"/>
                    <a:pt x="5579" y="485"/>
                  </a:cubicBezTo>
                  <a:cubicBezTo>
                    <a:pt x="8877" y="485"/>
                    <a:pt x="12176" y="1047"/>
                    <a:pt x="15285" y="2148"/>
                  </a:cubicBezTo>
                  <a:lnTo>
                    <a:pt x="15358" y="2061"/>
                  </a:lnTo>
                  <a:cubicBezTo>
                    <a:pt x="11285" y="697"/>
                    <a:pt x="6990" y="0"/>
                    <a:pt x="2695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1946;p69">
              <a:extLst>
                <a:ext uri="{FF2B5EF4-FFF2-40B4-BE49-F238E27FC236}">
                  <a16:creationId xmlns:a16="http://schemas.microsoft.com/office/drawing/2014/main" id="{E86A4053-0EA8-4FAB-8C3D-9DCF01CC0AEC}"/>
                </a:ext>
              </a:extLst>
            </p:cNvPr>
            <p:cNvSpPr/>
            <p:nvPr/>
          </p:nvSpPr>
          <p:spPr>
            <a:xfrm>
              <a:off x="1397150" y="2798550"/>
              <a:ext cx="265400" cy="53450"/>
            </a:xfrm>
            <a:custGeom>
              <a:avLst/>
              <a:gdLst/>
              <a:ahLst/>
              <a:cxnLst/>
              <a:rect l="l" t="t" r="r" b="b"/>
              <a:pathLst>
                <a:path w="10616" h="2138" extrusionOk="0">
                  <a:moveTo>
                    <a:pt x="10267" y="0"/>
                  </a:moveTo>
                  <a:cubicBezTo>
                    <a:pt x="10243" y="0"/>
                    <a:pt x="10218" y="4"/>
                    <a:pt x="10192" y="11"/>
                  </a:cubicBezTo>
                  <a:cubicBezTo>
                    <a:pt x="7323" y="821"/>
                    <a:pt x="4341" y="1233"/>
                    <a:pt x="1361" y="1233"/>
                  </a:cubicBezTo>
                  <a:cubicBezTo>
                    <a:pt x="1247" y="1233"/>
                    <a:pt x="1133" y="1233"/>
                    <a:pt x="1018" y="1232"/>
                  </a:cubicBezTo>
                  <a:lnTo>
                    <a:pt x="1017" y="1232"/>
                  </a:lnTo>
                  <a:cubicBezTo>
                    <a:pt x="996" y="1231"/>
                    <a:pt x="975" y="1231"/>
                    <a:pt x="954" y="1231"/>
                  </a:cubicBezTo>
                  <a:cubicBezTo>
                    <a:pt x="670" y="1231"/>
                    <a:pt x="359" y="1258"/>
                    <a:pt x="186" y="1478"/>
                  </a:cubicBezTo>
                  <a:cubicBezTo>
                    <a:pt x="1" y="1713"/>
                    <a:pt x="223" y="2125"/>
                    <a:pt x="778" y="2125"/>
                  </a:cubicBezTo>
                  <a:cubicBezTo>
                    <a:pt x="779" y="2125"/>
                    <a:pt x="780" y="2125"/>
                    <a:pt x="782" y="2125"/>
                  </a:cubicBezTo>
                  <a:cubicBezTo>
                    <a:pt x="1165" y="2133"/>
                    <a:pt x="1549" y="2137"/>
                    <a:pt x="1933" y="2137"/>
                  </a:cubicBezTo>
                  <a:cubicBezTo>
                    <a:pt x="3530" y="2137"/>
                    <a:pt x="5126" y="2065"/>
                    <a:pt x="6715" y="1921"/>
                  </a:cubicBezTo>
                  <a:cubicBezTo>
                    <a:pt x="7524" y="1848"/>
                    <a:pt x="8343" y="1753"/>
                    <a:pt x="9095" y="1444"/>
                  </a:cubicBezTo>
                  <a:cubicBezTo>
                    <a:pt x="9623" y="1225"/>
                    <a:pt x="10120" y="888"/>
                    <a:pt x="10470" y="442"/>
                  </a:cubicBezTo>
                  <a:cubicBezTo>
                    <a:pt x="10616" y="258"/>
                    <a:pt x="10479" y="0"/>
                    <a:pt x="10267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1947;p69">
              <a:extLst>
                <a:ext uri="{FF2B5EF4-FFF2-40B4-BE49-F238E27FC236}">
                  <a16:creationId xmlns:a16="http://schemas.microsoft.com/office/drawing/2014/main" id="{6D549AEE-181D-13B6-C092-1B3D7D066A6A}"/>
                </a:ext>
              </a:extLst>
            </p:cNvPr>
            <p:cNvSpPr/>
            <p:nvPr/>
          </p:nvSpPr>
          <p:spPr>
            <a:xfrm>
              <a:off x="2528300" y="2426125"/>
              <a:ext cx="142950" cy="71875"/>
            </a:xfrm>
            <a:custGeom>
              <a:avLst/>
              <a:gdLst/>
              <a:ahLst/>
              <a:cxnLst/>
              <a:rect l="l" t="t" r="r" b="b"/>
              <a:pathLst>
                <a:path w="5718" h="2875" extrusionOk="0">
                  <a:moveTo>
                    <a:pt x="2531" y="1"/>
                  </a:moveTo>
                  <a:cubicBezTo>
                    <a:pt x="2288" y="1"/>
                    <a:pt x="2032" y="19"/>
                    <a:pt x="1749" y="56"/>
                  </a:cubicBezTo>
                  <a:cubicBezTo>
                    <a:pt x="1704" y="61"/>
                    <a:pt x="1660" y="68"/>
                    <a:pt x="1615" y="76"/>
                  </a:cubicBezTo>
                  <a:cubicBezTo>
                    <a:pt x="1589" y="79"/>
                    <a:pt x="1564" y="83"/>
                    <a:pt x="1536" y="86"/>
                  </a:cubicBezTo>
                  <a:lnTo>
                    <a:pt x="1563" y="84"/>
                  </a:lnTo>
                  <a:lnTo>
                    <a:pt x="1563" y="84"/>
                  </a:lnTo>
                  <a:cubicBezTo>
                    <a:pt x="1059" y="170"/>
                    <a:pt x="581" y="395"/>
                    <a:pt x="199" y="736"/>
                  </a:cubicBezTo>
                  <a:cubicBezTo>
                    <a:pt x="100" y="823"/>
                    <a:pt x="0" y="940"/>
                    <a:pt x="20" y="1071"/>
                  </a:cubicBezTo>
                  <a:cubicBezTo>
                    <a:pt x="49" y="1277"/>
                    <a:pt x="314" y="1320"/>
                    <a:pt x="529" y="1320"/>
                  </a:cubicBezTo>
                  <a:cubicBezTo>
                    <a:pt x="542" y="1320"/>
                    <a:pt x="554" y="1320"/>
                    <a:pt x="566" y="1320"/>
                  </a:cubicBezTo>
                  <a:cubicBezTo>
                    <a:pt x="599" y="1319"/>
                    <a:pt x="632" y="1319"/>
                    <a:pt x="665" y="1319"/>
                  </a:cubicBezTo>
                  <a:cubicBezTo>
                    <a:pt x="1660" y="1319"/>
                    <a:pt x="2654" y="1630"/>
                    <a:pt x="3471" y="2200"/>
                  </a:cubicBezTo>
                  <a:cubicBezTo>
                    <a:pt x="3762" y="2404"/>
                    <a:pt x="4035" y="2641"/>
                    <a:pt x="4362" y="2777"/>
                  </a:cubicBezTo>
                  <a:cubicBezTo>
                    <a:pt x="4511" y="2838"/>
                    <a:pt x="4677" y="2874"/>
                    <a:pt x="4839" y="2874"/>
                  </a:cubicBezTo>
                  <a:cubicBezTo>
                    <a:pt x="5034" y="2874"/>
                    <a:pt x="5224" y="2822"/>
                    <a:pt x="5372" y="2696"/>
                  </a:cubicBezTo>
                  <a:cubicBezTo>
                    <a:pt x="5718" y="2405"/>
                    <a:pt x="5700" y="1854"/>
                    <a:pt x="5509" y="1445"/>
                  </a:cubicBezTo>
                  <a:cubicBezTo>
                    <a:pt x="5200" y="777"/>
                    <a:pt x="4479" y="390"/>
                    <a:pt x="3772" y="183"/>
                  </a:cubicBezTo>
                  <a:cubicBezTo>
                    <a:pt x="3356" y="61"/>
                    <a:pt x="2966" y="1"/>
                    <a:pt x="2531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1948;p69">
              <a:extLst>
                <a:ext uri="{FF2B5EF4-FFF2-40B4-BE49-F238E27FC236}">
                  <a16:creationId xmlns:a16="http://schemas.microsoft.com/office/drawing/2014/main" id="{AA7CA545-541B-96F2-3049-77DC6F8804F8}"/>
                </a:ext>
              </a:extLst>
            </p:cNvPr>
            <p:cNvSpPr/>
            <p:nvPr/>
          </p:nvSpPr>
          <p:spPr>
            <a:xfrm>
              <a:off x="2304675" y="2884575"/>
              <a:ext cx="243425" cy="96250"/>
            </a:xfrm>
            <a:custGeom>
              <a:avLst/>
              <a:gdLst/>
              <a:ahLst/>
              <a:cxnLst/>
              <a:rect l="l" t="t" r="r" b="b"/>
              <a:pathLst>
                <a:path w="9737" h="3850" extrusionOk="0">
                  <a:moveTo>
                    <a:pt x="5557" y="0"/>
                  </a:moveTo>
                  <a:cubicBezTo>
                    <a:pt x="4454" y="0"/>
                    <a:pt x="3351" y="135"/>
                    <a:pt x="2316" y="508"/>
                  </a:cubicBezTo>
                  <a:cubicBezTo>
                    <a:pt x="1020" y="973"/>
                    <a:pt x="17" y="1301"/>
                    <a:pt x="18" y="2729"/>
                  </a:cubicBezTo>
                  <a:cubicBezTo>
                    <a:pt x="0" y="3372"/>
                    <a:pt x="698" y="3832"/>
                    <a:pt x="1339" y="3849"/>
                  </a:cubicBezTo>
                  <a:cubicBezTo>
                    <a:pt x="1355" y="3849"/>
                    <a:pt x="1371" y="3849"/>
                    <a:pt x="1387" y="3849"/>
                  </a:cubicBezTo>
                  <a:cubicBezTo>
                    <a:pt x="2012" y="3849"/>
                    <a:pt x="2601" y="3571"/>
                    <a:pt x="3198" y="3383"/>
                  </a:cubicBezTo>
                  <a:cubicBezTo>
                    <a:pt x="3834" y="3183"/>
                    <a:pt x="4500" y="3082"/>
                    <a:pt x="5167" y="3082"/>
                  </a:cubicBezTo>
                  <a:cubicBezTo>
                    <a:pt x="5606" y="3082"/>
                    <a:pt x="6045" y="3126"/>
                    <a:pt x="6475" y="3214"/>
                  </a:cubicBezTo>
                  <a:cubicBezTo>
                    <a:pt x="6979" y="3318"/>
                    <a:pt x="7534" y="3469"/>
                    <a:pt x="8042" y="3469"/>
                  </a:cubicBezTo>
                  <a:cubicBezTo>
                    <a:pt x="8426" y="3469"/>
                    <a:pt x="8784" y="3383"/>
                    <a:pt x="9075" y="3127"/>
                  </a:cubicBezTo>
                  <a:cubicBezTo>
                    <a:pt x="9736" y="2544"/>
                    <a:pt x="9527" y="1383"/>
                    <a:pt x="8866" y="799"/>
                  </a:cubicBezTo>
                  <a:cubicBezTo>
                    <a:pt x="8207" y="215"/>
                    <a:pt x="7272" y="74"/>
                    <a:pt x="6392" y="24"/>
                  </a:cubicBezTo>
                  <a:cubicBezTo>
                    <a:pt x="6115" y="9"/>
                    <a:pt x="5836" y="0"/>
                    <a:pt x="5557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1949;p69">
              <a:extLst>
                <a:ext uri="{FF2B5EF4-FFF2-40B4-BE49-F238E27FC236}">
                  <a16:creationId xmlns:a16="http://schemas.microsoft.com/office/drawing/2014/main" id="{B0C46CCD-FC35-D7B0-7351-AB18D5C66C4B}"/>
                </a:ext>
              </a:extLst>
            </p:cNvPr>
            <p:cNvSpPr/>
            <p:nvPr/>
          </p:nvSpPr>
          <p:spPr>
            <a:xfrm>
              <a:off x="1153625" y="3291075"/>
              <a:ext cx="475350" cy="225725"/>
            </a:xfrm>
            <a:custGeom>
              <a:avLst/>
              <a:gdLst/>
              <a:ahLst/>
              <a:cxnLst/>
              <a:rect l="l" t="t" r="r" b="b"/>
              <a:pathLst>
                <a:path w="19014" h="9029" extrusionOk="0">
                  <a:moveTo>
                    <a:pt x="14364" y="1"/>
                  </a:moveTo>
                  <a:cubicBezTo>
                    <a:pt x="14024" y="1"/>
                    <a:pt x="13684" y="12"/>
                    <a:pt x="13345" y="36"/>
                  </a:cubicBezTo>
                  <a:cubicBezTo>
                    <a:pt x="12098" y="119"/>
                    <a:pt x="10891" y="513"/>
                    <a:pt x="9807" y="1134"/>
                  </a:cubicBezTo>
                  <a:lnTo>
                    <a:pt x="1446" y="5916"/>
                  </a:lnTo>
                  <a:cubicBezTo>
                    <a:pt x="767" y="6306"/>
                    <a:pt x="0" y="6826"/>
                    <a:pt x="77" y="7656"/>
                  </a:cubicBezTo>
                  <a:cubicBezTo>
                    <a:pt x="109" y="7975"/>
                    <a:pt x="273" y="8267"/>
                    <a:pt x="508" y="8482"/>
                  </a:cubicBezTo>
                  <a:cubicBezTo>
                    <a:pt x="980" y="8918"/>
                    <a:pt x="1617" y="9028"/>
                    <a:pt x="2235" y="9028"/>
                  </a:cubicBezTo>
                  <a:cubicBezTo>
                    <a:pt x="2253" y="9028"/>
                    <a:pt x="2271" y="9028"/>
                    <a:pt x="2290" y="9028"/>
                  </a:cubicBezTo>
                  <a:cubicBezTo>
                    <a:pt x="3982" y="9008"/>
                    <a:pt x="5586" y="8262"/>
                    <a:pt x="7004" y="7337"/>
                  </a:cubicBezTo>
                  <a:cubicBezTo>
                    <a:pt x="8422" y="6414"/>
                    <a:pt x="9715" y="5304"/>
                    <a:pt x="11162" y="4429"/>
                  </a:cubicBezTo>
                  <a:cubicBezTo>
                    <a:pt x="13033" y="3296"/>
                    <a:pt x="15150" y="2572"/>
                    <a:pt x="17322" y="2320"/>
                  </a:cubicBezTo>
                  <a:cubicBezTo>
                    <a:pt x="17819" y="2263"/>
                    <a:pt x="18346" y="2222"/>
                    <a:pt x="18722" y="1851"/>
                  </a:cubicBezTo>
                  <a:cubicBezTo>
                    <a:pt x="18906" y="1671"/>
                    <a:pt x="19013" y="1412"/>
                    <a:pt x="18967" y="1157"/>
                  </a:cubicBezTo>
                  <a:lnTo>
                    <a:pt x="18969" y="1157"/>
                  </a:lnTo>
                  <a:cubicBezTo>
                    <a:pt x="18890" y="723"/>
                    <a:pt x="18471" y="575"/>
                    <a:pt x="18096" y="476"/>
                  </a:cubicBezTo>
                  <a:cubicBezTo>
                    <a:pt x="16878" y="159"/>
                    <a:pt x="15621" y="1"/>
                    <a:pt x="14364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1950;p69">
              <a:extLst>
                <a:ext uri="{FF2B5EF4-FFF2-40B4-BE49-F238E27FC236}">
                  <a16:creationId xmlns:a16="http://schemas.microsoft.com/office/drawing/2014/main" id="{B2D8C3E2-FCCD-46AF-CCDD-C363FDEE0DD7}"/>
                </a:ext>
              </a:extLst>
            </p:cNvPr>
            <p:cNvSpPr/>
            <p:nvPr/>
          </p:nvSpPr>
          <p:spPr>
            <a:xfrm>
              <a:off x="1729975" y="3269050"/>
              <a:ext cx="95350" cy="53625"/>
            </a:xfrm>
            <a:custGeom>
              <a:avLst/>
              <a:gdLst/>
              <a:ahLst/>
              <a:cxnLst/>
              <a:rect l="l" t="t" r="r" b="b"/>
              <a:pathLst>
                <a:path w="3814" h="2145" extrusionOk="0">
                  <a:moveTo>
                    <a:pt x="1568" y="1"/>
                  </a:moveTo>
                  <a:cubicBezTo>
                    <a:pt x="963" y="1"/>
                    <a:pt x="476" y="471"/>
                    <a:pt x="476" y="471"/>
                  </a:cubicBezTo>
                  <a:cubicBezTo>
                    <a:pt x="304" y="594"/>
                    <a:pt x="137" y="754"/>
                    <a:pt x="93" y="961"/>
                  </a:cubicBezTo>
                  <a:cubicBezTo>
                    <a:pt x="1" y="1382"/>
                    <a:pt x="435" y="1727"/>
                    <a:pt x="837" y="1882"/>
                  </a:cubicBezTo>
                  <a:cubicBezTo>
                    <a:pt x="1283" y="2055"/>
                    <a:pt x="1760" y="2145"/>
                    <a:pt x="2238" y="2145"/>
                  </a:cubicBezTo>
                  <a:cubicBezTo>
                    <a:pt x="2310" y="2145"/>
                    <a:pt x="2382" y="2143"/>
                    <a:pt x="2453" y="2139"/>
                  </a:cubicBezTo>
                  <a:cubicBezTo>
                    <a:pt x="2906" y="2112"/>
                    <a:pt x="3412" y="1959"/>
                    <a:pt x="3603" y="1548"/>
                  </a:cubicBezTo>
                  <a:cubicBezTo>
                    <a:pt x="3814" y="1099"/>
                    <a:pt x="3519" y="545"/>
                    <a:pt x="3090" y="295"/>
                  </a:cubicBezTo>
                  <a:cubicBezTo>
                    <a:pt x="2662" y="45"/>
                    <a:pt x="2143" y="20"/>
                    <a:pt x="1647" y="4"/>
                  </a:cubicBezTo>
                  <a:cubicBezTo>
                    <a:pt x="1621" y="2"/>
                    <a:pt x="1594" y="1"/>
                    <a:pt x="1568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1951;p69">
              <a:extLst>
                <a:ext uri="{FF2B5EF4-FFF2-40B4-BE49-F238E27FC236}">
                  <a16:creationId xmlns:a16="http://schemas.microsoft.com/office/drawing/2014/main" id="{4A1D3BAE-94F0-C95F-F2C5-C82D76DB5CB5}"/>
                </a:ext>
              </a:extLst>
            </p:cNvPr>
            <p:cNvSpPr/>
            <p:nvPr/>
          </p:nvSpPr>
          <p:spPr>
            <a:xfrm>
              <a:off x="2322850" y="3313950"/>
              <a:ext cx="392775" cy="235625"/>
            </a:xfrm>
            <a:custGeom>
              <a:avLst/>
              <a:gdLst/>
              <a:ahLst/>
              <a:cxnLst/>
              <a:rect l="l" t="t" r="r" b="b"/>
              <a:pathLst>
                <a:path w="15711" h="9425" extrusionOk="0">
                  <a:moveTo>
                    <a:pt x="0" y="1"/>
                  </a:moveTo>
                  <a:lnTo>
                    <a:pt x="0" y="2"/>
                  </a:lnTo>
                  <a:cubicBezTo>
                    <a:pt x="1" y="3"/>
                    <a:pt x="3" y="3"/>
                    <a:pt x="4" y="4"/>
                  </a:cubicBezTo>
                  <a:lnTo>
                    <a:pt x="4" y="4"/>
                  </a:lnTo>
                  <a:cubicBezTo>
                    <a:pt x="2" y="2"/>
                    <a:pt x="0" y="1"/>
                    <a:pt x="0" y="1"/>
                  </a:cubicBezTo>
                  <a:close/>
                  <a:moveTo>
                    <a:pt x="4" y="4"/>
                  </a:moveTo>
                  <a:cubicBezTo>
                    <a:pt x="70" y="67"/>
                    <a:pt x="997" y="941"/>
                    <a:pt x="1527" y="1183"/>
                  </a:cubicBezTo>
                  <a:cubicBezTo>
                    <a:pt x="2074" y="1435"/>
                    <a:pt x="3675" y="2695"/>
                    <a:pt x="3675" y="2695"/>
                  </a:cubicBezTo>
                  <a:cubicBezTo>
                    <a:pt x="5113" y="3896"/>
                    <a:pt x="5611" y="4716"/>
                    <a:pt x="7285" y="5669"/>
                  </a:cubicBezTo>
                  <a:cubicBezTo>
                    <a:pt x="8494" y="6355"/>
                    <a:pt x="9833" y="6800"/>
                    <a:pt x="11207" y="7014"/>
                  </a:cubicBezTo>
                  <a:cubicBezTo>
                    <a:pt x="11743" y="7098"/>
                    <a:pt x="12289" y="7149"/>
                    <a:pt x="12804" y="7320"/>
                  </a:cubicBezTo>
                  <a:cubicBezTo>
                    <a:pt x="13319" y="7491"/>
                    <a:pt x="13812" y="7804"/>
                    <a:pt x="14069" y="8281"/>
                  </a:cubicBezTo>
                  <a:cubicBezTo>
                    <a:pt x="14294" y="8700"/>
                    <a:pt x="14398" y="9288"/>
                    <a:pt x="14859" y="9408"/>
                  </a:cubicBezTo>
                  <a:cubicBezTo>
                    <a:pt x="14902" y="9419"/>
                    <a:pt x="14946" y="9424"/>
                    <a:pt x="14989" y="9424"/>
                  </a:cubicBezTo>
                  <a:cubicBezTo>
                    <a:pt x="15329" y="9424"/>
                    <a:pt x="15641" y="9093"/>
                    <a:pt x="15673" y="8741"/>
                  </a:cubicBezTo>
                  <a:cubicBezTo>
                    <a:pt x="15711" y="8343"/>
                    <a:pt x="15484" y="7965"/>
                    <a:pt x="15201" y="7684"/>
                  </a:cubicBezTo>
                  <a:cubicBezTo>
                    <a:pt x="14571" y="7064"/>
                    <a:pt x="13673" y="6807"/>
                    <a:pt x="12799" y="6680"/>
                  </a:cubicBezTo>
                  <a:cubicBezTo>
                    <a:pt x="11924" y="6555"/>
                    <a:pt x="11029" y="6536"/>
                    <a:pt x="10184" y="6286"/>
                  </a:cubicBezTo>
                  <a:cubicBezTo>
                    <a:pt x="8679" y="5845"/>
                    <a:pt x="7483" y="4735"/>
                    <a:pt x="6229" y="3790"/>
                  </a:cubicBezTo>
                  <a:cubicBezTo>
                    <a:pt x="4258" y="2306"/>
                    <a:pt x="2205" y="1119"/>
                    <a:pt x="4" y="4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1952;p69">
              <a:extLst>
                <a:ext uri="{FF2B5EF4-FFF2-40B4-BE49-F238E27FC236}">
                  <a16:creationId xmlns:a16="http://schemas.microsoft.com/office/drawing/2014/main" id="{18DC5E7D-40C9-1CC1-58FD-A5C3EBDE28F8}"/>
                </a:ext>
              </a:extLst>
            </p:cNvPr>
            <p:cNvSpPr/>
            <p:nvPr/>
          </p:nvSpPr>
          <p:spPr>
            <a:xfrm>
              <a:off x="2602925" y="3488900"/>
              <a:ext cx="98550" cy="61525"/>
            </a:xfrm>
            <a:custGeom>
              <a:avLst/>
              <a:gdLst/>
              <a:ahLst/>
              <a:cxnLst/>
              <a:rect l="l" t="t" r="r" b="b"/>
              <a:pathLst>
                <a:path w="3942" h="2461" extrusionOk="0">
                  <a:moveTo>
                    <a:pt x="160" y="1"/>
                  </a:moveTo>
                  <a:cubicBezTo>
                    <a:pt x="59" y="1"/>
                    <a:pt x="3" y="8"/>
                    <a:pt x="2" y="16"/>
                  </a:cubicBezTo>
                  <a:cubicBezTo>
                    <a:pt x="1" y="43"/>
                    <a:pt x="280" y="69"/>
                    <a:pt x="719" y="163"/>
                  </a:cubicBezTo>
                  <a:cubicBezTo>
                    <a:pt x="1152" y="260"/>
                    <a:pt x="1772" y="406"/>
                    <a:pt x="2322" y="789"/>
                  </a:cubicBezTo>
                  <a:cubicBezTo>
                    <a:pt x="2600" y="984"/>
                    <a:pt x="2774" y="1230"/>
                    <a:pt x="2887" y="1510"/>
                  </a:cubicBezTo>
                  <a:cubicBezTo>
                    <a:pt x="3014" y="1778"/>
                    <a:pt x="3093" y="2036"/>
                    <a:pt x="3236" y="2235"/>
                  </a:cubicBezTo>
                  <a:cubicBezTo>
                    <a:pt x="3307" y="2336"/>
                    <a:pt x="3409" y="2403"/>
                    <a:pt x="3503" y="2431"/>
                  </a:cubicBezTo>
                  <a:cubicBezTo>
                    <a:pt x="3578" y="2452"/>
                    <a:pt x="3645" y="2460"/>
                    <a:pt x="3702" y="2460"/>
                  </a:cubicBezTo>
                  <a:cubicBezTo>
                    <a:pt x="3716" y="2460"/>
                    <a:pt x="3730" y="2460"/>
                    <a:pt x="3743" y="2459"/>
                  </a:cubicBezTo>
                  <a:cubicBezTo>
                    <a:pt x="3873" y="2456"/>
                    <a:pt x="3942" y="2436"/>
                    <a:pt x="3942" y="2426"/>
                  </a:cubicBezTo>
                  <a:cubicBezTo>
                    <a:pt x="3940" y="2413"/>
                    <a:pt x="3869" y="2411"/>
                    <a:pt x="3746" y="2396"/>
                  </a:cubicBezTo>
                  <a:cubicBezTo>
                    <a:pt x="3626" y="2380"/>
                    <a:pt x="3440" y="2350"/>
                    <a:pt x="3331" y="2169"/>
                  </a:cubicBezTo>
                  <a:cubicBezTo>
                    <a:pt x="3220" y="1992"/>
                    <a:pt x="3146" y="1725"/>
                    <a:pt x="3026" y="1449"/>
                  </a:cubicBezTo>
                  <a:cubicBezTo>
                    <a:pt x="2927" y="1171"/>
                    <a:pt x="2713" y="855"/>
                    <a:pt x="2419" y="656"/>
                  </a:cubicBezTo>
                  <a:cubicBezTo>
                    <a:pt x="1826" y="245"/>
                    <a:pt x="1185" y="118"/>
                    <a:pt x="739" y="49"/>
                  </a:cubicBezTo>
                  <a:cubicBezTo>
                    <a:pt x="487" y="13"/>
                    <a:pt x="288" y="1"/>
                    <a:pt x="16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1953;p69">
              <a:extLst>
                <a:ext uri="{FF2B5EF4-FFF2-40B4-BE49-F238E27FC236}">
                  <a16:creationId xmlns:a16="http://schemas.microsoft.com/office/drawing/2014/main" id="{B081D326-2957-141B-E65B-67C614708A2D}"/>
                </a:ext>
              </a:extLst>
            </p:cNvPr>
            <p:cNvSpPr/>
            <p:nvPr/>
          </p:nvSpPr>
          <p:spPr>
            <a:xfrm>
              <a:off x="302550" y="2788925"/>
              <a:ext cx="600175" cy="279025"/>
            </a:xfrm>
            <a:custGeom>
              <a:avLst/>
              <a:gdLst/>
              <a:ahLst/>
              <a:cxnLst/>
              <a:rect l="l" t="t" r="r" b="b"/>
              <a:pathLst>
                <a:path w="24007" h="11161" extrusionOk="0"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" y="5"/>
                    <a:pt x="70" y="69"/>
                    <a:pt x="205" y="184"/>
                  </a:cubicBezTo>
                  <a:cubicBezTo>
                    <a:pt x="343" y="297"/>
                    <a:pt x="533" y="478"/>
                    <a:pt x="807" y="679"/>
                  </a:cubicBezTo>
                  <a:cubicBezTo>
                    <a:pt x="1338" y="1098"/>
                    <a:pt x="2152" y="1651"/>
                    <a:pt x="3215" y="2230"/>
                  </a:cubicBezTo>
                  <a:cubicBezTo>
                    <a:pt x="4277" y="2814"/>
                    <a:pt x="5601" y="3395"/>
                    <a:pt x="7105" y="3941"/>
                  </a:cubicBezTo>
                  <a:cubicBezTo>
                    <a:pt x="8608" y="4489"/>
                    <a:pt x="10293" y="4995"/>
                    <a:pt x="12059" y="5523"/>
                  </a:cubicBezTo>
                  <a:cubicBezTo>
                    <a:pt x="13824" y="6050"/>
                    <a:pt x="15500" y="6566"/>
                    <a:pt x="16992" y="7127"/>
                  </a:cubicBezTo>
                  <a:cubicBezTo>
                    <a:pt x="18484" y="7691"/>
                    <a:pt x="19792" y="8292"/>
                    <a:pt x="20833" y="8895"/>
                  </a:cubicBezTo>
                  <a:cubicBezTo>
                    <a:pt x="21878" y="9496"/>
                    <a:pt x="22672" y="10066"/>
                    <a:pt x="23193" y="10492"/>
                  </a:cubicBezTo>
                  <a:cubicBezTo>
                    <a:pt x="23463" y="10696"/>
                    <a:pt x="23651" y="10881"/>
                    <a:pt x="23789" y="10991"/>
                  </a:cubicBezTo>
                  <a:cubicBezTo>
                    <a:pt x="23922" y="11103"/>
                    <a:pt x="23995" y="11160"/>
                    <a:pt x="24002" y="11160"/>
                  </a:cubicBezTo>
                  <a:cubicBezTo>
                    <a:pt x="24003" y="11160"/>
                    <a:pt x="24003" y="11160"/>
                    <a:pt x="24003" y="11160"/>
                  </a:cubicBezTo>
                  <a:cubicBezTo>
                    <a:pt x="24006" y="11155"/>
                    <a:pt x="23940" y="11089"/>
                    <a:pt x="23812" y="10966"/>
                  </a:cubicBezTo>
                  <a:cubicBezTo>
                    <a:pt x="23680" y="10848"/>
                    <a:pt x="23498" y="10655"/>
                    <a:pt x="23235" y="10443"/>
                  </a:cubicBezTo>
                  <a:cubicBezTo>
                    <a:pt x="22723" y="9999"/>
                    <a:pt x="21933" y="9412"/>
                    <a:pt x="20892" y="8795"/>
                  </a:cubicBezTo>
                  <a:cubicBezTo>
                    <a:pt x="19851" y="8175"/>
                    <a:pt x="18540" y="7560"/>
                    <a:pt x="17047" y="6987"/>
                  </a:cubicBezTo>
                  <a:cubicBezTo>
                    <a:pt x="15551" y="6415"/>
                    <a:pt x="13872" y="5892"/>
                    <a:pt x="12105" y="5365"/>
                  </a:cubicBezTo>
                  <a:cubicBezTo>
                    <a:pt x="10339" y="4837"/>
                    <a:pt x="8658" y="4336"/>
                    <a:pt x="7156" y="3799"/>
                  </a:cubicBezTo>
                  <a:cubicBezTo>
                    <a:pt x="5654" y="3261"/>
                    <a:pt x="4332" y="2696"/>
                    <a:pt x="3269" y="2128"/>
                  </a:cubicBezTo>
                  <a:cubicBezTo>
                    <a:pt x="2205" y="1564"/>
                    <a:pt x="1386" y="1029"/>
                    <a:pt x="844" y="628"/>
                  </a:cubicBezTo>
                  <a:cubicBezTo>
                    <a:pt x="566" y="437"/>
                    <a:pt x="369" y="263"/>
                    <a:pt x="226" y="159"/>
                  </a:cubicBezTo>
                  <a:cubicBezTo>
                    <a:pt x="90" y="55"/>
                    <a:pt x="14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1954;p69">
              <a:extLst>
                <a:ext uri="{FF2B5EF4-FFF2-40B4-BE49-F238E27FC236}">
                  <a16:creationId xmlns:a16="http://schemas.microsoft.com/office/drawing/2014/main" id="{CDCF55D7-9318-F206-6EC6-BAA19F59CB0F}"/>
                </a:ext>
              </a:extLst>
            </p:cNvPr>
            <p:cNvSpPr/>
            <p:nvPr/>
          </p:nvSpPr>
          <p:spPr>
            <a:xfrm>
              <a:off x="2041400" y="3706200"/>
              <a:ext cx="419725" cy="344300"/>
            </a:xfrm>
            <a:custGeom>
              <a:avLst/>
              <a:gdLst/>
              <a:ahLst/>
              <a:cxnLst/>
              <a:rect l="l" t="t" r="r" b="b"/>
              <a:pathLst>
                <a:path w="16789" h="13772" extrusionOk="0"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1" y="4"/>
                    <a:pt x="42" y="70"/>
                    <a:pt x="122" y="195"/>
                  </a:cubicBezTo>
                  <a:cubicBezTo>
                    <a:pt x="216" y="332"/>
                    <a:pt x="336" y="511"/>
                    <a:pt x="488" y="735"/>
                  </a:cubicBezTo>
                  <a:cubicBezTo>
                    <a:pt x="808" y="1200"/>
                    <a:pt x="1275" y="1871"/>
                    <a:pt x="1868" y="2690"/>
                  </a:cubicBezTo>
                  <a:cubicBezTo>
                    <a:pt x="3058" y="4321"/>
                    <a:pt x="4743" y="6574"/>
                    <a:pt x="6998" y="8701"/>
                  </a:cubicBezTo>
                  <a:cubicBezTo>
                    <a:pt x="8130" y="9755"/>
                    <a:pt x="9301" y="10660"/>
                    <a:pt x="10437" y="11374"/>
                  </a:cubicBezTo>
                  <a:cubicBezTo>
                    <a:pt x="11572" y="12088"/>
                    <a:pt x="12665" y="12617"/>
                    <a:pt x="13615" y="12973"/>
                  </a:cubicBezTo>
                  <a:cubicBezTo>
                    <a:pt x="14564" y="13330"/>
                    <a:pt x="15362" y="13535"/>
                    <a:pt x="15918" y="13639"/>
                  </a:cubicBezTo>
                  <a:cubicBezTo>
                    <a:pt x="16195" y="13701"/>
                    <a:pt x="16415" y="13723"/>
                    <a:pt x="16561" y="13747"/>
                  </a:cubicBezTo>
                  <a:cubicBezTo>
                    <a:pt x="16681" y="13763"/>
                    <a:pt x="16755" y="13772"/>
                    <a:pt x="16779" y="13772"/>
                  </a:cubicBezTo>
                  <a:cubicBezTo>
                    <a:pt x="16785" y="13772"/>
                    <a:pt x="16788" y="13771"/>
                    <a:pt x="16788" y="13770"/>
                  </a:cubicBezTo>
                  <a:cubicBezTo>
                    <a:pt x="16788" y="13764"/>
                    <a:pt x="16713" y="13746"/>
                    <a:pt x="16566" y="13714"/>
                  </a:cubicBezTo>
                  <a:cubicBezTo>
                    <a:pt x="16422" y="13680"/>
                    <a:pt x="16204" y="13649"/>
                    <a:pt x="15931" y="13578"/>
                  </a:cubicBezTo>
                  <a:cubicBezTo>
                    <a:pt x="15382" y="13455"/>
                    <a:pt x="14594" y="13233"/>
                    <a:pt x="13657" y="12864"/>
                  </a:cubicBezTo>
                  <a:cubicBezTo>
                    <a:pt x="12719" y="12499"/>
                    <a:pt x="11642" y="11961"/>
                    <a:pt x="10518" y="11246"/>
                  </a:cubicBezTo>
                  <a:cubicBezTo>
                    <a:pt x="9395" y="10532"/>
                    <a:pt x="8235" y="9629"/>
                    <a:pt x="7110" y="8581"/>
                  </a:cubicBezTo>
                  <a:cubicBezTo>
                    <a:pt x="4868" y="6469"/>
                    <a:pt x="3175" y="4233"/>
                    <a:pt x="1961" y="2621"/>
                  </a:cubicBezTo>
                  <a:cubicBezTo>
                    <a:pt x="1369" y="1820"/>
                    <a:pt x="887" y="1166"/>
                    <a:pt x="540" y="697"/>
                  </a:cubicBezTo>
                  <a:cubicBezTo>
                    <a:pt x="379" y="481"/>
                    <a:pt x="249" y="309"/>
                    <a:pt x="150" y="175"/>
                  </a:cubicBezTo>
                  <a:cubicBezTo>
                    <a:pt x="62" y="60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1955;p69">
              <a:extLst>
                <a:ext uri="{FF2B5EF4-FFF2-40B4-BE49-F238E27FC236}">
                  <a16:creationId xmlns:a16="http://schemas.microsoft.com/office/drawing/2014/main" id="{6BA6487C-6ECB-3300-595F-4D64BA27D363}"/>
                </a:ext>
              </a:extLst>
            </p:cNvPr>
            <p:cNvSpPr/>
            <p:nvPr/>
          </p:nvSpPr>
          <p:spPr>
            <a:xfrm>
              <a:off x="2124600" y="3683550"/>
              <a:ext cx="499000" cy="308800"/>
            </a:xfrm>
            <a:custGeom>
              <a:avLst/>
              <a:gdLst/>
              <a:ahLst/>
              <a:cxnLst/>
              <a:rect l="l" t="t" r="r" b="b"/>
              <a:pathLst>
                <a:path w="19960" h="12352" extrusionOk="0">
                  <a:moveTo>
                    <a:pt x="6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51" y="71"/>
                    <a:pt x="153" y="193"/>
                  </a:cubicBezTo>
                  <a:cubicBezTo>
                    <a:pt x="267" y="325"/>
                    <a:pt x="416" y="501"/>
                    <a:pt x="604" y="721"/>
                  </a:cubicBezTo>
                  <a:cubicBezTo>
                    <a:pt x="800" y="952"/>
                    <a:pt x="1043" y="1228"/>
                    <a:pt x="1342" y="1537"/>
                  </a:cubicBezTo>
                  <a:cubicBezTo>
                    <a:pt x="1639" y="1846"/>
                    <a:pt x="1966" y="2208"/>
                    <a:pt x="2361" y="2578"/>
                  </a:cubicBezTo>
                  <a:cubicBezTo>
                    <a:pt x="2746" y="2957"/>
                    <a:pt x="3170" y="3369"/>
                    <a:pt x="3649" y="3786"/>
                  </a:cubicBezTo>
                  <a:cubicBezTo>
                    <a:pt x="4116" y="4218"/>
                    <a:pt x="4644" y="4643"/>
                    <a:pt x="5195" y="5098"/>
                  </a:cubicBezTo>
                  <a:cubicBezTo>
                    <a:pt x="6315" y="5985"/>
                    <a:pt x="7590" y="6906"/>
                    <a:pt x="8990" y="7779"/>
                  </a:cubicBezTo>
                  <a:cubicBezTo>
                    <a:pt x="10394" y="8643"/>
                    <a:pt x="11788" y="9373"/>
                    <a:pt x="13080" y="9979"/>
                  </a:cubicBezTo>
                  <a:cubicBezTo>
                    <a:pt x="13733" y="10268"/>
                    <a:pt x="14350" y="10551"/>
                    <a:pt x="14944" y="10776"/>
                  </a:cubicBezTo>
                  <a:cubicBezTo>
                    <a:pt x="15531" y="11020"/>
                    <a:pt x="16089" y="11216"/>
                    <a:pt x="16600" y="11392"/>
                  </a:cubicBezTo>
                  <a:cubicBezTo>
                    <a:pt x="17107" y="11579"/>
                    <a:pt x="17578" y="11711"/>
                    <a:pt x="17987" y="11837"/>
                  </a:cubicBezTo>
                  <a:cubicBezTo>
                    <a:pt x="18395" y="11967"/>
                    <a:pt x="18752" y="12063"/>
                    <a:pt x="19046" y="12133"/>
                  </a:cubicBezTo>
                  <a:cubicBezTo>
                    <a:pt x="19326" y="12204"/>
                    <a:pt x="19551" y="12260"/>
                    <a:pt x="19721" y="12303"/>
                  </a:cubicBezTo>
                  <a:cubicBezTo>
                    <a:pt x="19858" y="12335"/>
                    <a:pt x="19936" y="12351"/>
                    <a:pt x="19954" y="12351"/>
                  </a:cubicBezTo>
                  <a:cubicBezTo>
                    <a:pt x="19956" y="12351"/>
                    <a:pt x="19957" y="12351"/>
                    <a:pt x="19958" y="12351"/>
                  </a:cubicBezTo>
                  <a:lnTo>
                    <a:pt x="19958" y="12349"/>
                  </a:lnTo>
                  <a:cubicBezTo>
                    <a:pt x="19959" y="12344"/>
                    <a:pt x="19880" y="12316"/>
                    <a:pt x="19729" y="12270"/>
                  </a:cubicBezTo>
                  <a:cubicBezTo>
                    <a:pt x="19561" y="12221"/>
                    <a:pt x="19341" y="12155"/>
                    <a:pt x="19063" y="12073"/>
                  </a:cubicBezTo>
                  <a:cubicBezTo>
                    <a:pt x="18773" y="11990"/>
                    <a:pt x="18420" y="11888"/>
                    <a:pt x="18015" y="11750"/>
                  </a:cubicBezTo>
                  <a:cubicBezTo>
                    <a:pt x="17609" y="11614"/>
                    <a:pt x="17142" y="11475"/>
                    <a:pt x="16638" y="11283"/>
                  </a:cubicBezTo>
                  <a:cubicBezTo>
                    <a:pt x="16132" y="11100"/>
                    <a:pt x="15579" y="10898"/>
                    <a:pt x="14995" y="10650"/>
                  </a:cubicBezTo>
                  <a:cubicBezTo>
                    <a:pt x="14405" y="10421"/>
                    <a:pt x="13793" y="10135"/>
                    <a:pt x="13145" y="9842"/>
                  </a:cubicBezTo>
                  <a:cubicBezTo>
                    <a:pt x="11860" y="9230"/>
                    <a:pt x="10475" y="8500"/>
                    <a:pt x="9075" y="7641"/>
                  </a:cubicBezTo>
                  <a:cubicBezTo>
                    <a:pt x="7682" y="6771"/>
                    <a:pt x="6410" y="5858"/>
                    <a:pt x="5289" y="4981"/>
                  </a:cubicBezTo>
                  <a:cubicBezTo>
                    <a:pt x="4738" y="4531"/>
                    <a:pt x="4208" y="4110"/>
                    <a:pt x="3739" y="3684"/>
                  </a:cubicBezTo>
                  <a:cubicBezTo>
                    <a:pt x="3257" y="3274"/>
                    <a:pt x="2829" y="2868"/>
                    <a:pt x="2441" y="2496"/>
                  </a:cubicBezTo>
                  <a:cubicBezTo>
                    <a:pt x="2043" y="2133"/>
                    <a:pt x="1711" y="1776"/>
                    <a:pt x="1408" y="1473"/>
                  </a:cubicBezTo>
                  <a:cubicBezTo>
                    <a:pt x="1104" y="1172"/>
                    <a:pt x="854" y="902"/>
                    <a:pt x="652" y="678"/>
                  </a:cubicBezTo>
                  <a:cubicBezTo>
                    <a:pt x="454" y="468"/>
                    <a:pt x="298" y="298"/>
                    <a:pt x="178" y="172"/>
                  </a:cubicBezTo>
                  <a:cubicBezTo>
                    <a:pt x="72" y="60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1956;p69">
              <a:extLst>
                <a:ext uri="{FF2B5EF4-FFF2-40B4-BE49-F238E27FC236}">
                  <a16:creationId xmlns:a16="http://schemas.microsoft.com/office/drawing/2014/main" id="{97F38FEA-EAEB-4EBD-3BE7-09F08151EF0D}"/>
                </a:ext>
              </a:extLst>
            </p:cNvPr>
            <p:cNvSpPr/>
            <p:nvPr/>
          </p:nvSpPr>
          <p:spPr>
            <a:xfrm>
              <a:off x="2243150" y="3677125"/>
              <a:ext cx="392050" cy="176675"/>
            </a:xfrm>
            <a:custGeom>
              <a:avLst/>
              <a:gdLst/>
              <a:ahLst/>
              <a:cxnLst/>
              <a:rect l="l" t="t" r="r" b="b"/>
              <a:pathLst>
                <a:path w="15682" h="7067" extrusionOk="0">
                  <a:moveTo>
                    <a:pt x="6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6"/>
                    <a:pt x="51" y="39"/>
                    <a:pt x="150" y="98"/>
                  </a:cubicBezTo>
                  <a:cubicBezTo>
                    <a:pt x="265" y="164"/>
                    <a:pt x="410" y="246"/>
                    <a:pt x="586" y="348"/>
                  </a:cubicBezTo>
                  <a:cubicBezTo>
                    <a:pt x="964" y="562"/>
                    <a:pt x="1519" y="861"/>
                    <a:pt x="2210" y="1223"/>
                  </a:cubicBezTo>
                  <a:cubicBezTo>
                    <a:pt x="3588" y="1947"/>
                    <a:pt x="5516" y="2906"/>
                    <a:pt x="7684" y="3885"/>
                  </a:cubicBezTo>
                  <a:cubicBezTo>
                    <a:pt x="9852" y="4860"/>
                    <a:pt x="11847" y="5669"/>
                    <a:pt x="13303" y="6224"/>
                  </a:cubicBezTo>
                  <a:cubicBezTo>
                    <a:pt x="14031" y="6500"/>
                    <a:pt x="14624" y="6717"/>
                    <a:pt x="15035" y="6859"/>
                  </a:cubicBezTo>
                  <a:cubicBezTo>
                    <a:pt x="15227" y="6924"/>
                    <a:pt x="15383" y="6977"/>
                    <a:pt x="15510" y="7020"/>
                  </a:cubicBezTo>
                  <a:cubicBezTo>
                    <a:pt x="15605" y="7052"/>
                    <a:pt x="15662" y="7067"/>
                    <a:pt x="15676" y="7067"/>
                  </a:cubicBezTo>
                  <a:cubicBezTo>
                    <a:pt x="15678" y="7067"/>
                    <a:pt x="15679" y="7067"/>
                    <a:pt x="15680" y="7066"/>
                  </a:cubicBezTo>
                  <a:cubicBezTo>
                    <a:pt x="15681" y="7061"/>
                    <a:pt x="15627" y="7035"/>
                    <a:pt x="15522" y="6989"/>
                  </a:cubicBezTo>
                  <a:cubicBezTo>
                    <a:pt x="15398" y="6939"/>
                    <a:pt x="15245" y="6877"/>
                    <a:pt x="15058" y="6799"/>
                  </a:cubicBezTo>
                  <a:cubicBezTo>
                    <a:pt x="14632" y="6630"/>
                    <a:pt x="14051" y="6398"/>
                    <a:pt x="13345" y="6115"/>
                  </a:cubicBezTo>
                  <a:cubicBezTo>
                    <a:pt x="11901" y="5535"/>
                    <a:pt x="9916" y="4710"/>
                    <a:pt x="7751" y="3735"/>
                  </a:cubicBezTo>
                  <a:cubicBezTo>
                    <a:pt x="5587" y="2758"/>
                    <a:pt x="3654" y="1817"/>
                    <a:pt x="2262" y="1120"/>
                  </a:cubicBezTo>
                  <a:cubicBezTo>
                    <a:pt x="1583" y="778"/>
                    <a:pt x="1025" y="498"/>
                    <a:pt x="616" y="291"/>
                  </a:cubicBezTo>
                  <a:cubicBezTo>
                    <a:pt x="433" y="202"/>
                    <a:pt x="285" y="128"/>
                    <a:pt x="165" y="69"/>
                  </a:cubicBezTo>
                  <a:cubicBezTo>
                    <a:pt x="70" y="25"/>
                    <a:pt x="17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1957;p69">
              <a:extLst>
                <a:ext uri="{FF2B5EF4-FFF2-40B4-BE49-F238E27FC236}">
                  <a16:creationId xmlns:a16="http://schemas.microsoft.com/office/drawing/2014/main" id="{88341D92-4129-FFDD-3218-A727147C7C5D}"/>
                </a:ext>
              </a:extLst>
            </p:cNvPr>
            <p:cNvSpPr/>
            <p:nvPr/>
          </p:nvSpPr>
          <p:spPr>
            <a:xfrm>
              <a:off x="2325275" y="3584975"/>
              <a:ext cx="354400" cy="171950"/>
            </a:xfrm>
            <a:custGeom>
              <a:avLst/>
              <a:gdLst/>
              <a:ahLst/>
              <a:cxnLst/>
              <a:rect l="l" t="t" r="r" b="b"/>
              <a:pathLst>
                <a:path w="14176" h="6878" extrusionOk="0">
                  <a:moveTo>
                    <a:pt x="22" y="0"/>
                  </a:moveTo>
                  <a:cubicBezTo>
                    <a:pt x="21" y="0"/>
                    <a:pt x="20" y="0"/>
                    <a:pt x="20" y="1"/>
                  </a:cubicBezTo>
                  <a:cubicBezTo>
                    <a:pt x="0" y="42"/>
                    <a:pt x="3149" y="1615"/>
                    <a:pt x="7054" y="3513"/>
                  </a:cubicBezTo>
                  <a:cubicBezTo>
                    <a:pt x="10905" y="5386"/>
                    <a:pt x="14051" y="6877"/>
                    <a:pt x="14154" y="6877"/>
                  </a:cubicBezTo>
                  <a:cubicBezTo>
                    <a:pt x="14155" y="6877"/>
                    <a:pt x="14156" y="6877"/>
                    <a:pt x="14156" y="6877"/>
                  </a:cubicBezTo>
                  <a:cubicBezTo>
                    <a:pt x="14176" y="6835"/>
                    <a:pt x="11028" y="5263"/>
                    <a:pt x="7124" y="3365"/>
                  </a:cubicBezTo>
                  <a:cubicBezTo>
                    <a:pt x="3271" y="1491"/>
                    <a:pt x="12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1958;p69">
              <a:extLst>
                <a:ext uri="{FF2B5EF4-FFF2-40B4-BE49-F238E27FC236}">
                  <a16:creationId xmlns:a16="http://schemas.microsoft.com/office/drawing/2014/main" id="{B6A7B653-4913-3FD5-F7C0-15F1A2417D35}"/>
                </a:ext>
              </a:extLst>
            </p:cNvPr>
            <p:cNvSpPr/>
            <p:nvPr/>
          </p:nvSpPr>
          <p:spPr>
            <a:xfrm>
              <a:off x="2080675" y="4003000"/>
              <a:ext cx="191700" cy="82100"/>
            </a:xfrm>
            <a:custGeom>
              <a:avLst/>
              <a:gdLst/>
              <a:ahLst/>
              <a:cxnLst/>
              <a:rect l="l" t="t" r="r" b="b"/>
              <a:pathLst>
                <a:path w="7668" h="3284" extrusionOk="0">
                  <a:moveTo>
                    <a:pt x="12" y="1"/>
                  </a:moveTo>
                  <a:cubicBezTo>
                    <a:pt x="10" y="1"/>
                    <a:pt x="9" y="1"/>
                    <a:pt x="9" y="2"/>
                  </a:cubicBezTo>
                  <a:cubicBezTo>
                    <a:pt x="1" y="10"/>
                    <a:pt x="84" y="94"/>
                    <a:pt x="244" y="239"/>
                  </a:cubicBezTo>
                  <a:cubicBezTo>
                    <a:pt x="402" y="385"/>
                    <a:pt x="642" y="581"/>
                    <a:pt x="950" y="811"/>
                  </a:cubicBezTo>
                  <a:cubicBezTo>
                    <a:pt x="1565" y="1272"/>
                    <a:pt x="2471" y="1839"/>
                    <a:pt x="3552" y="2303"/>
                  </a:cubicBezTo>
                  <a:cubicBezTo>
                    <a:pt x="4634" y="2764"/>
                    <a:pt x="5670" y="3028"/>
                    <a:pt x="6429" y="3155"/>
                  </a:cubicBezTo>
                  <a:cubicBezTo>
                    <a:pt x="6807" y="3219"/>
                    <a:pt x="7116" y="3257"/>
                    <a:pt x="7330" y="3269"/>
                  </a:cubicBezTo>
                  <a:cubicBezTo>
                    <a:pt x="7459" y="3279"/>
                    <a:pt x="7554" y="3284"/>
                    <a:pt x="7609" y="3284"/>
                  </a:cubicBezTo>
                  <a:cubicBezTo>
                    <a:pt x="7645" y="3284"/>
                    <a:pt x="7664" y="3281"/>
                    <a:pt x="7664" y="3277"/>
                  </a:cubicBezTo>
                  <a:cubicBezTo>
                    <a:pt x="7667" y="3249"/>
                    <a:pt x="7197" y="3196"/>
                    <a:pt x="6450" y="3042"/>
                  </a:cubicBezTo>
                  <a:cubicBezTo>
                    <a:pt x="5705" y="2887"/>
                    <a:pt x="4685" y="2607"/>
                    <a:pt x="3618" y="2152"/>
                  </a:cubicBezTo>
                  <a:cubicBezTo>
                    <a:pt x="2548" y="1694"/>
                    <a:pt x="1644" y="1150"/>
                    <a:pt x="1017" y="717"/>
                  </a:cubicBezTo>
                  <a:cubicBezTo>
                    <a:pt x="410" y="299"/>
                    <a:pt x="51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1959;p69">
              <a:extLst>
                <a:ext uri="{FF2B5EF4-FFF2-40B4-BE49-F238E27FC236}">
                  <a16:creationId xmlns:a16="http://schemas.microsoft.com/office/drawing/2014/main" id="{02F64E11-A118-1EF3-D6DD-82109DAD7870}"/>
                </a:ext>
              </a:extLst>
            </p:cNvPr>
            <p:cNvSpPr/>
            <p:nvPr/>
          </p:nvSpPr>
          <p:spPr>
            <a:xfrm>
              <a:off x="1987975" y="3555925"/>
              <a:ext cx="114775" cy="121250"/>
            </a:xfrm>
            <a:custGeom>
              <a:avLst/>
              <a:gdLst/>
              <a:ahLst/>
              <a:cxnLst/>
              <a:rect l="l" t="t" r="r" b="b"/>
              <a:pathLst>
                <a:path w="4591" h="4850" extrusionOk="0">
                  <a:moveTo>
                    <a:pt x="4590" y="0"/>
                  </a:moveTo>
                  <a:lnTo>
                    <a:pt x="4590" y="0"/>
                  </a:lnTo>
                  <a:cubicBezTo>
                    <a:pt x="3388" y="130"/>
                    <a:pt x="2236" y="701"/>
                    <a:pt x="1402" y="1579"/>
                  </a:cubicBezTo>
                  <a:cubicBezTo>
                    <a:pt x="570" y="2459"/>
                    <a:pt x="63" y="3640"/>
                    <a:pt x="1" y="4849"/>
                  </a:cubicBezTo>
                  <a:lnTo>
                    <a:pt x="236" y="4849"/>
                  </a:lnTo>
                  <a:lnTo>
                    <a:pt x="489" y="4477"/>
                  </a:lnTo>
                  <a:cubicBezTo>
                    <a:pt x="1322" y="2592"/>
                    <a:pt x="2786" y="994"/>
                    <a:pt x="4590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1960;p69">
              <a:extLst>
                <a:ext uri="{FF2B5EF4-FFF2-40B4-BE49-F238E27FC236}">
                  <a16:creationId xmlns:a16="http://schemas.microsoft.com/office/drawing/2014/main" id="{CC2E4033-BAA8-94B9-4B06-C8882D29C8EF}"/>
                </a:ext>
              </a:extLst>
            </p:cNvPr>
            <p:cNvSpPr/>
            <p:nvPr/>
          </p:nvSpPr>
          <p:spPr>
            <a:xfrm>
              <a:off x="2060250" y="3886900"/>
              <a:ext cx="278175" cy="198025"/>
            </a:xfrm>
            <a:custGeom>
              <a:avLst/>
              <a:gdLst/>
              <a:ahLst/>
              <a:cxnLst/>
              <a:rect l="l" t="t" r="r" b="b"/>
              <a:pathLst>
                <a:path w="11127" h="7921" extrusionOk="0">
                  <a:moveTo>
                    <a:pt x="0" y="1"/>
                  </a:moveTo>
                  <a:cubicBezTo>
                    <a:pt x="1387" y="4231"/>
                    <a:pt x="6731" y="7215"/>
                    <a:pt x="11126" y="7921"/>
                  </a:cubicBezTo>
                  <a:cubicBezTo>
                    <a:pt x="7057" y="5845"/>
                    <a:pt x="3293" y="3167"/>
                    <a:pt x="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1961;p69">
              <a:extLst>
                <a:ext uri="{FF2B5EF4-FFF2-40B4-BE49-F238E27FC236}">
                  <a16:creationId xmlns:a16="http://schemas.microsoft.com/office/drawing/2014/main" id="{0EAF4DDD-3F1D-0609-1A5C-C8C704C56BDB}"/>
                </a:ext>
              </a:extLst>
            </p:cNvPr>
            <p:cNvSpPr/>
            <p:nvPr/>
          </p:nvSpPr>
          <p:spPr>
            <a:xfrm>
              <a:off x="2072075" y="3102500"/>
              <a:ext cx="266875" cy="63750"/>
            </a:xfrm>
            <a:custGeom>
              <a:avLst/>
              <a:gdLst/>
              <a:ahLst/>
              <a:cxnLst/>
              <a:rect l="l" t="t" r="r" b="b"/>
              <a:pathLst>
                <a:path w="10675" h="2550" extrusionOk="0">
                  <a:moveTo>
                    <a:pt x="2121" y="0"/>
                  </a:moveTo>
                  <a:cubicBezTo>
                    <a:pt x="1734" y="0"/>
                    <a:pt x="1343" y="27"/>
                    <a:pt x="979" y="154"/>
                  </a:cubicBezTo>
                  <a:cubicBezTo>
                    <a:pt x="552" y="300"/>
                    <a:pt x="157" y="603"/>
                    <a:pt x="1" y="1025"/>
                  </a:cubicBezTo>
                  <a:cubicBezTo>
                    <a:pt x="116" y="1103"/>
                    <a:pt x="231" y="1178"/>
                    <a:pt x="346" y="1254"/>
                  </a:cubicBezTo>
                  <a:lnTo>
                    <a:pt x="437" y="1229"/>
                  </a:lnTo>
                  <a:cubicBezTo>
                    <a:pt x="3465" y="1660"/>
                    <a:pt x="6491" y="2091"/>
                    <a:pt x="9520" y="2524"/>
                  </a:cubicBezTo>
                  <a:cubicBezTo>
                    <a:pt x="9626" y="2539"/>
                    <a:pt x="9741" y="2549"/>
                    <a:pt x="9855" y="2549"/>
                  </a:cubicBezTo>
                  <a:cubicBezTo>
                    <a:pt x="10173" y="2549"/>
                    <a:pt x="10484" y="2469"/>
                    <a:pt x="10587" y="2190"/>
                  </a:cubicBezTo>
                  <a:cubicBezTo>
                    <a:pt x="10674" y="1953"/>
                    <a:pt x="10544" y="1683"/>
                    <a:pt x="10347" y="1529"/>
                  </a:cubicBezTo>
                  <a:cubicBezTo>
                    <a:pt x="10150" y="1374"/>
                    <a:pt x="9898" y="1310"/>
                    <a:pt x="9655" y="1249"/>
                  </a:cubicBezTo>
                  <a:cubicBezTo>
                    <a:pt x="7242" y="650"/>
                    <a:pt x="4804" y="48"/>
                    <a:pt x="2318" y="2"/>
                  </a:cubicBezTo>
                  <a:cubicBezTo>
                    <a:pt x="2253" y="1"/>
                    <a:pt x="2187" y="0"/>
                    <a:pt x="2121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1962;p69">
              <a:extLst>
                <a:ext uri="{FF2B5EF4-FFF2-40B4-BE49-F238E27FC236}">
                  <a16:creationId xmlns:a16="http://schemas.microsoft.com/office/drawing/2014/main" id="{9BF0183E-8081-5877-E625-8DD627B3C0F2}"/>
                </a:ext>
              </a:extLst>
            </p:cNvPr>
            <p:cNvSpPr/>
            <p:nvPr/>
          </p:nvSpPr>
          <p:spPr>
            <a:xfrm>
              <a:off x="961000" y="2894350"/>
              <a:ext cx="68400" cy="105000"/>
            </a:xfrm>
            <a:custGeom>
              <a:avLst/>
              <a:gdLst/>
              <a:ahLst/>
              <a:cxnLst/>
              <a:rect l="l" t="t" r="r" b="b"/>
              <a:pathLst>
                <a:path w="2736" h="4200" extrusionOk="0">
                  <a:moveTo>
                    <a:pt x="2695" y="1"/>
                  </a:moveTo>
                  <a:cubicBezTo>
                    <a:pt x="2663" y="1"/>
                    <a:pt x="2411" y="133"/>
                    <a:pt x="2063" y="411"/>
                  </a:cubicBezTo>
                  <a:cubicBezTo>
                    <a:pt x="1696" y="701"/>
                    <a:pt x="1234" y="1170"/>
                    <a:pt x="846" y="1775"/>
                  </a:cubicBezTo>
                  <a:cubicBezTo>
                    <a:pt x="461" y="2380"/>
                    <a:pt x="231" y="2995"/>
                    <a:pt x="121" y="3451"/>
                  </a:cubicBezTo>
                  <a:cubicBezTo>
                    <a:pt x="10" y="3907"/>
                    <a:pt x="0" y="4198"/>
                    <a:pt x="19" y="4200"/>
                  </a:cubicBezTo>
                  <a:lnTo>
                    <a:pt x="17" y="4200"/>
                  </a:lnTo>
                  <a:cubicBezTo>
                    <a:pt x="17" y="4200"/>
                    <a:pt x="18" y="4200"/>
                    <a:pt x="18" y="4200"/>
                  </a:cubicBezTo>
                  <a:cubicBezTo>
                    <a:pt x="73" y="4200"/>
                    <a:pt x="221" y="3038"/>
                    <a:pt x="984" y="1862"/>
                  </a:cubicBezTo>
                  <a:cubicBezTo>
                    <a:pt x="1736" y="666"/>
                    <a:pt x="2736" y="45"/>
                    <a:pt x="2698" y="2"/>
                  </a:cubicBezTo>
                  <a:cubicBezTo>
                    <a:pt x="2698" y="1"/>
                    <a:pt x="2697" y="1"/>
                    <a:pt x="26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1963;p69">
              <a:extLst>
                <a:ext uri="{FF2B5EF4-FFF2-40B4-BE49-F238E27FC236}">
                  <a16:creationId xmlns:a16="http://schemas.microsoft.com/office/drawing/2014/main" id="{913815D1-5793-DAF3-B150-B9228A824506}"/>
                </a:ext>
              </a:extLst>
            </p:cNvPr>
            <p:cNvSpPr/>
            <p:nvPr/>
          </p:nvSpPr>
          <p:spPr>
            <a:xfrm>
              <a:off x="1424325" y="2792600"/>
              <a:ext cx="118900" cy="4150"/>
            </a:xfrm>
            <a:custGeom>
              <a:avLst/>
              <a:gdLst/>
              <a:ahLst/>
              <a:cxnLst/>
              <a:rect l="l" t="t" r="r" b="b"/>
              <a:pathLst>
                <a:path w="4756" h="166" extrusionOk="0">
                  <a:moveTo>
                    <a:pt x="2379" y="1"/>
                  </a:moveTo>
                  <a:cubicBezTo>
                    <a:pt x="1065" y="1"/>
                    <a:pt x="0" y="39"/>
                    <a:pt x="0" y="83"/>
                  </a:cubicBezTo>
                  <a:cubicBezTo>
                    <a:pt x="0" y="129"/>
                    <a:pt x="1066" y="165"/>
                    <a:pt x="2379" y="165"/>
                  </a:cubicBezTo>
                  <a:cubicBezTo>
                    <a:pt x="3692" y="165"/>
                    <a:pt x="4756" y="129"/>
                    <a:pt x="4756" y="83"/>
                  </a:cubicBezTo>
                  <a:cubicBezTo>
                    <a:pt x="4756" y="39"/>
                    <a:pt x="3692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1964;p69">
              <a:extLst>
                <a:ext uri="{FF2B5EF4-FFF2-40B4-BE49-F238E27FC236}">
                  <a16:creationId xmlns:a16="http://schemas.microsoft.com/office/drawing/2014/main" id="{3F7FB711-991B-EC8F-D131-F031C186E109}"/>
                </a:ext>
              </a:extLst>
            </p:cNvPr>
            <p:cNvSpPr/>
            <p:nvPr/>
          </p:nvSpPr>
          <p:spPr>
            <a:xfrm>
              <a:off x="1698150" y="2725175"/>
              <a:ext cx="96375" cy="26725"/>
            </a:xfrm>
            <a:custGeom>
              <a:avLst/>
              <a:gdLst/>
              <a:ahLst/>
              <a:cxnLst/>
              <a:rect l="l" t="t" r="r" b="b"/>
              <a:pathLst>
                <a:path w="3855" h="1069" extrusionOk="0">
                  <a:moveTo>
                    <a:pt x="3818" y="1"/>
                  </a:moveTo>
                  <a:cubicBezTo>
                    <a:pt x="3668" y="1"/>
                    <a:pt x="2865" y="190"/>
                    <a:pt x="1906" y="456"/>
                  </a:cubicBezTo>
                  <a:cubicBezTo>
                    <a:pt x="848" y="747"/>
                    <a:pt x="1" y="1020"/>
                    <a:pt x="12" y="1063"/>
                  </a:cubicBezTo>
                  <a:cubicBezTo>
                    <a:pt x="13" y="1067"/>
                    <a:pt x="22" y="1069"/>
                    <a:pt x="37" y="1069"/>
                  </a:cubicBezTo>
                  <a:cubicBezTo>
                    <a:pt x="186" y="1069"/>
                    <a:pt x="989" y="878"/>
                    <a:pt x="1950" y="614"/>
                  </a:cubicBezTo>
                  <a:cubicBezTo>
                    <a:pt x="3008" y="321"/>
                    <a:pt x="3855" y="49"/>
                    <a:pt x="3843" y="7"/>
                  </a:cubicBezTo>
                  <a:cubicBezTo>
                    <a:pt x="3842" y="3"/>
                    <a:pt x="3834" y="1"/>
                    <a:pt x="38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1965;p69">
              <a:extLst>
                <a:ext uri="{FF2B5EF4-FFF2-40B4-BE49-F238E27FC236}">
                  <a16:creationId xmlns:a16="http://schemas.microsoft.com/office/drawing/2014/main" id="{76174FF6-BE4D-77C4-23FF-9ADB1A0DAB5B}"/>
                </a:ext>
              </a:extLst>
            </p:cNvPr>
            <p:cNvSpPr/>
            <p:nvPr/>
          </p:nvSpPr>
          <p:spPr>
            <a:xfrm>
              <a:off x="1809975" y="2358800"/>
              <a:ext cx="80575" cy="171675"/>
            </a:xfrm>
            <a:custGeom>
              <a:avLst/>
              <a:gdLst/>
              <a:ahLst/>
              <a:cxnLst/>
              <a:rect l="l" t="t" r="r" b="b"/>
              <a:pathLst>
                <a:path w="3223" h="6867" extrusionOk="0">
                  <a:moveTo>
                    <a:pt x="3201" y="0"/>
                  </a:moveTo>
                  <a:cubicBezTo>
                    <a:pt x="3186" y="0"/>
                    <a:pt x="3099" y="64"/>
                    <a:pt x="2954" y="183"/>
                  </a:cubicBezTo>
                  <a:cubicBezTo>
                    <a:pt x="2798" y="305"/>
                    <a:pt x="2589" y="503"/>
                    <a:pt x="2344" y="761"/>
                  </a:cubicBezTo>
                  <a:cubicBezTo>
                    <a:pt x="1856" y="1274"/>
                    <a:pt x="1259" y="2070"/>
                    <a:pt x="801" y="3057"/>
                  </a:cubicBezTo>
                  <a:cubicBezTo>
                    <a:pt x="346" y="4046"/>
                    <a:pt x="127" y="5016"/>
                    <a:pt x="53" y="5722"/>
                  </a:cubicBezTo>
                  <a:cubicBezTo>
                    <a:pt x="15" y="6074"/>
                    <a:pt x="0" y="6362"/>
                    <a:pt x="8" y="6559"/>
                  </a:cubicBezTo>
                  <a:cubicBezTo>
                    <a:pt x="12" y="6758"/>
                    <a:pt x="20" y="6867"/>
                    <a:pt x="31" y="6867"/>
                  </a:cubicBezTo>
                  <a:cubicBezTo>
                    <a:pt x="32" y="6867"/>
                    <a:pt x="32" y="6867"/>
                    <a:pt x="32" y="6867"/>
                  </a:cubicBezTo>
                  <a:cubicBezTo>
                    <a:pt x="61" y="6867"/>
                    <a:pt x="63" y="6429"/>
                    <a:pt x="166" y="5737"/>
                  </a:cubicBezTo>
                  <a:cubicBezTo>
                    <a:pt x="270" y="5044"/>
                    <a:pt x="504" y="4097"/>
                    <a:pt x="949" y="3126"/>
                  </a:cubicBezTo>
                  <a:cubicBezTo>
                    <a:pt x="1400" y="2156"/>
                    <a:pt x="1969" y="1364"/>
                    <a:pt x="2431" y="838"/>
                  </a:cubicBezTo>
                  <a:cubicBezTo>
                    <a:pt x="2892" y="308"/>
                    <a:pt x="3223" y="24"/>
                    <a:pt x="3203" y="1"/>
                  </a:cubicBezTo>
                  <a:cubicBezTo>
                    <a:pt x="3202" y="0"/>
                    <a:pt x="3202" y="0"/>
                    <a:pt x="3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1966;p69">
              <a:extLst>
                <a:ext uri="{FF2B5EF4-FFF2-40B4-BE49-F238E27FC236}">
                  <a16:creationId xmlns:a16="http://schemas.microsoft.com/office/drawing/2014/main" id="{337A0B71-9530-FE42-52DF-0154677E49B5}"/>
                </a:ext>
              </a:extLst>
            </p:cNvPr>
            <p:cNvSpPr/>
            <p:nvPr/>
          </p:nvSpPr>
          <p:spPr>
            <a:xfrm>
              <a:off x="1922425" y="2295850"/>
              <a:ext cx="40825" cy="23425"/>
            </a:xfrm>
            <a:custGeom>
              <a:avLst/>
              <a:gdLst/>
              <a:ahLst/>
              <a:cxnLst/>
              <a:rect l="l" t="t" r="r" b="b"/>
              <a:pathLst>
                <a:path w="1633" h="937" extrusionOk="0">
                  <a:moveTo>
                    <a:pt x="1595" y="0"/>
                  </a:moveTo>
                  <a:cubicBezTo>
                    <a:pt x="1518" y="0"/>
                    <a:pt x="1173" y="165"/>
                    <a:pt x="776" y="397"/>
                  </a:cubicBezTo>
                  <a:cubicBezTo>
                    <a:pt x="338" y="654"/>
                    <a:pt x="1" y="892"/>
                    <a:pt x="24" y="932"/>
                  </a:cubicBezTo>
                  <a:cubicBezTo>
                    <a:pt x="26" y="935"/>
                    <a:pt x="31" y="937"/>
                    <a:pt x="39" y="937"/>
                  </a:cubicBezTo>
                  <a:cubicBezTo>
                    <a:pt x="116" y="937"/>
                    <a:pt x="461" y="771"/>
                    <a:pt x="858" y="538"/>
                  </a:cubicBezTo>
                  <a:cubicBezTo>
                    <a:pt x="1296" y="283"/>
                    <a:pt x="1633" y="45"/>
                    <a:pt x="1610" y="5"/>
                  </a:cubicBezTo>
                  <a:cubicBezTo>
                    <a:pt x="1608" y="2"/>
                    <a:pt x="1603" y="0"/>
                    <a:pt x="1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1967;p69">
              <a:extLst>
                <a:ext uri="{FF2B5EF4-FFF2-40B4-BE49-F238E27FC236}">
                  <a16:creationId xmlns:a16="http://schemas.microsoft.com/office/drawing/2014/main" id="{8BDFACF7-9EC3-B549-BD96-670E2256991E}"/>
                </a:ext>
              </a:extLst>
            </p:cNvPr>
            <p:cNvSpPr/>
            <p:nvPr/>
          </p:nvSpPr>
          <p:spPr>
            <a:xfrm>
              <a:off x="2215600" y="2058175"/>
              <a:ext cx="73925" cy="72725"/>
            </a:xfrm>
            <a:custGeom>
              <a:avLst/>
              <a:gdLst/>
              <a:ahLst/>
              <a:cxnLst/>
              <a:rect l="l" t="t" r="r" b="b"/>
              <a:pathLst>
                <a:path w="2957" h="2909" extrusionOk="0">
                  <a:moveTo>
                    <a:pt x="2627" y="1"/>
                  </a:moveTo>
                  <a:cubicBezTo>
                    <a:pt x="2606" y="1"/>
                    <a:pt x="2583" y="2"/>
                    <a:pt x="2560" y="3"/>
                  </a:cubicBezTo>
                  <a:cubicBezTo>
                    <a:pt x="2474" y="7"/>
                    <a:pt x="2377" y="3"/>
                    <a:pt x="2274" y="26"/>
                  </a:cubicBezTo>
                  <a:cubicBezTo>
                    <a:pt x="2061" y="53"/>
                    <a:pt x="1816" y="130"/>
                    <a:pt x="1560" y="250"/>
                  </a:cubicBezTo>
                  <a:cubicBezTo>
                    <a:pt x="1308" y="377"/>
                    <a:pt x="1048" y="553"/>
                    <a:pt x="813" y="780"/>
                  </a:cubicBezTo>
                  <a:cubicBezTo>
                    <a:pt x="583" y="1010"/>
                    <a:pt x="403" y="1268"/>
                    <a:pt x="272" y="1518"/>
                  </a:cubicBezTo>
                  <a:cubicBezTo>
                    <a:pt x="148" y="1772"/>
                    <a:pt x="68" y="2017"/>
                    <a:pt x="37" y="2227"/>
                  </a:cubicBezTo>
                  <a:cubicBezTo>
                    <a:pt x="12" y="2331"/>
                    <a:pt x="14" y="2430"/>
                    <a:pt x="9" y="2513"/>
                  </a:cubicBezTo>
                  <a:cubicBezTo>
                    <a:pt x="0" y="2597"/>
                    <a:pt x="7" y="2670"/>
                    <a:pt x="15" y="2729"/>
                  </a:cubicBezTo>
                  <a:cubicBezTo>
                    <a:pt x="27" y="2844"/>
                    <a:pt x="40" y="2908"/>
                    <a:pt x="51" y="2908"/>
                  </a:cubicBezTo>
                  <a:cubicBezTo>
                    <a:pt x="51" y="2908"/>
                    <a:pt x="51" y="2908"/>
                    <a:pt x="51" y="2908"/>
                  </a:cubicBezTo>
                  <a:cubicBezTo>
                    <a:pt x="83" y="2907"/>
                    <a:pt x="58" y="2647"/>
                    <a:pt x="150" y="2250"/>
                  </a:cubicBezTo>
                  <a:cubicBezTo>
                    <a:pt x="193" y="2051"/>
                    <a:pt x="282" y="1826"/>
                    <a:pt x="405" y="1589"/>
                  </a:cubicBezTo>
                  <a:cubicBezTo>
                    <a:pt x="537" y="1355"/>
                    <a:pt x="709" y="1115"/>
                    <a:pt x="928" y="897"/>
                  </a:cubicBezTo>
                  <a:cubicBezTo>
                    <a:pt x="1150" y="681"/>
                    <a:pt x="1394" y="513"/>
                    <a:pt x="1629" y="385"/>
                  </a:cubicBezTo>
                  <a:cubicBezTo>
                    <a:pt x="1867" y="265"/>
                    <a:pt x="2096" y="179"/>
                    <a:pt x="2295" y="140"/>
                  </a:cubicBezTo>
                  <a:cubicBezTo>
                    <a:pt x="2693" y="54"/>
                    <a:pt x="2953" y="84"/>
                    <a:pt x="2955" y="53"/>
                  </a:cubicBezTo>
                  <a:cubicBezTo>
                    <a:pt x="2956" y="41"/>
                    <a:pt x="2892" y="28"/>
                    <a:pt x="2775" y="13"/>
                  </a:cubicBezTo>
                  <a:cubicBezTo>
                    <a:pt x="2733" y="6"/>
                    <a:pt x="2683" y="1"/>
                    <a:pt x="2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1968;p69">
              <a:extLst>
                <a:ext uri="{FF2B5EF4-FFF2-40B4-BE49-F238E27FC236}">
                  <a16:creationId xmlns:a16="http://schemas.microsoft.com/office/drawing/2014/main" id="{F15858D3-9DC1-CB32-B74A-ACB2EC7D6F28}"/>
                </a:ext>
              </a:extLst>
            </p:cNvPr>
            <p:cNvSpPr/>
            <p:nvPr/>
          </p:nvSpPr>
          <p:spPr>
            <a:xfrm>
              <a:off x="2358750" y="2218975"/>
              <a:ext cx="79550" cy="11050"/>
            </a:xfrm>
            <a:custGeom>
              <a:avLst/>
              <a:gdLst/>
              <a:ahLst/>
              <a:cxnLst/>
              <a:rect l="l" t="t" r="r" b="b"/>
              <a:pathLst>
                <a:path w="3182" h="442" extrusionOk="0">
                  <a:moveTo>
                    <a:pt x="3063" y="1"/>
                  </a:moveTo>
                  <a:cubicBezTo>
                    <a:pt x="2828" y="1"/>
                    <a:pt x="2252" y="54"/>
                    <a:pt x="1581" y="139"/>
                  </a:cubicBezTo>
                  <a:cubicBezTo>
                    <a:pt x="706" y="253"/>
                    <a:pt x="0" y="381"/>
                    <a:pt x="7" y="426"/>
                  </a:cubicBezTo>
                  <a:cubicBezTo>
                    <a:pt x="8" y="436"/>
                    <a:pt x="49" y="441"/>
                    <a:pt x="122" y="441"/>
                  </a:cubicBezTo>
                  <a:cubicBezTo>
                    <a:pt x="358" y="441"/>
                    <a:pt x="932" y="389"/>
                    <a:pt x="1601" y="302"/>
                  </a:cubicBezTo>
                  <a:cubicBezTo>
                    <a:pt x="2476" y="189"/>
                    <a:pt x="3181" y="60"/>
                    <a:pt x="3175" y="16"/>
                  </a:cubicBezTo>
                  <a:cubicBezTo>
                    <a:pt x="3174" y="6"/>
                    <a:pt x="3134" y="1"/>
                    <a:pt x="30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1969;p69">
              <a:extLst>
                <a:ext uri="{FF2B5EF4-FFF2-40B4-BE49-F238E27FC236}">
                  <a16:creationId xmlns:a16="http://schemas.microsoft.com/office/drawing/2014/main" id="{EAEB5A3F-3E92-0935-6F2A-C20D30E48BE5}"/>
                </a:ext>
              </a:extLst>
            </p:cNvPr>
            <p:cNvSpPr/>
            <p:nvPr/>
          </p:nvSpPr>
          <p:spPr>
            <a:xfrm>
              <a:off x="2424775" y="2434275"/>
              <a:ext cx="59875" cy="10725"/>
            </a:xfrm>
            <a:custGeom>
              <a:avLst/>
              <a:gdLst/>
              <a:ahLst/>
              <a:cxnLst/>
              <a:rect l="l" t="t" r="r" b="b"/>
              <a:pathLst>
                <a:path w="2395" h="429" extrusionOk="0">
                  <a:moveTo>
                    <a:pt x="101" y="1"/>
                  </a:moveTo>
                  <a:cubicBezTo>
                    <a:pt x="43" y="1"/>
                    <a:pt x="11" y="6"/>
                    <a:pt x="9" y="17"/>
                  </a:cubicBezTo>
                  <a:cubicBezTo>
                    <a:pt x="1" y="61"/>
                    <a:pt x="527" y="186"/>
                    <a:pt x="1185" y="296"/>
                  </a:cubicBezTo>
                  <a:cubicBezTo>
                    <a:pt x="1683" y="379"/>
                    <a:pt x="2113" y="429"/>
                    <a:pt x="2295" y="429"/>
                  </a:cubicBezTo>
                  <a:cubicBezTo>
                    <a:pt x="2353" y="429"/>
                    <a:pt x="2386" y="424"/>
                    <a:pt x="2388" y="413"/>
                  </a:cubicBezTo>
                  <a:cubicBezTo>
                    <a:pt x="2394" y="369"/>
                    <a:pt x="1868" y="244"/>
                    <a:pt x="1212" y="133"/>
                  </a:cubicBezTo>
                  <a:cubicBezTo>
                    <a:pt x="714" y="51"/>
                    <a:pt x="283" y="1"/>
                    <a:pt x="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1970;p69">
              <a:extLst>
                <a:ext uri="{FF2B5EF4-FFF2-40B4-BE49-F238E27FC236}">
                  <a16:creationId xmlns:a16="http://schemas.microsoft.com/office/drawing/2014/main" id="{FA01F4A6-4F15-26F8-D790-195A81EFC2AC}"/>
                </a:ext>
              </a:extLst>
            </p:cNvPr>
            <p:cNvSpPr/>
            <p:nvPr/>
          </p:nvSpPr>
          <p:spPr>
            <a:xfrm>
              <a:off x="2272600" y="2857025"/>
              <a:ext cx="162325" cy="62875"/>
            </a:xfrm>
            <a:custGeom>
              <a:avLst/>
              <a:gdLst/>
              <a:ahLst/>
              <a:cxnLst/>
              <a:rect l="l" t="t" r="r" b="b"/>
              <a:pathLst>
                <a:path w="6493" h="2515" extrusionOk="0">
                  <a:moveTo>
                    <a:pt x="6086" y="1"/>
                  </a:moveTo>
                  <a:cubicBezTo>
                    <a:pt x="5917" y="1"/>
                    <a:pt x="5702" y="11"/>
                    <a:pt x="5450" y="32"/>
                  </a:cubicBezTo>
                  <a:cubicBezTo>
                    <a:pt x="4807" y="87"/>
                    <a:pt x="3920" y="253"/>
                    <a:pt x="2996" y="605"/>
                  </a:cubicBezTo>
                  <a:cubicBezTo>
                    <a:pt x="2073" y="960"/>
                    <a:pt x="1301" y="1431"/>
                    <a:pt x="788" y="1819"/>
                  </a:cubicBezTo>
                  <a:cubicBezTo>
                    <a:pt x="530" y="2015"/>
                    <a:pt x="329" y="2182"/>
                    <a:pt x="201" y="2309"/>
                  </a:cubicBezTo>
                  <a:cubicBezTo>
                    <a:pt x="69" y="2432"/>
                    <a:pt x="0" y="2505"/>
                    <a:pt x="8" y="2513"/>
                  </a:cubicBezTo>
                  <a:cubicBezTo>
                    <a:pt x="9" y="2514"/>
                    <a:pt x="10" y="2514"/>
                    <a:pt x="12" y="2514"/>
                  </a:cubicBezTo>
                  <a:cubicBezTo>
                    <a:pt x="50" y="2514"/>
                    <a:pt x="348" y="2261"/>
                    <a:pt x="856" y="1914"/>
                  </a:cubicBezTo>
                  <a:cubicBezTo>
                    <a:pt x="1380" y="1552"/>
                    <a:pt x="2147" y="1108"/>
                    <a:pt x="3055" y="758"/>
                  </a:cubicBezTo>
                  <a:cubicBezTo>
                    <a:pt x="3963" y="412"/>
                    <a:pt x="4830" y="230"/>
                    <a:pt x="5463" y="148"/>
                  </a:cubicBezTo>
                  <a:cubicBezTo>
                    <a:pt x="6095" y="64"/>
                    <a:pt x="6493" y="56"/>
                    <a:pt x="6493" y="28"/>
                  </a:cubicBezTo>
                  <a:cubicBezTo>
                    <a:pt x="6493" y="16"/>
                    <a:pt x="6392" y="8"/>
                    <a:pt x="6213" y="3"/>
                  </a:cubicBezTo>
                  <a:cubicBezTo>
                    <a:pt x="6174" y="1"/>
                    <a:pt x="6132" y="1"/>
                    <a:pt x="6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1971;p69">
              <a:extLst>
                <a:ext uri="{FF2B5EF4-FFF2-40B4-BE49-F238E27FC236}">
                  <a16:creationId xmlns:a16="http://schemas.microsoft.com/office/drawing/2014/main" id="{52BA45AB-4E19-98B1-AD36-1A5D6C553864}"/>
                </a:ext>
              </a:extLst>
            </p:cNvPr>
            <p:cNvSpPr/>
            <p:nvPr/>
          </p:nvSpPr>
          <p:spPr>
            <a:xfrm>
              <a:off x="2522700" y="3088750"/>
              <a:ext cx="38725" cy="65875"/>
            </a:xfrm>
            <a:custGeom>
              <a:avLst/>
              <a:gdLst/>
              <a:ahLst/>
              <a:cxnLst/>
              <a:rect l="l" t="t" r="r" b="b"/>
              <a:pathLst>
                <a:path w="1549" h="2635" extrusionOk="0">
                  <a:moveTo>
                    <a:pt x="1509" y="0"/>
                  </a:moveTo>
                  <a:cubicBezTo>
                    <a:pt x="1442" y="0"/>
                    <a:pt x="845" y="383"/>
                    <a:pt x="435" y="1126"/>
                  </a:cubicBezTo>
                  <a:cubicBezTo>
                    <a:pt x="1" y="1893"/>
                    <a:pt x="4" y="2628"/>
                    <a:pt x="44" y="2635"/>
                  </a:cubicBezTo>
                  <a:lnTo>
                    <a:pt x="43" y="2635"/>
                  </a:lnTo>
                  <a:cubicBezTo>
                    <a:pt x="43" y="2635"/>
                    <a:pt x="44" y="2635"/>
                    <a:pt x="44" y="2635"/>
                  </a:cubicBezTo>
                  <a:cubicBezTo>
                    <a:pt x="95" y="2635"/>
                    <a:pt x="164" y="1936"/>
                    <a:pt x="578" y="1207"/>
                  </a:cubicBezTo>
                  <a:cubicBezTo>
                    <a:pt x="986" y="465"/>
                    <a:pt x="1548" y="41"/>
                    <a:pt x="1515" y="3"/>
                  </a:cubicBezTo>
                  <a:cubicBezTo>
                    <a:pt x="1515" y="1"/>
                    <a:pt x="1513" y="0"/>
                    <a:pt x="1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1972;p69">
              <a:extLst>
                <a:ext uri="{FF2B5EF4-FFF2-40B4-BE49-F238E27FC236}">
                  <a16:creationId xmlns:a16="http://schemas.microsoft.com/office/drawing/2014/main" id="{CA0D305D-218B-2761-89D0-189D62CB360B}"/>
                </a:ext>
              </a:extLst>
            </p:cNvPr>
            <p:cNvSpPr/>
            <p:nvPr/>
          </p:nvSpPr>
          <p:spPr>
            <a:xfrm>
              <a:off x="1873325" y="3085850"/>
              <a:ext cx="231600" cy="48475"/>
            </a:xfrm>
            <a:custGeom>
              <a:avLst/>
              <a:gdLst/>
              <a:ahLst/>
              <a:cxnLst/>
              <a:rect l="l" t="t" r="r" b="b"/>
              <a:pathLst>
                <a:path w="9264" h="1939" extrusionOk="0">
                  <a:moveTo>
                    <a:pt x="9249" y="1"/>
                  </a:moveTo>
                  <a:cubicBezTo>
                    <a:pt x="9214" y="1"/>
                    <a:pt x="9091" y="27"/>
                    <a:pt x="8893" y="73"/>
                  </a:cubicBezTo>
                  <a:cubicBezTo>
                    <a:pt x="8627" y="137"/>
                    <a:pt x="8298" y="217"/>
                    <a:pt x="7908" y="311"/>
                  </a:cubicBezTo>
                  <a:cubicBezTo>
                    <a:pt x="7077" y="515"/>
                    <a:pt x="5928" y="787"/>
                    <a:pt x="4649" y="1053"/>
                  </a:cubicBezTo>
                  <a:cubicBezTo>
                    <a:pt x="3371" y="1320"/>
                    <a:pt x="2208" y="1530"/>
                    <a:pt x="1365" y="1677"/>
                  </a:cubicBezTo>
                  <a:cubicBezTo>
                    <a:pt x="970" y="1746"/>
                    <a:pt x="636" y="1803"/>
                    <a:pt x="366" y="1851"/>
                  </a:cubicBezTo>
                  <a:cubicBezTo>
                    <a:pt x="131" y="1894"/>
                    <a:pt x="1" y="1922"/>
                    <a:pt x="3" y="1933"/>
                  </a:cubicBezTo>
                  <a:cubicBezTo>
                    <a:pt x="3" y="1937"/>
                    <a:pt x="16" y="1938"/>
                    <a:pt x="39" y="1938"/>
                  </a:cubicBezTo>
                  <a:cubicBezTo>
                    <a:pt x="94" y="1938"/>
                    <a:pt x="209" y="1929"/>
                    <a:pt x="376" y="1913"/>
                  </a:cubicBezTo>
                  <a:cubicBezTo>
                    <a:pt x="615" y="1890"/>
                    <a:pt x="958" y="1849"/>
                    <a:pt x="1383" y="1790"/>
                  </a:cubicBezTo>
                  <a:cubicBezTo>
                    <a:pt x="2233" y="1673"/>
                    <a:pt x="3401" y="1481"/>
                    <a:pt x="4682" y="1214"/>
                  </a:cubicBezTo>
                  <a:cubicBezTo>
                    <a:pt x="5964" y="946"/>
                    <a:pt x="7113" y="657"/>
                    <a:pt x="7938" y="423"/>
                  </a:cubicBezTo>
                  <a:cubicBezTo>
                    <a:pt x="8350" y="308"/>
                    <a:pt x="8683" y="208"/>
                    <a:pt x="8911" y="134"/>
                  </a:cubicBezTo>
                  <a:cubicBezTo>
                    <a:pt x="9138" y="60"/>
                    <a:pt x="9263" y="14"/>
                    <a:pt x="9260" y="4"/>
                  </a:cubicBezTo>
                  <a:cubicBezTo>
                    <a:pt x="9260" y="2"/>
                    <a:pt x="9256" y="1"/>
                    <a:pt x="92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1973;p69">
              <a:extLst>
                <a:ext uri="{FF2B5EF4-FFF2-40B4-BE49-F238E27FC236}">
                  <a16:creationId xmlns:a16="http://schemas.microsoft.com/office/drawing/2014/main" id="{34A19FAF-3B86-BF00-4A04-055A22044A65}"/>
                </a:ext>
              </a:extLst>
            </p:cNvPr>
            <p:cNvSpPr/>
            <p:nvPr/>
          </p:nvSpPr>
          <p:spPr>
            <a:xfrm>
              <a:off x="1309225" y="3266125"/>
              <a:ext cx="194525" cy="61075"/>
            </a:xfrm>
            <a:custGeom>
              <a:avLst/>
              <a:gdLst/>
              <a:ahLst/>
              <a:cxnLst/>
              <a:rect l="l" t="t" r="r" b="b"/>
              <a:pathLst>
                <a:path w="7781" h="2443" extrusionOk="0">
                  <a:moveTo>
                    <a:pt x="6347" y="1"/>
                  </a:moveTo>
                  <a:cubicBezTo>
                    <a:pt x="5611" y="1"/>
                    <a:pt x="4645" y="103"/>
                    <a:pt x="3631" y="402"/>
                  </a:cubicBezTo>
                  <a:cubicBezTo>
                    <a:pt x="2515" y="734"/>
                    <a:pt x="1580" y="1234"/>
                    <a:pt x="956" y="1665"/>
                  </a:cubicBezTo>
                  <a:cubicBezTo>
                    <a:pt x="644" y="1881"/>
                    <a:pt x="400" y="2068"/>
                    <a:pt x="244" y="2211"/>
                  </a:cubicBezTo>
                  <a:cubicBezTo>
                    <a:pt x="84" y="2351"/>
                    <a:pt x="0" y="2433"/>
                    <a:pt x="9" y="2442"/>
                  </a:cubicBezTo>
                  <a:cubicBezTo>
                    <a:pt x="9" y="2442"/>
                    <a:pt x="10" y="2443"/>
                    <a:pt x="12" y="2443"/>
                  </a:cubicBezTo>
                  <a:cubicBezTo>
                    <a:pt x="53" y="2443"/>
                    <a:pt x="408" y="2148"/>
                    <a:pt x="1019" y="1762"/>
                  </a:cubicBezTo>
                  <a:cubicBezTo>
                    <a:pt x="1652" y="1361"/>
                    <a:pt x="2580" y="885"/>
                    <a:pt x="3677" y="558"/>
                  </a:cubicBezTo>
                  <a:cubicBezTo>
                    <a:pt x="4774" y="236"/>
                    <a:pt x="5812" y="129"/>
                    <a:pt x="6560" y="121"/>
                  </a:cubicBezTo>
                  <a:cubicBezTo>
                    <a:pt x="6619" y="120"/>
                    <a:pt x="6676" y="119"/>
                    <a:pt x="6731" y="119"/>
                  </a:cubicBezTo>
                  <a:cubicBezTo>
                    <a:pt x="7237" y="119"/>
                    <a:pt x="7589" y="149"/>
                    <a:pt x="7721" y="149"/>
                  </a:cubicBezTo>
                  <a:cubicBezTo>
                    <a:pt x="7759" y="149"/>
                    <a:pt x="7778" y="146"/>
                    <a:pt x="7779" y="140"/>
                  </a:cubicBezTo>
                  <a:lnTo>
                    <a:pt x="7779" y="139"/>
                  </a:lnTo>
                  <a:cubicBezTo>
                    <a:pt x="7781" y="129"/>
                    <a:pt x="7666" y="106"/>
                    <a:pt x="7455" y="75"/>
                  </a:cubicBezTo>
                  <a:cubicBezTo>
                    <a:pt x="7246" y="40"/>
                    <a:pt x="6940" y="14"/>
                    <a:pt x="6560" y="4"/>
                  </a:cubicBezTo>
                  <a:cubicBezTo>
                    <a:pt x="6491" y="2"/>
                    <a:pt x="6420" y="1"/>
                    <a:pt x="6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1974;p69">
              <a:extLst>
                <a:ext uri="{FF2B5EF4-FFF2-40B4-BE49-F238E27FC236}">
                  <a16:creationId xmlns:a16="http://schemas.microsoft.com/office/drawing/2014/main" id="{5779B385-3F6C-5108-6DE9-013DAD64273D}"/>
                </a:ext>
              </a:extLst>
            </p:cNvPr>
            <p:cNvSpPr/>
            <p:nvPr/>
          </p:nvSpPr>
          <p:spPr>
            <a:xfrm>
              <a:off x="1714900" y="3249425"/>
              <a:ext cx="62900" cy="5275"/>
            </a:xfrm>
            <a:custGeom>
              <a:avLst/>
              <a:gdLst/>
              <a:ahLst/>
              <a:cxnLst/>
              <a:rect l="l" t="t" r="r" b="b"/>
              <a:pathLst>
                <a:path w="2516" h="211" extrusionOk="0">
                  <a:moveTo>
                    <a:pt x="2042" y="1"/>
                  </a:moveTo>
                  <a:cubicBezTo>
                    <a:pt x="1826" y="1"/>
                    <a:pt x="1552" y="8"/>
                    <a:pt x="1254" y="24"/>
                  </a:cubicBezTo>
                  <a:cubicBezTo>
                    <a:pt x="559" y="60"/>
                    <a:pt x="0" y="127"/>
                    <a:pt x="2" y="172"/>
                  </a:cubicBezTo>
                  <a:cubicBezTo>
                    <a:pt x="4" y="197"/>
                    <a:pt x="192" y="211"/>
                    <a:pt x="483" y="211"/>
                  </a:cubicBezTo>
                  <a:cubicBezTo>
                    <a:pt x="698" y="211"/>
                    <a:pt x="968" y="204"/>
                    <a:pt x="1262" y="188"/>
                  </a:cubicBezTo>
                  <a:cubicBezTo>
                    <a:pt x="1954" y="150"/>
                    <a:pt x="2515" y="85"/>
                    <a:pt x="2512" y="40"/>
                  </a:cubicBezTo>
                  <a:cubicBezTo>
                    <a:pt x="2511" y="14"/>
                    <a:pt x="2327" y="1"/>
                    <a:pt x="20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1975;p69">
              <a:extLst>
                <a:ext uri="{FF2B5EF4-FFF2-40B4-BE49-F238E27FC236}">
                  <a16:creationId xmlns:a16="http://schemas.microsoft.com/office/drawing/2014/main" id="{31DD1B58-5234-7B37-1356-9DCB80049413}"/>
                </a:ext>
              </a:extLst>
            </p:cNvPr>
            <p:cNvSpPr/>
            <p:nvPr/>
          </p:nvSpPr>
          <p:spPr>
            <a:xfrm>
              <a:off x="344650" y="2599575"/>
              <a:ext cx="23725" cy="152100"/>
            </a:xfrm>
            <a:custGeom>
              <a:avLst/>
              <a:gdLst/>
              <a:ahLst/>
              <a:cxnLst/>
              <a:rect l="l" t="t" r="r" b="b"/>
              <a:pathLst>
                <a:path w="949" h="6084" extrusionOk="0">
                  <a:moveTo>
                    <a:pt x="625" y="0"/>
                  </a:moveTo>
                  <a:cubicBezTo>
                    <a:pt x="614" y="0"/>
                    <a:pt x="573" y="79"/>
                    <a:pt x="511" y="221"/>
                  </a:cubicBezTo>
                  <a:cubicBezTo>
                    <a:pt x="445" y="366"/>
                    <a:pt x="368" y="585"/>
                    <a:pt x="289" y="859"/>
                  </a:cubicBezTo>
                  <a:cubicBezTo>
                    <a:pt x="131" y="1409"/>
                    <a:pt x="1" y="2201"/>
                    <a:pt x="42" y="3078"/>
                  </a:cubicBezTo>
                  <a:cubicBezTo>
                    <a:pt x="86" y="3953"/>
                    <a:pt x="292" y="4730"/>
                    <a:pt x="504" y="5261"/>
                  </a:cubicBezTo>
                  <a:cubicBezTo>
                    <a:pt x="610" y="5526"/>
                    <a:pt x="707" y="5736"/>
                    <a:pt x="787" y="5874"/>
                  </a:cubicBezTo>
                  <a:cubicBezTo>
                    <a:pt x="862" y="6010"/>
                    <a:pt x="909" y="6084"/>
                    <a:pt x="922" y="6084"/>
                  </a:cubicBezTo>
                  <a:cubicBezTo>
                    <a:pt x="923" y="6084"/>
                    <a:pt x="923" y="6084"/>
                    <a:pt x="924" y="6083"/>
                  </a:cubicBezTo>
                  <a:cubicBezTo>
                    <a:pt x="948" y="6070"/>
                    <a:pt x="792" y="5754"/>
                    <a:pt x="613" y="5221"/>
                  </a:cubicBezTo>
                  <a:cubicBezTo>
                    <a:pt x="432" y="4689"/>
                    <a:pt x="249" y="3927"/>
                    <a:pt x="207" y="3070"/>
                  </a:cubicBezTo>
                  <a:cubicBezTo>
                    <a:pt x="165" y="2211"/>
                    <a:pt x="274" y="1437"/>
                    <a:pt x="401" y="889"/>
                  </a:cubicBezTo>
                  <a:cubicBezTo>
                    <a:pt x="527" y="339"/>
                    <a:pt x="652" y="10"/>
                    <a:pt x="626" y="1"/>
                  </a:cubicBezTo>
                  <a:cubicBezTo>
                    <a:pt x="626" y="0"/>
                    <a:pt x="625" y="0"/>
                    <a:pt x="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1976;p69">
              <a:extLst>
                <a:ext uri="{FF2B5EF4-FFF2-40B4-BE49-F238E27FC236}">
                  <a16:creationId xmlns:a16="http://schemas.microsoft.com/office/drawing/2014/main" id="{263D5671-5967-DF01-EA0E-BCC5EBAAEC36}"/>
                </a:ext>
              </a:extLst>
            </p:cNvPr>
            <p:cNvSpPr/>
            <p:nvPr/>
          </p:nvSpPr>
          <p:spPr>
            <a:xfrm>
              <a:off x="699625" y="2626275"/>
              <a:ext cx="45175" cy="66025"/>
            </a:xfrm>
            <a:custGeom>
              <a:avLst/>
              <a:gdLst/>
              <a:ahLst/>
              <a:cxnLst/>
              <a:rect l="l" t="t" r="r" b="b"/>
              <a:pathLst>
                <a:path w="1807" h="2641" extrusionOk="0">
                  <a:moveTo>
                    <a:pt x="38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2"/>
                    <a:pt x="1" y="191"/>
                    <a:pt x="53" y="490"/>
                  </a:cubicBezTo>
                  <a:cubicBezTo>
                    <a:pt x="106" y="790"/>
                    <a:pt x="244" y="1196"/>
                    <a:pt x="501" y="1587"/>
                  </a:cubicBezTo>
                  <a:cubicBezTo>
                    <a:pt x="759" y="1977"/>
                    <a:pt x="1080" y="2264"/>
                    <a:pt x="1335" y="2430"/>
                  </a:cubicBezTo>
                  <a:cubicBezTo>
                    <a:pt x="1560" y="2577"/>
                    <a:pt x="1728" y="2640"/>
                    <a:pt x="1769" y="2640"/>
                  </a:cubicBezTo>
                  <a:cubicBezTo>
                    <a:pt x="1775" y="2640"/>
                    <a:pt x="1778" y="2639"/>
                    <a:pt x="1779" y="2637"/>
                  </a:cubicBezTo>
                  <a:cubicBezTo>
                    <a:pt x="1807" y="2594"/>
                    <a:pt x="1127" y="2254"/>
                    <a:pt x="637" y="1497"/>
                  </a:cubicBezTo>
                  <a:cubicBezTo>
                    <a:pt x="137" y="753"/>
                    <a:pt x="88" y="0"/>
                    <a:pt x="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1977;p69">
              <a:extLst>
                <a:ext uri="{FF2B5EF4-FFF2-40B4-BE49-F238E27FC236}">
                  <a16:creationId xmlns:a16="http://schemas.microsoft.com/office/drawing/2014/main" id="{9DDBC09E-194C-D505-7F79-0D0006BB18C0}"/>
                </a:ext>
              </a:extLst>
            </p:cNvPr>
            <p:cNvSpPr/>
            <p:nvPr/>
          </p:nvSpPr>
          <p:spPr>
            <a:xfrm>
              <a:off x="438875" y="2286675"/>
              <a:ext cx="111000" cy="164475"/>
            </a:xfrm>
            <a:custGeom>
              <a:avLst/>
              <a:gdLst/>
              <a:ahLst/>
              <a:cxnLst/>
              <a:rect l="l" t="t" r="r" b="b"/>
              <a:pathLst>
                <a:path w="4440" h="6579" extrusionOk="0">
                  <a:moveTo>
                    <a:pt x="4421" y="1"/>
                  </a:moveTo>
                  <a:cubicBezTo>
                    <a:pt x="4400" y="1"/>
                    <a:pt x="4296" y="45"/>
                    <a:pt x="4122" y="127"/>
                  </a:cubicBezTo>
                  <a:cubicBezTo>
                    <a:pt x="4027" y="172"/>
                    <a:pt x="3910" y="229"/>
                    <a:pt x="3784" y="307"/>
                  </a:cubicBezTo>
                  <a:cubicBezTo>
                    <a:pt x="3655" y="384"/>
                    <a:pt x="3504" y="465"/>
                    <a:pt x="3353" y="578"/>
                  </a:cubicBezTo>
                  <a:cubicBezTo>
                    <a:pt x="3037" y="785"/>
                    <a:pt x="2686" y="1070"/>
                    <a:pt x="2326" y="1417"/>
                  </a:cubicBezTo>
                  <a:cubicBezTo>
                    <a:pt x="1973" y="1769"/>
                    <a:pt x="1612" y="2188"/>
                    <a:pt x="1287" y="2665"/>
                  </a:cubicBezTo>
                  <a:cubicBezTo>
                    <a:pt x="968" y="3147"/>
                    <a:pt x="718" y="3639"/>
                    <a:pt x="525" y="4101"/>
                  </a:cubicBezTo>
                  <a:cubicBezTo>
                    <a:pt x="341" y="4565"/>
                    <a:pt x="211" y="4998"/>
                    <a:pt x="137" y="5368"/>
                  </a:cubicBezTo>
                  <a:cubicBezTo>
                    <a:pt x="91" y="5552"/>
                    <a:pt x="74" y="5722"/>
                    <a:pt x="51" y="5870"/>
                  </a:cubicBezTo>
                  <a:cubicBezTo>
                    <a:pt x="27" y="6018"/>
                    <a:pt x="17" y="6146"/>
                    <a:pt x="14" y="6251"/>
                  </a:cubicBezTo>
                  <a:cubicBezTo>
                    <a:pt x="2" y="6462"/>
                    <a:pt x="0" y="6579"/>
                    <a:pt x="12" y="6579"/>
                  </a:cubicBezTo>
                  <a:cubicBezTo>
                    <a:pt x="12" y="6579"/>
                    <a:pt x="12" y="6579"/>
                    <a:pt x="12" y="6579"/>
                  </a:cubicBezTo>
                  <a:cubicBezTo>
                    <a:pt x="43" y="6579"/>
                    <a:pt x="72" y="6114"/>
                    <a:pt x="250" y="5394"/>
                  </a:cubicBezTo>
                  <a:cubicBezTo>
                    <a:pt x="338" y="5032"/>
                    <a:pt x="477" y="4611"/>
                    <a:pt x="665" y="4159"/>
                  </a:cubicBezTo>
                  <a:cubicBezTo>
                    <a:pt x="861" y="3708"/>
                    <a:pt x="1111" y="3230"/>
                    <a:pt x="1423" y="2758"/>
                  </a:cubicBezTo>
                  <a:cubicBezTo>
                    <a:pt x="1742" y="2289"/>
                    <a:pt x="2091" y="1876"/>
                    <a:pt x="2433" y="1524"/>
                  </a:cubicBezTo>
                  <a:cubicBezTo>
                    <a:pt x="2780" y="1178"/>
                    <a:pt x="3117" y="889"/>
                    <a:pt x="3418" y="672"/>
                  </a:cubicBezTo>
                  <a:cubicBezTo>
                    <a:pt x="4019" y="233"/>
                    <a:pt x="4440" y="30"/>
                    <a:pt x="4425" y="2"/>
                  </a:cubicBezTo>
                  <a:cubicBezTo>
                    <a:pt x="4425" y="1"/>
                    <a:pt x="4423" y="1"/>
                    <a:pt x="44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1978;p69">
              <a:extLst>
                <a:ext uri="{FF2B5EF4-FFF2-40B4-BE49-F238E27FC236}">
                  <a16:creationId xmlns:a16="http://schemas.microsoft.com/office/drawing/2014/main" id="{8977EA35-6752-4DC7-4933-6D146FBCFB28}"/>
                </a:ext>
              </a:extLst>
            </p:cNvPr>
            <p:cNvSpPr/>
            <p:nvPr/>
          </p:nvSpPr>
          <p:spPr>
            <a:xfrm>
              <a:off x="839150" y="2182825"/>
              <a:ext cx="54300" cy="133025"/>
            </a:xfrm>
            <a:custGeom>
              <a:avLst/>
              <a:gdLst/>
              <a:ahLst/>
              <a:cxnLst/>
              <a:rect l="l" t="t" r="r" b="b"/>
              <a:pathLst>
                <a:path w="2172" h="5321" extrusionOk="0">
                  <a:moveTo>
                    <a:pt x="2142" y="1"/>
                  </a:moveTo>
                  <a:cubicBezTo>
                    <a:pt x="2108" y="1"/>
                    <a:pt x="2029" y="12"/>
                    <a:pt x="1915" y="42"/>
                  </a:cubicBezTo>
                  <a:cubicBezTo>
                    <a:pt x="1761" y="84"/>
                    <a:pt x="1544" y="177"/>
                    <a:pt x="1308" y="343"/>
                  </a:cubicBezTo>
                  <a:cubicBezTo>
                    <a:pt x="836" y="672"/>
                    <a:pt x="335" y="1355"/>
                    <a:pt x="165" y="2224"/>
                  </a:cubicBezTo>
                  <a:cubicBezTo>
                    <a:pt x="1" y="3090"/>
                    <a:pt x="121" y="3883"/>
                    <a:pt x="219" y="4434"/>
                  </a:cubicBezTo>
                  <a:cubicBezTo>
                    <a:pt x="326" y="4986"/>
                    <a:pt x="418" y="5321"/>
                    <a:pt x="438" y="5321"/>
                  </a:cubicBezTo>
                  <a:cubicBezTo>
                    <a:pt x="438" y="5321"/>
                    <a:pt x="438" y="5321"/>
                    <a:pt x="438" y="5321"/>
                  </a:cubicBezTo>
                  <a:cubicBezTo>
                    <a:pt x="463" y="5316"/>
                    <a:pt x="410" y="4972"/>
                    <a:pt x="335" y="4416"/>
                  </a:cubicBezTo>
                  <a:cubicBezTo>
                    <a:pt x="266" y="3864"/>
                    <a:pt x="168" y="3086"/>
                    <a:pt x="326" y="2255"/>
                  </a:cubicBezTo>
                  <a:cubicBezTo>
                    <a:pt x="489" y="1429"/>
                    <a:pt x="948" y="771"/>
                    <a:pt x="1379" y="436"/>
                  </a:cubicBezTo>
                  <a:cubicBezTo>
                    <a:pt x="1812" y="92"/>
                    <a:pt x="2172" y="36"/>
                    <a:pt x="2160" y="5"/>
                  </a:cubicBezTo>
                  <a:cubicBezTo>
                    <a:pt x="2160" y="2"/>
                    <a:pt x="2154" y="1"/>
                    <a:pt x="21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1979;p69">
              <a:extLst>
                <a:ext uri="{FF2B5EF4-FFF2-40B4-BE49-F238E27FC236}">
                  <a16:creationId xmlns:a16="http://schemas.microsoft.com/office/drawing/2014/main" id="{AEC750A2-9635-8C3D-0299-0E25270C7805}"/>
                </a:ext>
              </a:extLst>
            </p:cNvPr>
            <p:cNvSpPr/>
            <p:nvPr/>
          </p:nvSpPr>
          <p:spPr>
            <a:xfrm>
              <a:off x="842950" y="2045150"/>
              <a:ext cx="20575" cy="69000"/>
            </a:xfrm>
            <a:custGeom>
              <a:avLst/>
              <a:gdLst/>
              <a:ahLst/>
              <a:cxnLst/>
              <a:rect l="l" t="t" r="r" b="b"/>
              <a:pathLst>
                <a:path w="823" h="2760" extrusionOk="0">
                  <a:moveTo>
                    <a:pt x="669" y="0"/>
                  </a:moveTo>
                  <a:cubicBezTo>
                    <a:pt x="643" y="0"/>
                    <a:pt x="487" y="92"/>
                    <a:pt x="324" y="317"/>
                  </a:cubicBezTo>
                  <a:cubicBezTo>
                    <a:pt x="150" y="556"/>
                    <a:pt x="0" y="960"/>
                    <a:pt x="21" y="1414"/>
                  </a:cubicBezTo>
                  <a:cubicBezTo>
                    <a:pt x="44" y="1870"/>
                    <a:pt x="230" y="2258"/>
                    <a:pt x="428" y="2477"/>
                  </a:cubicBezTo>
                  <a:cubicBezTo>
                    <a:pt x="609" y="2682"/>
                    <a:pt x="769" y="2760"/>
                    <a:pt x="801" y="2760"/>
                  </a:cubicBezTo>
                  <a:cubicBezTo>
                    <a:pt x="804" y="2760"/>
                    <a:pt x="805" y="2759"/>
                    <a:pt x="806" y="2758"/>
                  </a:cubicBezTo>
                  <a:cubicBezTo>
                    <a:pt x="822" y="2735"/>
                    <a:pt x="678" y="2630"/>
                    <a:pt x="520" y="2406"/>
                  </a:cubicBezTo>
                  <a:cubicBezTo>
                    <a:pt x="359" y="2184"/>
                    <a:pt x="207" y="1825"/>
                    <a:pt x="186" y="1406"/>
                  </a:cubicBezTo>
                  <a:cubicBezTo>
                    <a:pt x="166" y="988"/>
                    <a:pt x="283" y="616"/>
                    <a:pt x="421" y="380"/>
                  </a:cubicBezTo>
                  <a:cubicBezTo>
                    <a:pt x="558" y="141"/>
                    <a:pt x="693" y="23"/>
                    <a:pt x="673" y="1"/>
                  </a:cubicBezTo>
                  <a:cubicBezTo>
                    <a:pt x="672" y="0"/>
                    <a:pt x="671" y="0"/>
                    <a:pt x="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1980;p69">
              <a:extLst>
                <a:ext uri="{FF2B5EF4-FFF2-40B4-BE49-F238E27FC236}">
                  <a16:creationId xmlns:a16="http://schemas.microsoft.com/office/drawing/2014/main" id="{1BD88106-10F8-0929-4109-261CCF84DE10}"/>
                </a:ext>
              </a:extLst>
            </p:cNvPr>
            <p:cNvSpPr/>
            <p:nvPr/>
          </p:nvSpPr>
          <p:spPr>
            <a:xfrm>
              <a:off x="1374475" y="2152925"/>
              <a:ext cx="66075" cy="162775"/>
            </a:xfrm>
            <a:custGeom>
              <a:avLst/>
              <a:gdLst/>
              <a:ahLst/>
              <a:cxnLst/>
              <a:rect l="l" t="t" r="r" b="b"/>
              <a:pathLst>
                <a:path w="2643" h="6511" extrusionOk="0">
                  <a:moveTo>
                    <a:pt x="2621" y="1"/>
                  </a:moveTo>
                  <a:cubicBezTo>
                    <a:pt x="2605" y="1"/>
                    <a:pt x="2521" y="58"/>
                    <a:pt x="2384" y="163"/>
                  </a:cubicBezTo>
                  <a:cubicBezTo>
                    <a:pt x="2235" y="273"/>
                    <a:pt x="2034" y="456"/>
                    <a:pt x="1805" y="696"/>
                  </a:cubicBezTo>
                  <a:cubicBezTo>
                    <a:pt x="1573" y="936"/>
                    <a:pt x="1328" y="1248"/>
                    <a:pt x="1085" y="1617"/>
                  </a:cubicBezTo>
                  <a:cubicBezTo>
                    <a:pt x="851" y="1989"/>
                    <a:pt x="624" y="2420"/>
                    <a:pt x="442" y="2897"/>
                  </a:cubicBezTo>
                  <a:cubicBezTo>
                    <a:pt x="266" y="3374"/>
                    <a:pt x="152" y="3847"/>
                    <a:pt x="83" y="4283"/>
                  </a:cubicBezTo>
                  <a:cubicBezTo>
                    <a:pt x="22" y="4719"/>
                    <a:pt x="1" y="5117"/>
                    <a:pt x="17" y="5449"/>
                  </a:cubicBezTo>
                  <a:cubicBezTo>
                    <a:pt x="30" y="5782"/>
                    <a:pt x="62" y="6050"/>
                    <a:pt x="103" y="6231"/>
                  </a:cubicBezTo>
                  <a:cubicBezTo>
                    <a:pt x="139" y="6412"/>
                    <a:pt x="163" y="6510"/>
                    <a:pt x="175" y="6510"/>
                  </a:cubicBezTo>
                  <a:cubicBezTo>
                    <a:pt x="175" y="6510"/>
                    <a:pt x="175" y="6510"/>
                    <a:pt x="175" y="6510"/>
                  </a:cubicBezTo>
                  <a:cubicBezTo>
                    <a:pt x="205" y="6505"/>
                    <a:pt x="131" y="6102"/>
                    <a:pt x="134" y="5448"/>
                  </a:cubicBezTo>
                  <a:cubicBezTo>
                    <a:pt x="132" y="5120"/>
                    <a:pt x="164" y="4732"/>
                    <a:pt x="233" y="4306"/>
                  </a:cubicBezTo>
                  <a:cubicBezTo>
                    <a:pt x="308" y="3882"/>
                    <a:pt x="424" y="3421"/>
                    <a:pt x="596" y="2954"/>
                  </a:cubicBezTo>
                  <a:cubicBezTo>
                    <a:pt x="774" y="2489"/>
                    <a:pt x="991" y="2066"/>
                    <a:pt x="1213" y="1697"/>
                  </a:cubicBezTo>
                  <a:cubicBezTo>
                    <a:pt x="1443" y="1332"/>
                    <a:pt x="1675" y="1018"/>
                    <a:pt x="1891" y="773"/>
                  </a:cubicBezTo>
                  <a:cubicBezTo>
                    <a:pt x="2320" y="280"/>
                    <a:pt x="2643" y="25"/>
                    <a:pt x="2623" y="2"/>
                  </a:cubicBezTo>
                  <a:cubicBezTo>
                    <a:pt x="2622" y="1"/>
                    <a:pt x="2622" y="1"/>
                    <a:pt x="2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1981;p69">
              <a:extLst>
                <a:ext uri="{FF2B5EF4-FFF2-40B4-BE49-F238E27FC236}">
                  <a16:creationId xmlns:a16="http://schemas.microsoft.com/office/drawing/2014/main" id="{35B34E76-0171-5DFC-C1B6-D3A784B94D3A}"/>
                </a:ext>
              </a:extLst>
            </p:cNvPr>
            <p:cNvSpPr/>
            <p:nvPr/>
          </p:nvSpPr>
          <p:spPr>
            <a:xfrm>
              <a:off x="1532025" y="1953050"/>
              <a:ext cx="71075" cy="75250"/>
            </a:xfrm>
            <a:custGeom>
              <a:avLst/>
              <a:gdLst/>
              <a:ahLst/>
              <a:cxnLst/>
              <a:rect l="l" t="t" r="r" b="b"/>
              <a:pathLst>
                <a:path w="2843" h="3010" extrusionOk="0">
                  <a:moveTo>
                    <a:pt x="2818" y="0"/>
                  </a:moveTo>
                  <a:cubicBezTo>
                    <a:pt x="2758" y="0"/>
                    <a:pt x="2535" y="50"/>
                    <a:pt x="2224" y="187"/>
                  </a:cubicBezTo>
                  <a:cubicBezTo>
                    <a:pt x="1862" y="343"/>
                    <a:pt x="1390" y="641"/>
                    <a:pt x="974" y="1083"/>
                  </a:cubicBezTo>
                  <a:cubicBezTo>
                    <a:pt x="560" y="1527"/>
                    <a:pt x="293" y="2017"/>
                    <a:pt x="160" y="2389"/>
                  </a:cubicBezTo>
                  <a:cubicBezTo>
                    <a:pt x="23" y="2761"/>
                    <a:pt x="0" y="3006"/>
                    <a:pt x="17" y="3009"/>
                  </a:cubicBezTo>
                  <a:cubicBezTo>
                    <a:pt x="17" y="3009"/>
                    <a:pt x="18" y="3009"/>
                    <a:pt x="18" y="3009"/>
                  </a:cubicBezTo>
                  <a:cubicBezTo>
                    <a:pt x="47" y="3009"/>
                    <a:pt x="110" y="2779"/>
                    <a:pt x="267" y="2434"/>
                  </a:cubicBezTo>
                  <a:cubicBezTo>
                    <a:pt x="423" y="2083"/>
                    <a:pt x="695" y="1623"/>
                    <a:pt x="1094" y="1195"/>
                  </a:cubicBezTo>
                  <a:cubicBezTo>
                    <a:pt x="1494" y="771"/>
                    <a:pt x="1936" y="470"/>
                    <a:pt x="2275" y="290"/>
                  </a:cubicBezTo>
                  <a:cubicBezTo>
                    <a:pt x="2614" y="109"/>
                    <a:pt x="2843" y="30"/>
                    <a:pt x="2835" y="4"/>
                  </a:cubicBezTo>
                  <a:cubicBezTo>
                    <a:pt x="2834" y="1"/>
                    <a:pt x="2828" y="0"/>
                    <a:pt x="28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1982;p69">
              <a:extLst>
                <a:ext uri="{FF2B5EF4-FFF2-40B4-BE49-F238E27FC236}">
                  <a16:creationId xmlns:a16="http://schemas.microsoft.com/office/drawing/2014/main" id="{9E4ECCF4-E1BF-4652-3FCF-09EDA26CB8E7}"/>
                </a:ext>
              </a:extLst>
            </p:cNvPr>
            <p:cNvSpPr/>
            <p:nvPr/>
          </p:nvSpPr>
          <p:spPr>
            <a:xfrm>
              <a:off x="1923925" y="1937325"/>
              <a:ext cx="81925" cy="97875"/>
            </a:xfrm>
            <a:custGeom>
              <a:avLst/>
              <a:gdLst/>
              <a:ahLst/>
              <a:cxnLst/>
              <a:rect l="l" t="t" r="r" b="b"/>
              <a:pathLst>
                <a:path w="3277" h="3915" extrusionOk="0">
                  <a:moveTo>
                    <a:pt x="3226" y="0"/>
                  </a:moveTo>
                  <a:cubicBezTo>
                    <a:pt x="3188" y="0"/>
                    <a:pt x="3129" y="4"/>
                    <a:pt x="3051" y="11"/>
                  </a:cubicBezTo>
                  <a:cubicBezTo>
                    <a:pt x="2981" y="16"/>
                    <a:pt x="2894" y="28"/>
                    <a:pt x="2795" y="54"/>
                  </a:cubicBezTo>
                  <a:cubicBezTo>
                    <a:pt x="2696" y="77"/>
                    <a:pt x="2581" y="97"/>
                    <a:pt x="2463" y="146"/>
                  </a:cubicBezTo>
                  <a:cubicBezTo>
                    <a:pt x="2219" y="223"/>
                    <a:pt x="1943" y="360"/>
                    <a:pt x="1658" y="546"/>
                  </a:cubicBezTo>
                  <a:cubicBezTo>
                    <a:pt x="1380" y="738"/>
                    <a:pt x="1096" y="985"/>
                    <a:pt x="844" y="1286"/>
                  </a:cubicBezTo>
                  <a:cubicBezTo>
                    <a:pt x="596" y="1590"/>
                    <a:pt x="408" y="1918"/>
                    <a:pt x="273" y="2227"/>
                  </a:cubicBezTo>
                  <a:cubicBezTo>
                    <a:pt x="145" y="2543"/>
                    <a:pt x="64" y="2839"/>
                    <a:pt x="33" y="3094"/>
                  </a:cubicBezTo>
                  <a:cubicBezTo>
                    <a:pt x="8" y="3219"/>
                    <a:pt x="12" y="3336"/>
                    <a:pt x="7" y="3438"/>
                  </a:cubicBezTo>
                  <a:cubicBezTo>
                    <a:pt x="0" y="3540"/>
                    <a:pt x="5" y="3627"/>
                    <a:pt x="15" y="3697"/>
                  </a:cubicBezTo>
                  <a:cubicBezTo>
                    <a:pt x="28" y="3837"/>
                    <a:pt x="41" y="3915"/>
                    <a:pt x="52" y="3915"/>
                  </a:cubicBezTo>
                  <a:cubicBezTo>
                    <a:pt x="53" y="3915"/>
                    <a:pt x="53" y="3915"/>
                    <a:pt x="53" y="3915"/>
                  </a:cubicBezTo>
                  <a:cubicBezTo>
                    <a:pt x="84" y="3913"/>
                    <a:pt x="54" y="3600"/>
                    <a:pt x="148" y="3114"/>
                  </a:cubicBezTo>
                  <a:cubicBezTo>
                    <a:pt x="191" y="2868"/>
                    <a:pt x="281" y="2587"/>
                    <a:pt x="411" y="2288"/>
                  </a:cubicBezTo>
                  <a:cubicBezTo>
                    <a:pt x="550" y="1993"/>
                    <a:pt x="732" y="1682"/>
                    <a:pt x="971" y="1390"/>
                  </a:cubicBezTo>
                  <a:cubicBezTo>
                    <a:pt x="1212" y="1102"/>
                    <a:pt x="1481" y="862"/>
                    <a:pt x="1745" y="669"/>
                  </a:cubicBezTo>
                  <a:cubicBezTo>
                    <a:pt x="2014" y="485"/>
                    <a:pt x="2273" y="344"/>
                    <a:pt x="2504" y="255"/>
                  </a:cubicBezTo>
                  <a:cubicBezTo>
                    <a:pt x="2964" y="70"/>
                    <a:pt x="3277" y="39"/>
                    <a:pt x="3274" y="8"/>
                  </a:cubicBezTo>
                  <a:cubicBezTo>
                    <a:pt x="3273" y="3"/>
                    <a:pt x="3256" y="0"/>
                    <a:pt x="3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1983;p69">
              <a:extLst>
                <a:ext uri="{FF2B5EF4-FFF2-40B4-BE49-F238E27FC236}">
                  <a16:creationId xmlns:a16="http://schemas.microsoft.com/office/drawing/2014/main" id="{091BFB15-7B56-25D3-1D7C-40C9DBDEEB3D}"/>
                </a:ext>
              </a:extLst>
            </p:cNvPr>
            <p:cNvSpPr/>
            <p:nvPr/>
          </p:nvSpPr>
          <p:spPr>
            <a:xfrm>
              <a:off x="1792375" y="2137925"/>
              <a:ext cx="29375" cy="55725"/>
            </a:xfrm>
            <a:custGeom>
              <a:avLst/>
              <a:gdLst/>
              <a:ahLst/>
              <a:cxnLst/>
              <a:rect l="l" t="t" r="r" b="b"/>
              <a:pathLst>
                <a:path w="1175" h="2229" extrusionOk="0">
                  <a:moveTo>
                    <a:pt x="1137" y="0"/>
                  </a:moveTo>
                  <a:cubicBezTo>
                    <a:pt x="1103" y="0"/>
                    <a:pt x="974" y="59"/>
                    <a:pt x="806" y="194"/>
                  </a:cubicBezTo>
                  <a:cubicBezTo>
                    <a:pt x="617" y="343"/>
                    <a:pt x="390" y="598"/>
                    <a:pt x="227" y="932"/>
                  </a:cubicBezTo>
                  <a:cubicBezTo>
                    <a:pt x="64" y="1268"/>
                    <a:pt x="5" y="1603"/>
                    <a:pt x="3" y="1845"/>
                  </a:cubicBezTo>
                  <a:cubicBezTo>
                    <a:pt x="0" y="2084"/>
                    <a:pt x="42" y="2228"/>
                    <a:pt x="62" y="2228"/>
                  </a:cubicBezTo>
                  <a:cubicBezTo>
                    <a:pt x="62" y="2228"/>
                    <a:pt x="62" y="2228"/>
                    <a:pt x="63" y="2228"/>
                  </a:cubicBezTo>
                  <a:cubicBezTo>
                    <a:pt x="112" y="2228"/>
                    <a:pt x="59" y="1635"/>
                    <a:pt x="374" y="1005"/>
                  </a:cubicBezTo>
                  <a:cubicBezTo>
                    <a:pt x="675" y="368"/>
                    <a:pt x="1175" y="42"/>
                    <a:pt x="1145" y="3"/>
                  </a:cubicBezTo>
                  <a:cubicBezTo>
                    <a:pt x="1144" y="1"/>
                    <a:pt x="1141" y="0"/>
                    <a:pt x="1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1984;p69">
              <a:extLst>
                <a:ext uri="{FF2B5EF4-FFF2-40B4-BE49-F238E27FC236}">
                  <a16:creationId xmlns:a16="http://schemas.microsoft.com/office/drawing/2014/main" id="{61294835-6E83-76A2-DB11-3F0D8635E998}"/>
                </a:ext>
              </a:extLst>
            </p:cNvPr>
            <p:cNvSpPr/>
            <p:nvPr/>
          </p:nvSpPr>
          <p:spPr>
            <a:xfrm>
              <a:off x="1572450" y="2286050"/>
              <a:ext cx="70375" cy="135450"/>
            </a:xfrm>
            <a:custGeom>
              <a:avLst/>
              <a:gdLst/>
              <a:ahLst/>
              <a:cxnLst/>
              <a:rect l="l" t="t" r="r" b="b"/>
              <a:pathLst>
                <a:path w="2815" h="5418" extrusionOk="0">
                  <a:moveTo>
                    <a:pt x="2794" y="1"/>
                  </a:moveTo>
                  <a:cubicBezTo>
                    <a:pt x="2769" y="1"/>
                    <a:pt x="2541" y="256"/>
                    <a:pt x="2221" y="695"/>
                  </a:cubicBezTo>
                  <a:cubicBezTo>
                    <a:pt x="1894" y="1143"/>
                    <a:pt x="1476" y="1791"/>
                    <a:pt x="1088" y="2546"/>
                  </a:cubicBezTo>
                  <a:cubicBezTo>
                    <a:pt x="701" y="3302"/>
                    <a:pt x="420" y="4019"/>
                    <a:pt x="247" y="4547"/>
                  </a:cubicBezTo>
                  <a:cubicBezTo>
                    <a:pt x="74" y="5075"/>
                    <a:pt x="0" y="5413"/>
                    <a:pt x="20" y="5418"/>
                  </a:cubicBezTo>
                  <a:cubicBezTo>
                    <a:pt x="20" y="5418"/>
                    <a:pt x="21" y="5418"/>
                    <a:pt x="21" y="5418"/>
                  </a:cubicBezTo>
                  <a:cubicBezTo>
                    <a:pt x="47" y="5418"/>
                    <a:pt x="159" y="5097"/>
                    <a:pt x="356" y="4587"/>
                  </a:cubicBezTo>
                  <a:cubicBezTo>
                    <a:pt x="555" y="4072"/>
                    <a:pt x="851" y="3370"/>
                    <a:pt x="1234" y="2621"/>
                  </a:cubicBezTo>
                  <a:cubicBezTo>
                    <a:pt x="1619" y="1873"/>
                    <a:pt x="2015" y="1222"/>
                    <a:pt x="2316" y="759"/>
                  </a:cubicBezTo>
                  <a:cubicBezTo>
                    <a:pt x="2617" y="297"/>
                    <a:pt x="2815" y="17"/>
                    <a:pt x="2795" y="1"/>
                  </a:cubicBezTo>
                  <a:cubicBezTo>
                    <a:pt x="2795" y="1"/>
                    <a:pt x="2794" y="1"/>
                    <a:pt x="2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1985;p69">
              <a:extLst>
                <a:ext uri="{FF2B5EF4-FFF2-40B4-BE49-F238E27FC236}">
                  <a16:creationId xmlns:a16="http://schemas.microsoft.com/office/drawing/2014/main" id="{6BB55B68-C2B8-3D49-736C-5AF638ACCED8}"/>
                </a:ext>
              </a:extLst>
            </p:cNvPr>
            <p:cNvSpPr/>
            <p:nvPr/>
          </p:nvSpPr>
          <p:spPr>
            <a:xfrm>
              <a:off x="1146875" y="2594800"/>
              <a:ext cx="50350" cy="94900"/>
            </a:xfrm>
            <a:custGeom>
              <a:avLst/>
              <a:gdLst/>
              <a:ahLst/>
              <a:cxnLst/>
              <a:rect l="l" t="t" r="r" b="b"/>
              <a:pathLst>
                <a:path w="2014" h="3796" extrusionOk="0">
                  <a:moveTo>
                    <a:pt x="1988" y="1"/>
                  </a:moveTo>
                  <a:cubicBezTo>
                    <a:pt x="1924" y="1"/>
                    <a:pt x="1677" y="52"/>
                    <a:pt x="1351" y="238"/>
                  </a:cubicBezTo>
                  <a:cubicBezTo>
                    <a:pt x="976" y="448"/>
                    <a:pt x="504" y="876"/>
                    <a:pt x="252" y="1503"/>
                  </a:cubicBezTo>
                  <a:cubicBezTo>
                    <a:pt x="0" y="2129"/>
                    <a:pt x="46" y="2764"/>
                    <a:pt x="171" y="3174"/>
                  </a:cubicBezTo>
                  <a:cubicBezTo>
                    <a:pt x="292" y="3584"/>
                    <a:pt x="460" y="3796"/>
                    <a:pt x="480" y="3796"/>
                  </a:cubicBezTo>
                  <a:cubicBezTo>
                    <a:pt x="480" y="3796"/>
                    <a:pt x="480" y="3796"/>
                    <a:pt x="481" y="3796"/>
                  </a:cubicBezTo>
                  <a:cubicBezTo>
                    <a:pt x="507" y="3782"/>
                    <a:pt x="374" y="3552"/>
                    <a:pt x="283" y="3146"/>
                  </a:cubicBezTo>
                  <a:cubicBezTo>
                    <a:pt x="191" y="2744"/>
                    <a:pt x="170" y="2149"/>
                    <a:pt x="403" y="1563"/>
                  </a:cubicBezTo>
                  <a:cubicBezTo>
                    <a:pt x="639" y="978"/>
                    <a:pt x="1068" y="563"/>
                    <a:pt x="1412" y="336"/>
                  </a:cubicBezTo>
                  <a:cubicBezTo>
                    <a:pt x="1757" y="104"/>
                    <a:pt x="2014" y="30"/>
                    <a:pt x="2004" y="4"/>
                  </a:cubicBezTo>
                  <a:cubicBezTo>
                    <a:pt x="2003" y="2"/>
                    <a:pt x="1998" y="1"/>
                    <a:pt x="19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1986;p69">
              <a:extLst>
                <a:ext uri="{FF2B5EF4-FFF2-40B4-BE49-F238E27FC236}">
                  <a16:creationId xmlns:a16="http://schemas.microsoft.com/office/drawing/2014/main" id="{F7AC3633-C727-102D-0CB5-1272126D0023}"/>
                </a:ext>
              </a:extLst>
            </p:cNvPr>
            <p:cNvSpPr/>
            <p:nvPr/>
          </p:nvSpPr>
          <p:spPr>
            <a:xfrm>
              <a:off x="1351625" y="1897600"/>
              <a:ext cx="125700" cy="9000"/>
            </a:xfrm>
            <a:custGeom>
              <a:avLst/>
              <a:gdLst/>
              <a:ahLst/>
              <a:cxnLst/>
              <a:rect l="l" t="t" r="r" b="b"/>
              <a:pathLst>
                <a:path w="5028" h="360" extrusionOk="0">
                  <a:moveTo>
                    <a:pt x="2919" y="0"/>
                  </a:moveTo>
                  <a:cubicBezTo>
                    <a:pt x="2784" y="0"/>
                    <a:pt x="2646" y="2"/>
                    <a:pt x="2505" y="6"/>
                  </a:cubicBezTo>
                  <a:cubicBezTo>
                    <a:pt x="1806" y="28"/>
                    <a:pt x="1176" y="102"/>
                    <a:pt x="724" y="179"/>
                  </a:cubicBezTo>
                  <a:cubicBezTo>
                    <a:pt x="273" y="256"/>
                    <a:pt x="0" y="332"/>
                    <a:pt x="4" y="352"/>
                  </a:cubicBezTo>
                  <a:cubicBezTo>
                    <a:pt x="5" y="357"/>
                    <a:pt x="20" y="360"/>
                    <a:pt x="49" y="360"/>
                  </a:cubicBezTo>
                  <a:cubicBezTo>
                    <a:pt x="145" y="360"/>
                    <a:pt x="392" y="331"/>
                    <a:pt x="740" y="294"/>
                  </a:cubicBezTo>
                  <a:cubicBezTo>
                    <a:pt x="1193" y="247"/>
                    <a:pt x="1818" y="192"/>
                    <a:pt x="2510" y="171"/>
                  </a:cubicBezTo>
                  <a:cubicBezTo>
                    <a:pt x="2741" y="164"/>
                    <a:pt x="2965" y="161"/>
                    <a:pt x="3177" y="161"/>
                  </a:cubicBezTo>
                  <a:cubicBezTo>
                    <a:pt x="3602" y="161"/>
                    <a:pt x="3983" y="173"/>
                    <a:pt x="4285" y="186"/>
                  </a:cubicBezTo>
                  <a:cubicBezTo>
                    <a:pt x="4578" y="199"/>
                    <a:pt x="4799" y="211"/>
                    <a:pt x="4920" y="211"/>
                  </a:cubicBezTo>
                  <a:cubicBezTo>
                    <a:pt x="4987" y="211"/>
                    <a:pt x="5023" y="208"/>
                    <a:pt x="5024" y="199"/>
                  </a:cubicBezTo>
                  <a:cubicBezTo>
                    <a:pt x="5027" y="179"/>
                    <a:pt x="4749" y="120"/>
                    <a:pt x="4293" y="71"/>
                  </a:cubicBezTo>
                  <a:cubicBezTo>
                    <a:pt x="3930" y="31"/>
                    <a:pt x="3452" y="0"/>
                    <a:pt x="2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71"/>
          <p:cNvSpPr txBox="1">
            <a:spLocks noGrp="1"/>
          </p:cNvSpPr>
          <p:nvPr>
            <p:ph type="title"/>
          </p:nvPr>
        </p:nvSpPr>
        <p:spPr>
          <a:xfrm>
            <a:off x="711559" y="39509"/>
            <a:ext cx="7713900" cy="2955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Daftar Pustaka</a:t>
            </a:r>
            <a:endParaRPr sz="1200" dirty="0"/>
          </a:p>
        </p:txBody>
      </p:sp>
      <p:sp>
        <p:nvSpPr>
          <p:cNvPr id="2130" name="Google Shape;2130;p71"/>
          <p:cNvSpPr txBox="1">
            <a:spLocks noGrp="1"/>
          </p:cNvSpPr>
          <p:nvPr>
            <p:ph type="body" idx="4294967295"/>
          </p:nvPr>
        </p:nvSpPr>
        <p:spPr>
          <a:xfrm>
            <a:off x="52351" y="215948"/>
            <a:ext cx="9039297" cy="47116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[1] “1.biomedical_signal_and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Image_processing_najarian_splinter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(1).pdf.” 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[2] “[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John_G._Webster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]_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Medical_Instrumentation_Applicat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(BookFi.org) (1).pdf.” 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[3] E. H.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Shortliffe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J. J. Cimino, Eds.,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Biomedical Informatics: Computer Applications in Health Care and Biomedicine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London: Springer London, 2014.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10.1007/978-1-4471-4474-8.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[4] T. M.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Deserno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Ed.,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Biomedical Image Processing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Berlin, Heidelberg: Springer Berlin Heidelberg, 2011.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10.1007/978-3-642-15816-2.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[5] “BCPy2000: BCPy2000.” http://bci2000.org/downloads/BCPy2000/BCPy2000.html (accessed Mar. 07,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[6] “1.biomedical_signal_and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Image_processing_najarian_splinter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(1).pdf.” 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[7] M. N. A. Tawhid, S.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Siuly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H. Wang, “Diagnosis of autism spectrum disorder from EEG using a time–frequency spectrogram image‐based approach,”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Electron. Lett.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56, no. 25, pp. 1372–1375, Dec. 2020,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10.1049/el.2020.2646.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[8] M. Zhou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“Epileptic Seizure Detection Based on EEG Signals and CNN,”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Front.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Neuroinformatics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12, p. 95, Dec. 2018,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10.3389/fninf.2018.00095.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[9] A. B.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Usakli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“Improvement of EEG Signal Acquisition: An Electrical Aspect for State of the Art of Front End,”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Comput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Intell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Neurosci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2010, pp. 1–7, 2010,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10.1155/2010/630649.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[10] M. S. N. Chowdhury, A. Dutta, M. K. Robison, C.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Blais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G. A. Brewer, and D. W. Bliss, “Deep Neural Network for Visual Stimulus-Based Reaction Time Estimation Using the Periodogram of Single-Trial EEG,”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Sensors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20, no. 21, p. 6090, Oct. 2020,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10.3390/s20216090.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[11] T.-H. Nguyen, D.-L. Yang, and W.-Y. Chung, “A High-Rate BCI Speller Based on Eye-Closed EEG Signal,”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Access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6, pp. 33995–34003, 2018,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10.1109/ACCESS.2018.2849358.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[12] “Dr. Mohammed Jaffer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Alhaddad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- BCI Datasets.” https://malhaddad.kau.edu.sa/Pages-BCI-Datasets-En.aspx (accessed Mar. 07,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[13] “Dissemination National Center for Adaptive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Neurotechnologies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.” https://www.neurotechcenter.org/research/bci2000/dissemination (accessed Mar. 07,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[14] “BCI2kReader ·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PyPI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.” https://pypi.org/project/BCI2kReader/#description (accessed Mar. 07,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[15] B. Xu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“Wavelet Transform Time-Frequency Image and Convolutional Network-Based Motor Imagery EEG Classification,”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Access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7, pp. 6084–6093, 2019,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10.1109/ACCESS.2018.2889093.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[16] X.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Z. Yu, T. Chen, F. Wang, and Y. Hou, “A Simplified CNN Classification Method for MI-EEG via the Electrode Pairs Signals,”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Front. Hum.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Neurosci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14, p. 338, Sep. 2020,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10.3389/fnhum.2020.00338.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[17] M. Zhou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“Epileptic Seizure Detection Based on EEG Signals and CNN,”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Front.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Neuroinformatics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12, p. 95, Dec. 2018,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10.3389/fninf.2018.00095.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[18] W.-L. Mao, H. I. K.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Fathurrahman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Y. Lee, and T. W. Chang, “EEG dataset classification using CNN method,”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J. Phys. Conf. Ser.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1456, no. 1, p. 012017, Jan. 2020,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10.1088/1742-6596/1456/1/012017.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[19] “SPECTRAL AUDIO SIGNAL PROCESSING.” https://ccrma.stanford.edu/~jos/sasp/ (accessed Mar. 08,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[20] C.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Morbidoni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Cucchiarelli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V. Agostini, M.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Knaflitz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Fioretti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F. Di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Nardo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“Machine-Learning-Based Prediction of Gait Events From EMG in Cerebral Palsy Children,”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Trans. Neural Syst.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Rehabil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Eng.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29, pp. 819–830, 2021,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10.1109/TNSRE.2021.3076366.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[21] L. P. A. Arts and Egon. L. van den Broek, “The fast continuous wavelet transformation (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fCWT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 for real-time, high-quality, noise-resistant time–frequency analysis,”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Nat.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Comput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Sci.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2, no. 1, pp. 47–58, Jan. 2022,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10.1038/s43588-021-00183-z.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[22] Q. Liu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“Spectrum Analysis of EEG Signals Using CNN to Model Patient’s Consciousness Level Based on Anesthesiologists’ Experience,”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Access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7, pp. 53731–53742, 2019,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10.1109/ACCESS.2019.2912273.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[23] F. Shi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“Review of Artificial Intelligence Techniques in Imaging Data Acquisition, Segmentation, and Diagnosis for COVID-19,”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Rev. Biomed. Eng.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14, pp. 4–15, 2021,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10.1109/RBME.2020.2987975.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[24] B.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Yanti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 Z. A. Ramadhani, Z. F. Muhamad, and A. Yafi, “Application for COVID-19 severity diagnosis and asynchronous telehealth: development and prototype of G-COV,”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Bali Med. J.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[25] “API Documentation  |  TensorFlow v2.11.0.” https://www.tensorflow.org/api_docs (accessed Mar. 08,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[26] “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the Python deep learning API.” https://keras.io/ (accessed Mar. 08,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[27] F. Chollet,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Deep learning with Python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Shelter Island, New York: Manning Publications Co, 2018.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[28] M. Sahu and R. Dash, “A Survey on Deep Learning: Convolution Neural Network (CNN),”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Intelligent and Cloud Computing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153, D. Mishra, R.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Buyya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P. Mohapatra, and S. Patnaik, Eds. Singapore: Springer Singapore, 2021, pp. 317–325.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10.1007/978-981-15-6202-0_32.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[29]S. Cheng, “Convolutional Neural Networks”.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[30] “Welcome to Flask — Flask Documentation (2.2.x).” https://flask.palletsprojects.com/en/2.2.x/ (accessed Mar. 08,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[31] “Flutter documentation | Flutter.” https://docs.flutter.dev/ (accessed Mar. 07,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[32] “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Dokumentasi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Firebase.” https://firebase.google.com/docs?hl=id (accessed Mar. 08,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[33] S. Muhammad Usman, S. Khalid, and M. H. Aslam, “Epileptic Seizures Prediction Using Deep Learning Techniques,”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IEEE Access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8, pp. 39998–40007, 2020,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10.1109/ACCESS.2020.2976866.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[34] L.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Afifah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itu Confusion Matrix di Machine Learning?,” </a:t>
            </a:r>
            <a:r>
              <a:rPr lang="en-US" sz="5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IlmudataPy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Jan. 11, 2021. https://ilmudatapy.com/apa-itu-confusion-matrix/ (accessed Mar. 19, 2023).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[35] F. Chollet,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Deep learning with Python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Shelter Island, New York: Manning Publications Co, 2018.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[36] “Universal methods of design: 100 ways to research complex problems, develop innovative ideas, and design effective solutions,”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Choice Rev. Online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vol. 49, no. 10, pp. 49-5403-49–5403, Jun. 2012,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10.5860/CHOICE.49-5403.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[37] P.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Deemer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G. Benefield, C.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Larman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and B.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Vodde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“A Lightweight Guide to the Theory and Practice of Scrum”.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[38] J.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Loeliger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M. McCullough,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Version control with Git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Second edition. Beijing: O’Reilly, 2012.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[39] Z.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Lasefr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R. R. Reddy, and K.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Elleithy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“Smart phone application development for monitoring epilepsy seizure detection based on EEG signal classification,”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2017 IEEE 8th Annual Ubiquitous Computing, Electronics and Mobile Communication Conference (UEMCON)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New York City, NY, Oct. 2017, pp. 83–87.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10.1109/UEMCON.2017.8248992.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[40] E.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Dzaferovic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Vrtagic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L.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Bandic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J.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Kevric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 Subasi, and S. M. Qaisar, “Cloud-based mobile platform for EEG signal analysis,”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2016 5th International Conference on Electronic Devices, Systems and Applications (ICEDSA)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Ras Al Khaimah, Dec. 2016, pp. 1–4.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10.1109/ICEDSA.2016.7818497.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[41] M. Z. Ilyas, P. Saad, M. I. Ahmad, and A. R. I. Ghani, “Classification of EEG signals for brain-computer interface applications: Performance comparison,”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2016 International Conference on Robotics, Automation and Sciences (ICORAS)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Melaka, Malaysia, Nov. 2016, pp. 1–4.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10.1109/ICORAS.2016.7872610.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[42] R. M. Isa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“EEG brainwave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behaviour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due to RF Exposure using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kNN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classification,”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2013 IEEE 3rd International Conference on System Engineering and Technology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Shah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Alam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Malaysia, Aug. 2013, pp. 385–388.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10.1109/ICSEngT.2013.6650205.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[43]</a:t>
            </a:r>
            <a:r>
              <a:rPr lang="en-US" sz="5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Z. J.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Peya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 al.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“EEG Based Autism Detection Using CNN Through Correlation Based Transformation of Channels’ Data,”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2020 IEEE Region 10 Symposium (TENSYMP)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Dhaka, Bangladesh, 2020, pp. 1278–1281.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10.1109/TENSYMP50017.2020.9230928.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 algn="just">
              <a:spcAft>
                <a:spcPts val="800"/>
              </a:spcAft>
              <a:buNone/>
            </a:pP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[44] M.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Ranjani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and P.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Supraja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“Classifying the Autism and Epilepsy Disorder Based on EEG Signal Using Deep Convolutional Neural Network (DCNN),” in </a:t>
            </a:r>
            <a:r>
              <a:rPr lang="en-US" sz="5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2021 International Conference on Advance Computing and Innovative Technologies in Engineering (ICACITE)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Greater Noida, India, Mar. 2021, pp. 880–886. </a:t>
            </a:r>
            <a:r>
              <a:rPr lang="en-US" sz="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doi</a:t>
            </a:r>
            <a:r>
              <a:rPr lang="en-US" sz="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10.1109/ICACITE51222.2021.9404634.</a:t>
            </a:r>
            <a:endParaRPr lang="id-ID" sz="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 idx="4294967295"/>
          </p:nvPr>
        </p:nvSpPr>
        <p:spPr>
          <a:xfrm>
            <a:off x="5283200" y="249414"/>
            <a:ext cx="3592512" cy="982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/>
              <a:t>Karakteristik</a:t>
            </a:r>
            <a:r>
              <a:rPr lang="en-US" sz="2400" b="1" dirty="0"/>
              <a:t> </a:t>
            </a:r>
            <a:r>
              <a:rPr lang="en-US" sz="2400" b="1" dirty="0" err="1"/>
              <a:t>Gelombang</a:t>
            </a:r>
            <a:r>
              <a:rPr lang="en-US" sz="2400" b="1" dirty="0"/>
              <a:t> </a:t>
            </a:r>
            <a:r>
              <a:rPr lang="en-US" sz="2400" b="1" dirty="0" err="1"/>
              <a:t>Otak</a:t>
            </a:r>
            <a:r>
              <a:rPr lang="en-US" sz="2400" b="1" dirty="0"/>
              <a:t> (2)</a:t>
            </a:r>
            <a:endParaRPr sz="2400" b="1" dirty="0"/>
          </a:p>
        </p:txBody>
      </p:sp>
      <p:sp>
        <p:nvSpPr>
          <p:cNvPr id="1677" name="Google Shape;1677;p60"/>
          <p:cNvSpPr txBox="1">
            <a:spLocks noGrp="1"/>
          </p:cNvSpPr>
          <p:nvPr>
            <p:ph type="body" idx="4294967295"/>
          </p:nvPr>
        </p:nvSpPr>
        <p:spPr>
          <a:xfrm>
            <a:off x="5283200" y="1231900"/>
            <a:ext cx="3479005" cy="1612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	EEG </a:t>
            </a:r>
            <a:r>
              <a:rPr lang="en-US" dirty="0" err="1">
                <a:latin typeface="Bahnschrift" panose="020B0502040204020203" pitchFamily="34" charset="0"/>
              </a:rPr>
              <a:t>memproduksi</a:t>
            </a:r>
            <a:r>
              <a:rPr lang="en-US" dirty="0">
                <a:latin typeface="Bahnschrift" panose="020B0502040204020203" pitchFamily="34" charset="0"/>
              </a:rPr>
              <a:t> sinyal yang </a:t>
            </a:r>
            <a:r>
              <a:rPr lang="en-US" dirty="0" err="1">
                <a:latin typeface="Bahnschrift" panose="020B0502040204020203" pitchFamily="34" charset="0"/>
              </a:rPr>
              <a:t>disebut</a:t>
            </a:r>
            <a:r>
              <a:rPr lang="en-US" dirty="0">
                <a:latin typeface="Bahnschrift" panose="020B0502040204020203" pitchFamily="34" charset="0"/>
              </a:rPr>
              <a:t> sebagai </a:t>
            </a:r>
            <a:r>
              <a:rPr lang="en-US" b="1" dirty="0">
                <a:latin typeface="Bahnschrift" panose="020B0502040204020203" pitchFamily="34" charset="0"/>
              </a:rPr>
              <a:t>"</a:t>
            </a:r>
            <a:r>
              <a:rPr lang="en-US" b="1" dirty="0" err="1">
                <a:latin typeface="Bahnschrift" panose="020B0502040204020203" pitchFamily="34" charset="0"/>
              </a:rPr>
              <a:t>gelombang</a:t>
            </a:r>
            <a:r>
              <a:rPr lang="en-US" b="1" dirty="0">
                <a:latin typeface="Bahnschrift" panose="020B0502040204020203" pitchFamily="34" charset="0"/>
              </a:rPr>
              <a:t> </a:t>
            </a:r>
            <a:r>
              <a:rPr lang="en-US" b="1" dirty="0" err="1">
                <a:latin typeface="Bahnschrift" panose="020B0502040204020203" pitchFamily="34" charset="0"/>
              </a:rPr>
              <a:t>otak</a:t>
            </a:r>
            <a:r>
              <a:rPr lang="en-US" b="1" dirty="0">
                <a:latin typeface="Bahnschrift" panose="020B0502040204020203" pitchFamily="34" charset="0"/>
              </a:rPr>
              <a:t>". </a:t>
            </a:r>
            <a:r>
              <a:rPr lang="en-US" dirty="0" err="1">
                <a:latin typeface="Bahnschrift" panose="020B0502040204020203" pitchFamily="34" charset="0"/>
              </a:rPr>
              <a:t>Gelombang</a:t>
            </a:r>
            <a:r>
              <a:rPr lang="en-US" dirty="0">
                <a:latin typeface="Bahnschrift" panose="020B0502040204020203" pitchFamily="34" charset="0"/>
              </a:rPr>
              <a:t> ini </a:t>
            </a:r>
            <a:r>
              <a:rPr lang="en-US" dirty="0" err="1">
                <a:latin typeface="Bahnschrift" panose="020B0502040204020203" pitchFamily="34" charset="0"/>
              </a:rPr>
              <a:t>bervariasi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berdasarkan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aktivitas</a:t>
            </a:r>
            <a:r>
              <a:rPr lang="en-US" dirty="0">
                <a:latin typeface="Bahnschrift" panose="020B0502040204020203" pitchFamily="34" charset="0"/>
              </a:rPr>
              <a:t> yang </a:t>
            </a:r>
            <a:r>
              <a:rPr lang="en-US" dirty="0" err="1">
                <a:latin typeface="Bahnschrift" panose="020B0502040204020203" pitchFamily="34" charset="0"/>
              </a:rPr>
              <a:t>berlangsung</a:t>
            </a:r>
            <a:r>
              <a:rPr lang="en-US" dirty="0">
                <a:latin typeface="Bahnschrift" panose="020B0502040204020203" pitchFamily="34" charset="0"/>
              </a:rPr>
              <a:t> dalam </a:t>
            </a:r>
            <a:r>
              <a:rPr lang="en-US" dirty="0" err="1">
                <a:latin typeface="Bahnschrift" panose="020B0502040204020203" pitchFamily="34" charset="0"/>
              </a:rPr>
              <a:t>otak</a:t>
            </a:r>
            <a:r>
              <a:rPr lang="en-US" dirty="0">
                <a:latin typeface="Bahnschrift" panose="020B0502040204020203" pitchFamily="34" charset="0"/>
              </a:rPr>
              <a:t>, dan </a:t>
            </a:r>
            <a:r>
              <a:rPr lang="en-US" dirty="0" err="1">
                <a:latin typeface="Bahnschrift" panose="020B0502040204020203" pitchFamily="34" charset="0"/>
              </a:rPr>
              <a:t>mereka</a:t>
            </a:r>
            <a:r>
              <a:rPr lang="en-US" dirty="0">
                <a:latin typeface="Bahnschrift" panose="020B0502040204020203" pitchFamily="34" charset="0"/>
              </a:rPr>
              <a:t> dapat </a:t>
            </a:r>
            <a:r>
              <a:rPr lang="en-US" dirty="0" err="1">
                <a:latin typeface="Bahnschrift" panose="020B0502040204020203" pitchFamily="34" charset="0"/>
              </a:rPr>
              <a:t>diamati</a:t>
            </a:r>
            <a:r>
              <a:rPr lang="en-US" dirty="0">
                <a:latin typeface="Bahnschrift" panose="020B0502040204020203" pitchFamily="34" charset="0"/>
              </a:rPr>
              <a:t> dan analisis untuk </a:t>
            </a:r>
            <a:r>
              <a:rPr lang="en-US" dirty="0" err="1">
                <a:latin typeface="Bahnschrift" panose="020B0502040204020203" pitchFamily="34" charset="0"/>
              </a:rPr>
              <a:t>memahami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kondisi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medis</a:t>
            </a:r>
            <a:r>
              <a:rPr lang="en-US" dirty="0">
                <a:latin typeface="Bahnschrift" panose="020B0502040204020203" pitchFamily="34" charset="0"/>
              </a:rPr>
              <a:t> dan </a:t>
            </a:r>
            <a:r>
              <a:rPr lang="en-US" dirty="0" err="1">
                <a:latin typeface="Bahnschrift" panose="020B0502040204020203" pitchFamily="34" charset="0"/>
              </a:rPr>
              <a:t>fungsi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otak</a:t>
            </a:r>
            <a:r>
              <a:rPr lang="en-US" dirty="0">
                <a:latin typeface="Bahnschrift" panose="020B0502040204020203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4941B-0A5F-23A3-4E9A-E753D0CEE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7" r="8701"/>
          <a:stretch/>
        </p:blipFill>
        <p:spPr>
          <a:xfrm>
            <a:off x="0" y="1"/>
            <a:ext cx="4800600" cy="5143499"/>
          </a:xfrm>
          <a:prstGeom prst="rect">
            <a:avLst/>
          </a:prstGeom>
        </p:spPr>
      </p:pic>
      <p:sp>
        <p:nvSpPr>
          <p:cNvPr id="5" name="Google Shape;85;p16">
            <a:extLst>
              <a:ext uri="{FF2B5EF4-FFF2-40B4-BE49-F238E27FC236}">
                <a16:creationId xmlns:a16="http://schemas.microsoft.com/office/drawing/2014/main" id="{C1E2A725-12FF-3950-8600-E9247BDFD869}"/>
              </a:ext>
            </a:extLst>
          </p:cNvPr>
          <p:cNvSpPr txBox="1"/>
          <p:nvPr/>
        </p:nvSpPr>
        <p:spPr>
          <a:xfrm>
            <a:off x="4800600" y="3011368"/>
            <a:ext cx="4196007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Kondisi</a:t>
            </a:r>
            <a:r>
              <a:rPr lang="en-US" b="1" dirty="0"/>
              <a:t> </a:t>
            </a:r>
            <a:r>
              <a:rPr lang="en-US" b="1" i="1" dirty="0"/>
              <a:t>Steady-State</a:t>
            </a:r>
            <a:r>
              <a:rPr lang="en-US" b="1" dirty="0"/>
              <a:t> :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Potensial</a:t>
            </a:r>
            <a:r>
              <a:rPr lang="en-US" dirty="0"/>
              <a:t> Saraf </a:t>
            </a:r>
            <a:r>
              <a:rPr lang="en-US" dirty="0" err="1"/>
              <a:t>negatif</a:t>
            </a:r>
            <a:r>
              <a:rPr lang="en-US" dirty="0"/>
              <a:t>	: -70mV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Puncak</a:t>
            </a:r>
            <a:r>
              <a:rPr lang="en-US" dirty="0"/>
              <a:t> </a:t>
            </a:r>
            <a:r>
              <a:rPr lang="en-US" dirty="0" err="1"/>
              <a:t>Potensial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	: 30mV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Durasi</a:t>
            </a:r>
            <a:r>
              <a:rPr lang="en-US" dirty="0"/>
              <a:t>		: 1ms.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Amplitudo</a:t>
            </a:r>
            <a:r>
              <a:rPr lang="en-US" dirty="0"/>
              <a:t>		: 100mV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28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 idx="4294967295"/>
          </p:nvPr>
        </p:nvSpPr>
        <p:spPr>
          <a:xfrm>
            <a:off x="2233023" y="148464"/>
            <a:ext cx="5056777" cy="697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/>
              <a:t>Karakteristik</a:t>
            </a:r>
            <a:r>
              <a:rPr lang="en-US" sz="2400" b="1" dirty="0"/>
              <a:t> </a:t>
            </a:r>
            <a:r>
              <a:rPr lang="en-US" sz="2400" b="1" dirty="0" err="1"/>
              <a:t>Gelombang</a:t>
            </a:r>
            <a:r>
              <a:rPr lang="en-US" sz="2400" b="1" dirty="0"/>
              <a:t> </a:t>
            </a:r>
            <a:r>
              <a:rPr lang="en-US" sz="2400" b="1" dirty="0" err="1"/>
              <a:t>Otak</a:t>
            </a:r>
            <a:r>
              <a:rPr lang="en-US" sz="2400" b="1" dirty="0"/>
              <a:t> (3)</a:t>
            </a:r>
            <a:endParaRPr sz="2400" b="1" dirty="0"/>
          </a:p>
        </p:txBody>
      </p:sp>
      <p:sp>
        <p:nvSpPr>
          <p:cNvPr id="9" name="Google Shape;94;p17">
            <a:extLst>
              <a:ext uri="{FF2B5EF4-FFF2-40B4-BE49-F238E27FC236}">
                <a16:creationId xmlns:a16="http://schemas.microsoft.com/office/drawing/2014/main" id="{DE88BEEF-5E75-3899-6280-32C38416C90A}"/>
              </a:ext>
            </a:extLst>
          </p:cNvPr>
          <p:cNvSpPr txBox="1"/>
          <p:nvPr/>
        </p:nvSpPr>
        <p:spPr>
          <a:xfrm>
            <a:off x="4351746" y="1862578"/>
            <a:ext cx="46779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Gelombang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Alfa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Kondisi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Rileks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stabil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memejamkan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mata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Frequensi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8-14Hz</a:t>
            </a:r>
          </a:p>
        </p:txBody>
      </p:sp>
      <p:sp>
        <p:nvSpPr>
          <p:cNvPr id="10" name="Google Shape;94;p17">
            <a:extLst>
              <a:ext uri="{FF2B5EF4-FFF2-40B4-BE49-F238E27FC236}">
                <a16:creationId xmlns:a16="http://schemas.microsoft.com/office/drawing/2014/main" id="{F5883FAB-164C-16D7-EAD8-14C63C679D11}"/>
              </a:ext>
            </a:extLst>
          </p:cNvPr>
          <p:cNvSpPr txBox="1"/>
          <p:nvPr/>
        </p:nvSpPr>
        <p:spPr>
          <a:xfrm>
            <a:off x="4351746" y="971642"/>
            <a:ext cx="46779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Gelombang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Beta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Kondisi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Beraktivitas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Berfikir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dll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Frequensi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14-50Hz</a:t>
            </a:r>
          </a:p>
        </p:txBody>
      </p:sp>
      <p:sp>
        <p:nvSpPr>
          <p:cNvPr id="11" name="Google Shape;94;p17">
            <a:extLst>
              <a:ext uri="{FF2B5EF4-FFF2-40B4-BE49-F238E27FC236}">
                <a16:creationId xmlns:a16="http://schemas.microsoft.com/office/drawing/2014/main" id="{319EB9B6-CD4D-48A8-F221-C8A99D27C72B}"/>
              </a:ext>
            </a:extLst>
          </p:cNvPr>
          <p:cNvSpPr txBox="1"/>
          <p:nvPr/>
        </p:nvSpPr>
        <p:spPr>
          <a:xfrm>
            <a:off x="4351747" y="2790494"/>
            <a:ext cx="4677953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Gelombang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Delta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Kondisi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Bayi dan Orang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Dewasa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yang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sedang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Tidur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Frequensi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0.5-4Hz</a:t>
            </a:r>
          </a:p>
        </p:txBody>
      </p:sp>
      <p:sp>
        <p:nvSpPr>
          <p:cNvPr id="12" name="Google Shape;94;p17">
            <a:extLst>
              <a:ext uri="{FF2B5EF4-FFF2-40B4-BE49-F238E27FC236}">
                <a16:creationId xmlns:a16="http://schemas.microsoft.com/office/drawing/2014/main" id="{2360A519-3D79-E256-FEE5-4F6269FE71C3}"/>
              </a:ext>
            </a:extLst>
          </p:cNvPr>
          <p:cNvSpPr txBox="1"/>
          <p:nvPr/>
        </p:nvSpPr>
        <p:spPr>
          <a:xfrm>
            <a:off x="4351747" y="3718410"/>
            <a:ext cx="4677953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Gelombang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Theta</a:t>
            </a:r>
          </a:p>
          <a:p>
            <a:pPr marL="901700" lvl="0" indent="-9017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Kondisi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keadaan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istirahat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tidur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dan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anak-anak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saat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terjaga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.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Frequensi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Times New Roman"/>
              </a:rPr>
              <a:t>	: 4-8Hz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3DE0A5-106C-75DB-9AF2-9A5FDE80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69685"/>
            <a:ext cx="4186646" cy="397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BB497E0-1CEB-1ED2-2533-113480AE3388}"/>
              </a:ext>
            </a:extLst>
          </p:cNvPr>
          <p:cNvGrpSpPr/>
          <p:nvPr/>
        </p:nvGrpSpPr>
        <p:grpSpPr>
          <a:xfrm>
            <a:off x="1391448" y="1500733"/>
            <a:ext cx="1929112" cy="1978828"/>
            <a:chOff x="1229839" y="1220698"/>
            <a:chExt cx="2255848" cy="22558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14A815-C19C-B558-8280-33690FBC3545}"/>
                </a:ext>
              </a:extLst>
            </p:cNvPr>
            <p:cNvSpPr/>
            <p:nvPr/>
          </p:nvSpPr>
          <p:spPr>
            <a:xfrm>
              <a:off x="1253244" y="1257802"/>
              <a:ext cx="2094238" cy="22120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5D3A0F-EDDB-EA42-BC83-D9E980468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8" t="6499" r="-998" b="13795"/>
            <a:stretch/>
          </p:blipFill>
          <p:spPr>
            <a:xfrm>
              <a:off x="1229839" y="1220698"/>
              <a:ext cx="2255848" cy="225584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</p:grpSp>
      <p:sp>
        <p:nvSpPr>
          <p:cNvPr id="1059" name="Google Shape;1059;p40"/>
          <p:cNvSpPr txBox="1">
            <a:spLocks noGrp="1"/>
          </p:cNvSpPr>
          <p:nvPr>
            <p:ph type="title"/>
          </p:nvPr>
        </p:nvSpPr>
        <p:spPr>
          <a:xfrm>
            <a:off x="1743806" y="334886"/>
            <a:ext cx="5656387" cy="86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DOSEN PEMBIMBING</a:t>
            </a:r>
            <a:endParaRPr sz="4000" b="1" dirty="0"/>
          </a:p>
        </p:txBody>
      </p:sp>
      <p:grpSp>
        <p:nvGrpSpPr>
          <p:cNvPr id="1064" name="Google Shape;1064;p40"/>
          <p:cNvGrpSpPr/>
          <p:nvPr/>
        </p:nvGrpSpPr>
        <p:grpSpPr>
          <a:xfrm>
            <a:off x="8085795" y="41000"/>
            <a:ext cx="414927" cy="347100"/>
            <a:chOff x="2737973" y="2879366"/>
            <a:chExt cx="255670" cy="213863"/>
          </a:xfrm>
        </p:grpSpPr>
        <p:sp>
          <p:nvSpPr>
            <p:cNvPr id="1065" name="Google Shape;1065;p40"/>
            <p:cNvSpPr/>
            <p:nvPr/>
          </p:nvSpPr>
          <p:spPr>
            <a:xfrm>
              <a:off x="2842619" y="2947251"/>
              <a:ext cx="67551" cy="67551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2737973" y="2959051"/>
              <a:ext cx="38957" cy="38931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2954712" y="2879366"/>
              <a:ext cx="38931" cy="38969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2900437" y="3073738"/>
              <a:ext cx="19491" cy="19491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7;p37">
            <a:extLst>
              <a:ext uri="{FF2B5EF4-FFF2-40B4-BE49-F238E27FC236}">
                <a16:creationId xmlns:a16="http://schemas.microsoft.com/office/drawing/2014/main" id="{5F8FBD35-BAFD-1263-FC4E-A6DA003C9CD7}"/>
              </a:ext>
            </a:extLst>
          </p:cNvPr>
          <p:cNvSpPr txBox="1">
            <a:spLocks/>
          </p:cNvSpPr>
          <p:nvPr/>
        </p:nvSpPr>
        <p:spPr>
          <a:xfrm>
            <a:off x="1065145" y="3712883"/>
            <a:ext cx="2688128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PEMBIMBING I</a:t>
            </a:r>
            <a:endParaRPr lang="en" sz="24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7" name="Google Shape;819;p37">
            <a:extLst>
              <a:ext uri="{FF2B5EF4-FFF2-40B4-BE49-F238E27FC236}">
                <a16:creationId xmlns:a16="http://schemas.microsoft.com/office/drawing/2014/main" id="{F263C284-56FE-A709-F680-BBE4680F776F}"/>
              </a:ext>
            </a:extLst>
          </p:cNvPr>
          <p:cNvSpPr txBox="1">
            <a:spLocks/>
          </p:cNvSpPr>
          <p:nvPr/>
        </p:nvSpPr>
        <p:spPr>
          <a:xfrm>
            <a:off x="456410" y="4093456"/>
            <a:ext cx="3905597" cy="320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latin typeface="Bahnschrift" panose="020B0502040204020203" pitchFamily="34" charset="0"/>
              </a:rPr>
              <a:t>Dr. Ir. Melinda, S.T., M.Sc, IPU, ASEAN Eng.</a:t>
            </a:r>
          </a:p>
        </p:txBody>
      </p:sp>
      <p:sp>
        <p:nvSpPr>
          <p:cNvPr id="8" name="Google Shape;817;p37">
            <a:extLst>
              <a:ext uri="{FF2B5EF4-FFF2-40B4-BE49-F238E27FC236}">
                <a16:creationId xmlns:a16="http://schemas.microsoft.com/office/drawing/2014/main" id="{9E317EC1-FB19-69ED-6759-C56445FF3C39}"/>
              </a:ext>
            </a:extLst>
          </p:cNvPr>
          <p:cNvSpPr txBox="1">
            <a:spLocks/>
          </p:cNvSpPr>
          <p:nvPr/>
        </p:nvSpPr>
        <p:spPr>
          <a:xfrm>
            <a:off x="5493739" y="3712883"/>
            <a:ext cx="2423388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PEMBIMBING</a:t>
            </a:r>
            <a:r>
              <a:rPr lang="en" sz="2400" b="1" dirty="0">
                <a:solidFill>
                  <a:schemeClr val="tx2">
                    <a:lumMod val="25000"/>
                  </a:schemeClr>
                </a:solidFill>
              </a:rPr>
              <a:t> II</a:t>
            </a:r>
          </a:p>
        </p:txBody>
      </p:sp>
      <p:sp>
        <p:nvSpPr>
          <p:cNvPr id="9" name="Google Shape;819;p37">
            <a:extLst>
              <a:ext uri="{FF2B5EF4-FFF2-40B4-BE49-F238E27FC236}">
                <a16:creationId xmlns:a16="http://schemas.microsoft.com/office/drawing/2014/main" id="{C8418D13-B939-3262-FAA1-555D10EB1DE8}"/>
              </a:ext>
            </a:extLst>
          </p:cNvPr>
          <p:cNvSpPr txBox="1">
            <a:spLocks/>
          </p:cNvSpPr>
          <p:nvPr/>
        </p:nvSpPr>
        <p:spPr>
          <a:xfrm>
            <a:off x="4845536" y="4093243"/>
            <a:ext cx="3719794" cy="486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Prof. </a:t>
            </a:r>
            <a:r>
              <a:rPr lang="en-US" sz="1400" b="1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</a:t>
            </a:r>
            <a:r>
              <a:rPr lang="en-US" sz="1400" b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Ir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Fitri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Arnia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S.T.,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M.Eng.Sc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., IPU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D0DCA9-7085-184B-8326-23D4D7A8E2FA}"/>
              </a:ext>
            </a:extLst>
          </p:cNvPr>
          <p:cNvGrpSpPr/>
          <p:nvPr/>
        </p:nvGrpSpPr>
        <p:grpSpPr>
          <a:xfrm>
            <a:off x="5658314" y="1500733"/>
            <a:ext cx="1929112" cy="1999208"/>
            <a:chOff x="5670840" y="1282854"/>
            <a:chExt cx="2094238" cy="221203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3820D0-EAEB-EE8C-ADBA-F0008EAF6349}"/>
                </a:ext>
              </a:extLst>
            </p:cNvPr>
            <p:cNvSpPr/>
            <p:nvPr/>
          </p:nvSpPr>
          <p:spPr>
            <a:xfrm>
              <a:off x="5670840" y="1282854"/>
              <a:ext cx="2094238" cy="22120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E04D58-C9C6-63DA-A2F8-479002FF2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59" t="10561" r="21007" b="4741"/>
            <a:stretch/>
          </p:blipFill>
          <p:spPr>
            <a:xfrm>
              <a:off x="5773485" y="1449504"/>
              <a:ext cx="1861072" cy="202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0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rain Computer Interfaces Concept Icon Stock Vector - Illustration of  vector, idea: 216778864">
            <a:extLst>
              <a:ext uri="{FF2B5EF4-FFF2-40B4-BE49-F238E27FC236}">
                <a16:creationId xmlns:a16="http://schemas.microsoft.com/office/drawing/2014/main" id="{8CFE5839-2496-71F9-68C9-86DD2713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76;p60">
            <a:extLst>
              <a:ext uri="{FF2B5EF4-FFF2-40B4-BE49-F238E27FC236}">
                <a16:creationId xmlns:a16="http://schemas.microsoft.com/office/drawing/2014/main" id="{ACEFE914-34CB-66EA-4C2B-3A471617CDED}"/>
              </a:ext>
            </a:extLst>
          </p:cNvPr>
          <p:cNvSpPr txBox="1">
            <a:spLocks/>
          </p:cNvSpPr>
          <p:nvPr/>
        </p:nvSpPr>
        <p:spPr>
          <a:xfrm>
            <a:off x="4775200" y="325614"/>
            <a:ext cx="3998912" cy="982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pPr algn="l"/>
            <a:r>
              <a:rPr lang="en-US" sz="2400" b="1" dirty="0"/>
              <a:t>Brain Computer Interface</a:t>
            </a:r>
          </a:p>
          <a:p>
            <a:pPr algn="l"/>
            <a:r>
              <a:rPr lang="en-US" sz="2400" b="1" dirty="0"/>
              <a:t>(BCI)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E5EC3C-7DA3-E544-4C91-390160B0B7E2}"/>
              </a:ext>
            </a:extLst>
          </p:cNvPr>
          <p:cNvSpPr txBox="1"/>
          <p:nvPr/>
        </p:nvSpPr>
        <p:spPr>
          <a:xfrm>
            <a:off x="4775200" y="1459067"/>
            <a:ext cx="3670300" cy="305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85750" algn="just">
              <a:lnSpc>
                <a:spcPct val="150000"/>
              </a:lnSpc>
              <a:spcAft>
                <a:spcPts val="800"/>
              </a:spcAft>
            </a:pP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Brain-Computer Interface (BCI)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teknologi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memungkinkan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manusia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berinteraksi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komputer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dengan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aktivitas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otak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mereka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sebagai input.</a:t>
            </a:r>
          </a:p>
          <a:p>
            <a:pPr indent="285750" algn="just">
              <a:lnSpc>
                <a:spcPct val="150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BCI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mengambil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sinyal </a:t>
            </a:r>
            <a:r>
              <a:rPr lang="en-US" sz="1400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electroencephalography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(EEG)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otak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dikonversi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perintah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komputer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[5].</a:t>
            </a:r>
            <a:endParaRPr lang="id-ID" sz="12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1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676;p60">
            <a:extLst>
              <a:ext uri="{FF2B5EF4-FFF2-40B4-BE49-F238E27FC236}">
                <a16:creationId xmlns:a16="http://schemas.microsoft.com/office/drawing/2014/main" id="{ACEFE914-34CB-66EA-4C2B-3A471617CDED}"/>
              </a:ext>
            </a:extLst>
          </p:cNvPr>
          <p:cNvSpPr txBox="1">
            <a:spLocks/>
          </p:cNvSpPr>
          <p:nvPr/>
        </p:nvSpPr>
        <p:spPr>
          <a:xfrm>
            <a:off x="1696244" y="330420"/>
            <a:ext cx="5751512" cy="58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/>
              <a:t>BCI2kReader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BABE2-31BD-1214-3922-ADA410E1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48581"/>
            <a:ext cx="2318678" cy="1351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5203F-6C37-8F2B-7F35-D035CC353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66370"/>
            <a:ext cx="2318678" cy="11737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E9BB0-5923-7241-140D-884984DDF1E5}"/>
              </a:ext>
            </a:extLst>
          </p:cNvPr>
          <p:cNvSpPr txBox="1"/>
          <p:nvPr/>
        </p:nvSpPr>
        <p:spPr>
          <a:xfrm>
            <a:off x="381000" y="3751825"/>
            <a:ext cx="23186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64646"/>
                </a:solidFill>
                <a:latin typeface="Source Sans Pro" panose="020B0604020202020204" pitchFamily="34" charset="0"/>
              </a:rPr>
              <a:t>BCI2kReader Function :</a:t>
            </a:r>
            <a:endParaRPr lang="en-US" b="0" i="0" dirty="0">
              <a:solidFill>
                <a:srgbClr val="464646"/>
              </a:solidFill>
              <a:effectLst/>
              <a:latin typeface="Source Sans Pr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my_signals</a:t>
            </a:r>
            <a:r>
              <a:rPr lang="en-US" b="0" i="0" dirty="0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=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test.signal</a:t>
            </a:r>
            <a:endParaRPr lang="en-US" b="0" i="0" dirty="0">
              <a:solidFill>
                <a:srgbClr val="464646"/>
              </a:solidFill>
              <a:effectLst/>
              <a:latin typeface="Source Sans Pr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my_states</a:t>
            </a:r>
            <a:r>
              <a:rPr lang="en-US" b="0" i="0" dirty="0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=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test.states</a:t>
            </a:r>
            <a:endParaRPr lang="en-US" b="0" i="0" dirty="0">
              <a:solidFill>
                <a:srgbClr val="464646"/>
              </a:solidFill>
              <a:effectLst/>
              <a:latin typeface="Source Sans Pr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my_states</a:t>
            </a:r>
            <a:r>
              <a:rPr lang="en-US" b="0" i="0" dirty="0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=</a:t>
            </a:r>
            <a:r>
              <a:rPr lang="en-US" b="0" i="0" dirty="0" err="1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test.read</a:t>
            </a:r>
            <a:r>
              <a:rPr lang="en-US" b="0" i="0" dirty="0">
                <a:solidFill>
                  <a:srgbClr val="464646"/>
                </a:solidFill>
                <a:effectLst/>
                <a:latin typeface="Source Sans Pro" panose="020B0604020202020204" pitchFamily="34" charset="0"/>
              </a:rPr>
              <a:t>(-1)</a:t>
            </a:r>
            <a:endParaRPr lang="id-ID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64646"/>
              </a:solidFill>
              <a:latin typeface="Source Sans Pro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d-ID" dirty="0"/>
          </a:p>
        </p:txBody>
      </p:sp>
      <p:grpSp>
        <p:nvGrpSpPr>
          <p:cNvPr id="21" name="Google Shape;1094;p35">
            <a:extLst>
              <a:ext uri="{FF2B5EF4-FFF2-40B4-BE49-F238E27FC236}">
                <a16:creationId xmlns:a16="http://schemas.microsoft.com/office/drawing/2014/main" id="{0949D58B-1BCF-6AC7-8B92-9BA8261F27FE}"/>
              </a:ext>
            </a:extLst>
          </p:cNvPr>
          <p:cNvGrpSpPr/>
          <p:nvPr/>
        </p:nvGrpSpPr>
        <p:grpSpPr>
          <a:xfrm>
            <a:off x="4748158" y="990381"/>
            <a:ext cx="2699598" cy="680663"/>
            <a:chOff x="6625800" y="1360838"/>
            <a:chExt cx="2061000" cy="680663"/>
          </a:xfrm>
        </p:grpSpPr>
        <p:sp>
          <p:nvSpPr>
            <p:cNvPr id="23" name="Google Shape;1095;p35">
              <a:extLst>
                <a:ext uri="{FF2B5EF4-FFF2-40B4-BE49-F238E27FC236}">
                  <a16:creationId xmlns:a16="http://schemas.microsoft.com/office/drawing/2014/main" id="{456DC3E6-8A6D-077E-A23B-43B89816DB42}"/>
                </a:ext>
              </a:extLst>
            </p:cNvPr>
            <p:cNvSpPr txBox="1"/>
            <p:nvPr/>
          </p:nvSpPr>
          <p:spPr>
            <a:xfrm>
              <a:off x="6625800" y="1360838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Read Signal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" name="Google Shape;1096;p35">
              <a:extLst>
                <a:ext uri="{FF2B5EF4-FFF2-40B4-BE49-F238E27FC236}">
                  <a16:creationId xmlns:a16="http://schemas.microsoft.com/office/drawing/2014/main" id="{2DF4758E-4C1B-55EB-DE1D-EA95FB6EF6DE}"/>
                </a:ext>
              </a:extLst>
            </p:cNvPr>
            <p:cNvSpPr txBox="1"/>
            <p:nvPr/>
          </p:nvSpPr>
          <p:spPr>
            <a:xfrm>
              <a:off x="6625800" y="1642801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&amp; Output : Numpy Matrix</a:t>
              </a:r>
            </a:p>
          </p:txBody>
        </p:sp>
      </p:grpSp>
      <p:pic>
        <p:nvPicPr>
          <p:cNvPr id="7197" name="Picture 7196">
            <a:extLst>
              <a:ext uri="{FF2B5EF4-FFF2-40B4-BE49-F238E27FC236}">
                <a16:creationId xmlns:a16="http://schemas.microsoft.com/office/drawing/2014/main" id="{D90F35DC-888E-A0D8-7F8C-473B21D50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034" y="1898927"/>
            <a:ext cx="4593666" cy="215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29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676;p60">
            <a:extLst>
              <a:ext uri="{FF2B5EF4-FFF2-40B4-BE49-F238E27FC236}">
                <a16:creationId xmlns:a16="http://schemas.microsoft.com/office/drawing/2014/main" id="{ACEFE914-34CB-66EA-4C2B-3A471617CDED}"/>
              </a:ext>
            </a:extLst>
          </p:cNvPr>
          <p:cNvSpPr txBox="1">
            <a:spLocks/>
          </p:cNvSpPr>
          <p:nvPr/>
        </p:nvSpPr>
        <p:spPr>
          <a:xfrm>
            <a:off x="1703531" y="535805"/>
            <a:ext cx="6050756" cy="58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 SemiBold"/>
              <a:buNone/>
              <a:defRPr sz="3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Signal Windowing &amp; Frequency Spectrum Image (</a:t>
            </a:r>
            <a:r>
              <a:rPr lang="en-US" sz="2400" b="1" dirty="0" err="1">
                <a:solidFill>
                  <a:schemeClr val="tx2">
                    <a:lumMod val="25000"/>
                  </a:schemeClr>
                </a:solidFill>
              </a:rPr>
              <a:t>Spectogram</a:t>
            </a:r>
            <a:r>
              <a:rPr lang="en-US" sz="2400" b="1" dirty="0">
                <a:solidFill>
                  <a:schemeClr val="tx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7F7BFBF-F027-B72D-917F-D68B400E2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71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55F56E-C7D2-DBBB-E498-74BEB19E8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019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A2D07A-D873-DAB6-DF67-2BBDE0D60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2" b="80046"/>
          <a:stretch/>
        </p:blipFill>
        <p:spPr bwMode="auto">
          <a:xfrm>
            <a:off x="4572000" y="1520288"/>
            <a:ext cx="4267200" cy="6759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2349-9775-0640-2EE7-D09F8702E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90" b="1366"/>
          <a:stretch/>
        </p:blipFill>
        <p:spPr bwMode="auto">
          <a:xfrm>
            <a:off x="4572000" y="2653474"/>
            <a:ext cx="4267200" cy="1370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4E2D5B-39E9-3979-AC4C-EA012E406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80" y="1828800"/>
            <a:ext cx="4351620" cy="17944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827B5D-A08A-DB29-C4FB-65C09A7ECB19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6705600" y="2196274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E5E5DB-87BB-26B6-CF19-833DD002AC93}"/>
              </a:ext>
            </a:extLst>
          </p:cNvPr>
          <p:cNvCxnSpPr/>
          <p:nvPr/>
        </p:nvCxnSpPr>
        <p:spPr>
          <a:xfrm>
            <a:off x="4572000" y="1029395"/>
            <a:ext cx="0" cy="3745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Google Shape;819;p37">
            <a:extLst>
              <a:ext uri="{FF2B5EF4-FFF2-40B4-BE49-F238E27FC236}">
                <a16:creationId xmlns:a16="http://schemas.microsoft.com/office/drawing/2014/main" id="{2DAC5BAF-67EB-20EA-4AB6-66F8CA20385E}"/>
              </a:ext>
            </a:extLst>
          </p:cNvPr>
          <p:cNvSpPr txBox="1">
            <a:spLocks/>
          </p:cNvSpPr>
          <p:nvPr/>
        </p:nvSpPr>
        <p:spPr>
          <a:xfrm>
            <a:off x="1437340" y="4024039"/>
            <a:ext cx="1487773" cy="6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400" b="1" dirty="0"/>
              <a:t>Signal Windowing</a:t>
            </a:r>
            <a:endParaRPr lang="id-ID" sz="1400" b="1" dirty="0"/>
          </a:p>
        </p:txBody>
      </p:sp>
      <p:sp>
        <p:nvSpPr>
          <p:cNvPr id="18" name="Google Shape;819;p37">
            <a:extLst>
              <a:ext uri="{FF2B5EF4-FFF2-40B4-BE49-F238E27FC236}">
                <a16:creationId xmlns:a16="http://schemas.microsoft.com/office/drawing/2014/main" id="{33C70F74-F867-DD75-98CC-2CD42DEAF41A}"/>
              </a:ext>
            </a:extLst>
          </p:cNvPr>
          <p:cNvSpPr txBox="1">
            <a:spLocks/>
          </p:cNvSpPr>
          <p:nvPr/>
        </p:nvSpPr>
        <p:spPr>
          <a:xfrm>
            <a:off x="6266514" y="4024039"/>
            <a:ext cx="1487773" cy="6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400" b="1" dirty="0"/>
              <a:t>Signal to </a:t>
            </a:r>
            <a:r>
              <a:rPr lang="en-US" sz="1400" b="1" dirty="0" err="1"/>
              <a:t>Spectogram</a:t>
            </a:r>
            <a:endParaRPr lang="id-ID" sz="1400" b="1" dirty="0"/>
          </a:p>
        </p:txBody>
      </p:sp>
    </p:spTree>
    <p:extLst>
      <p:ext uri="{BB962C8B-B14F-4D97-AF65-F5344CB8AC3E}">
        <p14:creationId xmlns:p14="http://schemas.microsoft.com/office/powerpoint/2010/main" val="22207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60"/>
          <p:cNvSpPr txBox="1">
            <a:spLocks noGrp="1"/>
          </p:cNvSpPr>
          <p:nvPr>
            <p:ph type="title" idx="4294967295"/>
          </p:nvPr>
        </p:nvSpPr>
        <p:spPr>
          <a:xfrm>
            <a:off x="222250" y="3441701"/>
            <a:ext cx="8699499" cy="1422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Faktor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mempengaruhi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ASD </a:t>
            </a: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sepenuhnya</a:t>
            </a:r>
            <a:r>
              <a:rPr lang="en-US" sz="1800" b="1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diketahui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namun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penelitian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menunjukkan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kombinasi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faktor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genetik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lingkungan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[7]. </a:t>
            </a:r>
            <a:endParaRPr lang="id-ID" sz="1800" dirty="0">
              <a:solidFill>
                <a:schemeClr val="tx2">
                  <a:lumMod val="25000"/>
                </a:schemeClr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Theories of autism | Spectrum | Autism Research News">
            <a:extLst>
              <a:ext uri="{FF2B5EF4-FFF2-40B4-BE49-F238E27FC236}">
                <a16:creationId xmlns:a16="http://schemas.microsoft.com/office/drawing/2014/main" id="{D81B5DB2-EE75-7F86-4CA7-31022666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6500;p82">
            <a:extLst>
              <a:ext uri="{FF2B5EF4-FFF2-40B4-BE49-F238E27FC236}">
                <a16:creationId xmlns:a16="http://schemas.microsoft.com/office/drawing/2014/main" id="{7D9CC1FB-5E4B-8387-B6DC-FB1C95C9453A}"/>
              </a:ext>
            </a:extLst>
          </p:cNvPr>
          <p:cNvGrpSpPr/>
          <p:nvPr/>
        </p:nvGrpSpPr>
        <p:grpSpPr>
          <a:xfrm rot="20538109">
            <a:off x="-1197115" y="2059016"/>
            <a:ext cx="3104640" cy="3345568"/>
            <a:chOff x="4093603" y="4146138"/>
            <a:chExt cx="395638" cy="420544"/>
          </a:xfrm>
          <a:gradFill>
            <a:gsLst>
              <a:gs pos="0">
                <a:schemeClr val="bg1"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084" name="Google Shape;6501;p82">
              <a:extLst>
                <a:ext uri="{FF2B5EF4-FFF2-40B4-BE49-F238E27FC236}">
                  <a16:creationId xmlns:a16="http://schemas.microsoft.com/office/drawing/2014/main" id="{8CCCA3D4-6BD6-7E70-2493-4AE3E5203310}"/>
                </a:ext>
              </a:extLst>
            </p:cNvPr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5" name="Google Shape;6502;p82">
              <a:extLst>
                <a:ext uri="{FF2B5EF4-FFF2-40B4-BE49-F238E27FC236}">
                  <a16:creationId xmlns:a16="http://schemas.microsoft.com/office/drawing/2014/main" id="{5726B7F4-7D80-1607-97B0-0BF9E550545F}"/>
                </a:ext>
              </a:extLst>
            </p:cNvPr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6" name="Google Shape;6503;p82">
              <a:extLst>
                <a:ext uri="{FF2B5EF4-FFF2-40B4-BE49-F238E27FC236}">
                  <a16:creationId xmlns:a16="http://schemas.microsoft.com/office/drawing/2014/main" id="{3B74A16A-FB28-7F2F-11BB-B1EA98CF7328}"/>
                </a:ext>
              </a:extLst>
            </p:cNvPr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7" name="Google Shape;6504;p82">
              <a:extLst>
                <a:ext uri="{FF2B5EF4-FFF2-40B4-BE49-F238E27FC236}">
                  <a16:creationId xmlns:a16="http://schemas.microsoft.com/office/drawing/2014/main" id="{6065D75D-BEAA-FCB6-F902-53FFEBF49E88}"/>
                </a:ext>
              </a:extLst>
            </p:cNvPr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8" name="Google Shape;6505;p82">
              <a:extLst>
                <a:ext uri="{FF2B5EF4-FFF2-40B4-BE49-F238E27FC236}">
                  <a16:creationId xmlns:a16="http://schemas.microsoft.com/office/drawing/2014/main" id="{83ED98A9-AFEA-E2FB-4B04-0FB07B1A80EB}"/>
                </a:ext>
              </a:extLst>
            </p:cNvPr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9" name="Google Shape;6506;p82">
              <a:extLst>
                <a:ext uri="{FF2B5EF4-FFF2-40B4-BE49-F238E27FC236}">
                  <a16:creationId xmlns:a16="http://schemas.microsoft.com/office/drawing/2014/main" id="{BF8154CB-5F09-CE5C-324C-9C45007B9938}"/>
                </a:ext>
              </a:extLst>
            </p:cNvPr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0" name="Google Shape;6507;p82">
              <a:extLst>
                <a:ext uri="{FF2B5EF4-FFF2-40B4-BE49-F238E27FC236}">
                  <a16:creationId xmlns:a16="http://schemas.microsoft.com/office/drawing/2014/main" id="{8041960C-27E0-14CA-045C-B4545E7CA835}"/>
                </a:ext>
              </a:extLst>
            </p:cNvPr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1" name="Google Shape;6508;p82">
              <a:extLst>
                <a:ext uri="{FF2B5EF4-FFF2-40B4-BE49-F238E27FC236}">
                  <a16:creationId xmlns:a16="http://schemas.microsoft.com/office/drawing/2014/main" id="{E69643F7-E09E-10D4-27AE-AC123BA4D928}"/>
                </a:ext>
              </a:extLst>
            </p:cNvPr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2" name="Google Shape;6509;p82">
              <a:extLst>
                <a:ext uri="{FF2B5EF4-FFF2-40B4-BE49-F238E27FC236}">
                  <a16:creationId xmlns:a16="http://schemas.microsoft.com/office/drawing/2014/main" id="{E89F3BE7-1337-CF3D-F505-D16793163F29}"/>
                </a:ext>
              </a:extLst>
            </p:cNvPr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3" name="Google Shape;6510;p82">
              <a:extLst>
                <a:ext uri="{FF2B5EF4-FFF2-40B4-BE49-F238E27FC236}">
                  <a16:creationId xmlns:a16="http://schemas.microsoft.com/office/drawing/2014/main" id="{14961E46-00ED-D749-70AB-72184DDEC92E}"/>
                </a:ext>
              </a:extLst>
            </p:cNvPr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4" name="Google Shape;6511;p82">
              <a:extLst>
                <a:ext uri="{FF2B5EF4-FFF2-40B4-BE49-F238E27FC236}">
                  <a16:creationId xmlns:a16="http://schemas.microsoft.com/office/drawing/2014/main" id="{A0A31F71-F553-B924-AAF8-83A8A25D0CC7}"/>
                </a:ext>
              </a:extLst>
            </p:cNvPr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5" name="Google Shape;6512;p82">
              <a:extLst>
                <a:ext uri="{FF2B5EF4-FFF2-40B4-BE49-F238E27FC236}">
                  <a16:creationId xmlns:a16="http://schemas.microsoft.com/office/drawing/2014/main" id="{83F75D71-95B6-3DCF-F309-54CBE780F333}"/>
                </a:ext>
              </a:extLst>
            </p:cNvPr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6" name="Google Shape;6513;p82">
              <a:extLst>
                <a:ext uri="{FF2B5EF4-FFF2-40B4-BE49-F238E27FC236}">
                  <a16:creationId xmlns:a16="http://schemas.microsoft.com/office/drawing/2014/main" id="{26B829FF-D857-7569-061B-5954CB004D7B}"/>
                </a:ext>
              </a:extLst>
            </p:cNvPr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7" name="Google Shape;6514;p82">
              <a:extLst>
                <a:ext uri="{FF2B5EF4-FFF2-40B4-BE49-F238E27FC236}">
                  <a16:creationId xmlns:a16="http://schemas.microsoft.com/office/drawing/2014/main" id="{A163C49C-4F2A-7779-D36E-699133135B80}"/>
                </a:ext>
              </a:extLst>
            </p:cNvPr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8" name="Google Shape;6515;p82">
              <a:extLst>
                <a:ext uri="{FF2B5EF4-FFF2-40B4-BE49-F238E27FC236}">
                  <a16:creationId xmlns:a16="http://schemas.microsoft.com/office/drawing/2014/main" id="{BA9A8B44-F255-6F95-82FC-E107870F9781}"/>
                </a:ext>
              </a:extLst>
            </p:cNvPr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9" name="Google Shape;6516;p82">
              <a:extLst>
                <a:ext uri="{FF2B5EF4-FFF2-40B4-BE49-F238E27FC236}">
                  <a16:creationId xmlns:a16="http://schemas.microsoft.com/office/drawing/2014/main" id="{A9B4216C-4297-F307-CE8E-73241B495F56}"/>
                </a:ext>
              </a:extLst>
            </p:cNvPr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0" name="Google Shape;6517;p82">
              <a:extLst>
                <a:ext uri="{FF2B5EF4-FFF2-40B4-BE49-F238E27FC236}">
                  <a16:creationId xmlns:a16="http://schemas.microsoft.com/office/drawing/2014/main" id="{1BE22E11-1191-0F51-553B-F2ECE17E4E1F}"/>
                </a:ext>
              </a:extLst>
            </p:cNvPr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3" name="Google Shape;6136;p82">
            <a:extLst>
              <a:ext uri="{FF2B5EF4-FFF2-40B4-BE49-F238E27FC236}">
                <a16:creationId xmlns:a16="http://schemas.microsoft.com/office/drawing/2014/main" id="{ECAA138F-DBB6-9CD0-E473-F2B5E261AF65}"/>
              </a:ext>
            </a:extLst>
          </p:cNvPr>
          <p:cNvGrpSpPr/>
          <p:nvPr/>
        </p:nvGrpSpPr>
        <p:grpSpPr>
          <a:xfrm>
            <a:off x="6531798" y="2000694"/>
            <a:ext cx="692497" cy="1228269"/>
            <a:chOff x="2593102" y="2288778"/>
            <a:chExt cx="204663" cy="363007"/>
          </a:xfrm>
        </p:grpSpPr>
        <p:sp>
          <p:nvSpPr>
            <p:cNvPr id="1064" name="Google Shape;6137;p82">
              <a:extLst>
                <a:ext uri="{FF2B5EF4-FFF2-40B4-BE49-F238E27FC236}">
                  <a16:creationId xmlns:a16="http://schemas.microsoft.com/office/drawing/2014/main" id="{46F77498-C427-91F1-4CD3-4C181460B9F2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5" name="Google Shape;6138;p82">
              <a:extLst>
                <a:ext uri="{FF2B5EF4-FFF2-40B4-BE49-F238E27FC236}">
                  <a16:creationId xmlns:a16="http://schemas.microsoft.com/office/drawing/2014/main" id="{7312D33C-A261-97F5-0E07-FAD92775F4ED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6" name="Google Shape;6139;p82">
              <a:extLst>
                <a:ext uri="{FF2B5EF4-FFF2-40B4-BE49-F238E27FC236}">
                  <a16:creationId xmlns:a16="http://schemas.microsoft.com/office/drawing/2014/main" id="{2F741AC2-D122-A4A2-4437-9B84B4B4DC1A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7" name="Google Shape;6140;p82">
              <a:extLst>
                <a:ext uri="{FF2B5EF4-FFF2-40B4-BE49-F238E27FC236}">
                  <a16:creationId xmlns:a16="http://schemas.microsoft.com/office/drawing/2014/main" id="{6DE3E8F4-BA0C-586C-AC94-F452E18CDDC6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8" name="Google Shape;6141;p82">
              <a:extLst>
                <a:ext uri="{FF2B5EF4-FFF2-40B4-BE49-F238E27FC236}">
                  <a16:creationId xmlns:a16="http://schemas.microsoft.com/office/drawing/2014/main" id="{9781CBA8-B6C9-65EC-B5BA-668F01C1F955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9" name="Google Shape;6142;p82">
              <a:extLst>
                <a:ext uri="{FF2B5EF4-FFF2-40B4-BE49-F238E27FC236}">
                  <a16:creationId xmlns:a16="http://schemas.microsoft.com/office/drawing/2014/main" id="{30183AD9-952F-325D-FF3E-50E7176DB46B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0" name="Google Shape;6143;p82">
              <a:extLst>
                <a:ext uri="{FF2B5EF4-FFF2-40B4-BE49-F238E27FC236}">
                  <a16:creationId xmlns:a16="http://schemas.microsoft.com/office/drawing/2014/main" id="{689C6152-6F8E-4F0D-3FAB-1B8298455726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1" name="Google Shape;6144;p82">
              <a:extLst>
                <a:ext uri="{FF2B5EF4-FFF2-40B4-BE49-F238E27FC236}">
                  <a16:creationId xmlns:a16="http://schemas.microsoft.com/office/drawing/2014/main" id="{39426BEB-A6B1-432F-C9DC-60D0971F719E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2" name="Google Shape;6145;p82">
              <a:extLst>
                <a:ext uri="{FF2B5EF4-FFF2-40B4-BE49-F238E27FC236}">
                  <a16:creationId xmlns:a16="http://schemas.microsoft.com/office/drawing/2014/main" id="{BBEE815F-FA38-78E2-7703-695C69B2B63E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38" name="Google Shape;938;p39"/>
          <p:cNvGrpSpPr/>
          <p:nvPr/>
        </p:nvGrpSpPr>
        <p:grpSpPr>
          <a:xfrm>
            <a:off x="1876053" y="1960185"/>
            <a:ext cx="997628" cy="1154100"/>
            <a:chOff x="4932325" y="1542650"/>
            <a:chExt cx="2450375" cy="2834700"/>
          </a:xfrm>
        </p:grpSpPr>
        <p:sp>
          <p:nvSpPr>
            <p:cNvPr id="939" name="Google Shape;939;p39"/>
            <p:cNvSpPr/>
            <p:nvPr/>
          </p:nvSpPr>
          <p:spPr>
            <a:xfrm>
              <a:off x="6165275" y="1542650"/>
              <a:ext cx="1217425" cy="2834700"/>
            </a:xfrm>
            <a:custGeom>
              <a:avLst/>
              <a:gdLst/>
              <a:ahLst/>
              <a:cxnLst/>
              <a:rect l="l" t="t" r="r" b="b"/>
              <a:pathLst>
                <a:path w="48697" h="113388" extrusionOk="0">
                  <a:moveTo>
                    <a:pt x="10885" y="1"/>
                  </a:moveTo>
                  <a:cubicBezTo>
                    <a:pt x="9951" y="1"/>
                    <a:pt x="8968" y="112"/>
                    <a:pt x="7937" y="363"/>
                  </a:cubicBezTo>
                  <a:cubicBezTo>
                    <a:pt x="0" y="2294"/>
                    <a:pt x="1763" y="9373"/>
                    <a:pt x="1524" y="13021"/>
                  </a:cubicBezTo>
                  <a:cubicBezTo>
                    <a:pt x="1287" y="16667"/>
                    <a:pt x="2086" y="22781"/>
                    <a:pt x="1524" y="25999"/>
                  </a:cubicBezTo>
                  <a:cubicBezTo>
                    <a:pt x="965" y="29217"/>
                    <a:pt x="905" y="33830"/>
                    <a:pt x="1524" y="35759"/>
                  </a:cubicBezTo>
                  <a:cubicBezTo>
                    <a:pt x="2145" y="37690"/>
                    <a:pt x="1524" y="48095"/>
                    <a:pt x="1524" y="48095"/>
                  </a:cubicBezTo>
                  <a:lnTo>
                    <a:pt x="1524" y="78128"/>
                  </a:lnTo>
                  <a:cubicBezTo>
                    <a:pt x="1524" y="78128"/>
                    <a:pt x="428" y="105481"/>
                    <a:pt x="3110" y="108485"/>
                  </a:cubicBezTo>
                  <a:cubicBezTo>
                    <a:pt x="5135" y="110752"/>
                    <a:pt x="8760" y="113387"/>
                    <a:pt x="13804" y="113387"/>
                  </a:cubicBezTo>
                  <a:cubicBezTo>
                    <a:pt x="15440" y="113387"/>
                    <a:pt x="17226" y="113110"/>
                    <a:pt x="19154" y="112453"/>
                  </a:cubicBezTo>
                  <a:cubicBezTo>
                    <a:pt x="27031" y="109772"/>
                    <a:pt x="29605" y="107518"/>
                    <a:pt x="31428" y="105481"/>
                  </a:cubicBezTo>
                  <a:cubicBezTo>
                    <a:pt x="31428" y="105481"/>
                    <a:pt x="37341" y="102905"/>
                    <a:pt x="37227" y="95935"/>
                  </a:cubicBezTo>
                  <a:cubicBezTo>
                    <a:pt x="37227" y="95935"/>
                    <a:pt x="39687" y="94432"/>
                    <a:pt x="41190" y="91428"/>
                  </a:cubicBezTo>
                  <a:cubicBezTo>
                    <a:pt x="42691" y="88426"/>
                    <a:pt x="44622" y="86387"/>
                    <a:pt x="45050" y="83491"/>
                  </a:cubicBezTo>
                  <a:cubicBezTo>
                    <a:pt x="45479" y="80595"/>
                    <a:pt x="44406" y="79845"/>
                    <a:pt x="44406" y="79845"/>
                  </a:cubicBezTo>
                  <a:cubicBezTo>
                    <a:pt x="44406" y="79845"/>
                    <a:pt x="45695" y="79415"/>
                    <a:pt x="46231" y="75554"/>
                  </a:cubicBezTo>
                  <a:cubicBezTo>
                    <a:pt x="46768" y="71692"/>
                    <a:pt x="48160" y="69546"/>
                    <a:pt x="47840" y="67831"/>
                  </a:cubicBezTo>
                  <a:cubicBezTo>
                    <a:pt x="47518" y="66114"/>
                    <a:pt x="46337" y="64827"/>
                    <a:pt x="46337" y="64827"/>
                  </a:cubicBezTo>
                  <a:cubicBezTo>
                    <a:pt x="46337" y="64827"/>
                    <a:pt x="47398" y="64291"/>
                    <a:pt x="47887" y="62254"/>
                  </a:cubicBezTo>
                  <a:cubicBezTo>
                    <a:pt x="48375" y="60215"/>
                    <a:pt x="48697" y="55281"/>
                    <a:pt x="48591" y="52600"/>
                  </a:cubicBezTo>
                  <a:cubicBezTo>
                    <a:pt x="48483" y="49918"/>
                    <a:pt x="47838" y="48417"/>
                    <a:pt x="47838" y="48417"/>
                  </a:cubicBezTo>
                  <a:cubicBezTo>
                    <a:pt x="47838" y="48417"/>
                    <a:pt x="48160" y="40694"/>
                    <a:pt x="45373" y="39622"/>
                  </a:cubicBezTo>
                  <a:lnTo>
                    <a:pt x="44192" y="39085"/>
                  </a:lnTo>
                  <a:cubicBezTo>
                    <a:pt x="44192" y="39085"/>
                    <a:pt x="45373" y="38119"/>
                    <a:pt x="44084" y="35759"/>
                  </a:cubicBezTo>
                  <a:cubicBezTo>
                    <a:pt x="42797" y="33400"/>
                    <a:pt x="43011" y="30504"/>
                    <a:pt x="41832" y="28573"/>
                  </a:cubicBezTo>
                  <a:cubicBezTo>
                    <a:pt x="40704" y="26727"/>
                    <a:pt x="39577" y="23510"/>
                    <a:pt x="37139" y="23510"/>
                  </a:cubicBezTo>
                  <a:cubicBezTo>
                    <a:pt x="37026" y="23510"/>
                    <a:pt x="36910" y="23517"/>
                    <a:pt x="36791" y="23532"/>
                  </a:cubicBezTo>
                  <a:cubicBezTo>
                    <a:pt x="36791" y="23532"/>
                    <a:pt x="38292" y="21816"/>
                    <a:pt x="35719" y="17632"/>
                  </a:cubicBezTo>
                  <a:cubicBezTo>
                    <a:pt x="33145" y="13449"/>
                    <a:pt x="33251" y="11840"/>
                    <a:pt x="29819" y="10553"/>
                  </a:cubicBezTo>
                  <a:cubicBezTo>
                    <a:pt x="26387" y="9267"/>
                    <a:pt x="25636" y="8408"/>
                    <a:pt x="23277" y="6585"/>
                  </a:cubicBezTo>
                  <a:cubicBezTo>
                    <a:pt x="21222" y="4999"/>
                    <a:pt x="17139" y="1"/>
                    <a:pt x="10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7099175" y="3476200"/>
              <a:ext cx="850" cy="275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33" y="1"/>
                  </a:moveTo>
                  <a:cubicBezTo>
                    <a:pt x="25" y="3"/>
                    <a:pt x="17" y="5"/>
                    <a:pt x="11" y="7"/>
                  </a:cubicBezTo>
                  <a:lnTo>
                    <a:pt x="11" y="7"/>
                  </a:lnTo>
                  <a:cubicBezTo>
                    <a:pt x="16" y="6"/>
                    <a:pt x="23" y="4"/>
                    <a:pt x="33" y="1"/>
                  </a:cubicBezTo>
                  <a:close/>
                  <a:moveTo>
                    <a:pt x="11" y="7"/>
                  </a:moveTo>
                  <a:cubicBezTo>
                    <a:pt x="6" y="9"/>
                    <a:pt x="3" y="9"/>
                    <a:pt x="1" y="10"/>
                  </a:cubicBezTo>
                  <a:cubicBezTo>
                    <a:pt x="3" y="10"/>
                    <a:pt x="7" y="9"/>
                    <a:pt x="1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7098900" y="3476450"/>
              <a:ext cx="300" cy="100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2" y="0"/>
                  </a:moveTo>
                  <a:lnTo>
                    <a:pt x="12" y="0"/>
                  </a:lnTo>
                  <a:cubicBezTo>
                    <a:pt x="4" y="2"/>
                    <a:pt x="1" y="3"/>
                    <a:pt x="1" y="3"/>
                  </a:cubicBezTo>
                  <a:cubicBezTo>
                    <a:pt x="2" y="3"/>
                    <a:pt x="6" y="2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7100000" y="3475900"/>
              <a:ext cx="1100" cy="325"/>
            </a:xfrm>
            <a:custGeom>
              <a:avLst/>
              <a:gdLst/>
              <a:ahLst/>
              <a:cxnLst/>
              <a:rect l="l" t="t" r="r" b="b"/>
              <a:pathLst>
                <a:path w="44" h="13" extrusionOk="0">
                  <a:moveTo>
                    <a:pt x="43" y="1"/>
                  </a:moveTo>
                  <a:cubicBezTo>
                    <a:pt x="43" y="1"/>
                    <a:pt x="32" y="4"/>
                    <a:pt x="0" y="13"/>
                  </a:cubicBezTo>
                  <a:cubicBezTo>
                    <a:pt x="22" y="7"/>
                    <a:pt x="44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6970550" y="3476200"/>
              <a:ext cx="233500" cy="338650"/>
            </a:xfrm>
            <a:custGeom>
              <a:avLst/>
              <a:gdLst/>
              <a:ahLst/>
              <a:cxnLst/>
              <a:rect l="l" t="t" r="r" b="b"/>
              <a:pathLst>
                <a:path w="9340" h="13546" extrusionOk="0">
                  <a:moveTo>
                    <a:pt x="5178" y="1"/>
                  </a:moveTo>
                  <a:lnTo>
                    <a:pt x="5178" y="1"/>
                  </a:lnTo>
                  <a:cubicBezTo>
                    <a:pt x="5360" y="869"/>
                    <a:pt x="5609" y="1729"/>
                    <a:pt x="5715" y="2607"/>
                  </a:cubicBezTo>
                  <a:cubicBezTo>
                    <a:pt x="6077" y="5624"/>
                    <a:pt x="5678" y="6844"/>
                    <a:pt x="2854" y="8061"/>
                  </a:cubicBezTo>
                  <a:cubicBezTo>
                    <a:pt x="1935" y="8458"/>
                    <a:pt x="953" y="9020"/>
                    <a:pt x="0" y="9577"/>
                  </a:cubicBezTo>
                  <a:cubicBezTo>
                    <a:pt x="488" y="9453"/>
                    <a:pt x="1148" y="9349"/>
                    <a:pt x="1849" y="9349"/>
                  </a:cubicBezTo>
                  <a:cubicBezTo>
                    <a:pt x="3460" y="9349"/>
                    <a:pt x="5286" y="9900"/>
                    <a:pt x="5728" y="12028"/>
                  </a:cubicBezTo>
                  <a:cubicBezTo>
                    <a:pt x="5854" y="12628"/>
                    <a:pt x="5585" y="13027"/>
                    <a:pt x="6168" y="13546"/>
                  </a:cubicBezTo>
                  <a:cubicBezTo>
                    <a:pt x="6990" y="11752"/>
                    <a:pt x="4962" y="10367"/>
                    <a:pt x="5352" y="8756"/>
                  </a:cubicBezTo>
                  <a:cubicBezTo>
                    <a:pt x="5722" y="7212"/>
                    <a:pt x="8256" y="5690"/>
                    <a:pt x="9340" y="4413"/>
                  </a:cubicBezTo>
                  <a:lnTo>
                    <a:pt x="9340" y="4413"/>
                  </a:lnTo>
                  <a:cubicBezTo>
                    <a:pt x="8976" y="4511"/>
                    <a:pt x="7865" y="5077"/>
                    <a:pt x="6975" y="5077"/>
                  </a:cubicBezTo>
                  <a:cubicBezTo>
                    <a:pt x="6903" y="5077"/>
                    <a:pt x="6833" y="5073"/>
                    <a:pt x="6764" y="5065"/>
                  </a:cubicBezTo>
                  <a:cubicBezTo>
                    <a:pt x="6922" y="3128"/>
                    <a:pt x="6168" y="1297"/>
                    <a:pt x="5178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6798025" y="3733125"/>
              <a:ext cx="142550" cy="57175"/>
            </a:xfrm>
            <a:custGeom>
              <a:avLst/>
              <a:gdLst/>
              <a:ahLst/>
              <a:cxnLst/>
              <a:rect l="l" t="t" r="r" b="b"/>
              <a:pathLst>
                <a:path w="5702" h="2287" extrusionOk="0">
                  <a:moveTo>
                    <a:pt x="5701" y="1"/>
                  </a:moveTo>
                  <a:cubicBezTo>
                    <a:pt x="5539" y="93"/>
                    <a:pt x="5377" y="184"/>
                    <a:pt x="5221" y="271"/>
                  </a:cubicBezTo>
                  <a:lnTo>
                    <a:pt x="5219" y="271"/>
                  </a:lnTo>
                  <a:cubicBezTo>
                    <a:pt x="4227" y="818"/>
                    <a:pt x="3622" y="1846"/>
                    <a:pt x="2060" y="1846"/>
                  </a:cubicBezTo>
                  <a:cubicBezTo>
                    <a:pt x="1511" y="1846"/>
                    <a:pt x="844" y="1719"/>
                    <a:pt x="0" y="1399"/>
                  </a:cubicBezTo>
                  <a:lnTo>
                    <a:pt x="0" y="1399"/>
                  </a:lnTo>
                  <a:cubicBezTo>
                    <a:pt x="1088" y="2097"/>
                    <a:pt x="1904" y="2286"/>
                    <a:pt x="2501" y="2286"/>
                  </a:cubicBezTo>
                  <a:cubicBezTo>
                    <a:pt x="2945" y="2286"/>
                    <a:pt x="3268" y="2182"/>
                    <a:pt x="3492" y="2104"/>
                  </a:cubicBezTo>
                  <a:lnTo>
                    <a:pt x="5701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6940550" y="3715625"/>
              <a:ext cx="30025" cy="17525"/>
            </a:xfrm>
            <a:custGeom>
              <a:avLst/>
              <a:gdLst/>
              <a:ahLst/>
              <a:cxnLst/>
              <a:rect l="l" t="t" r="r" b="b"/>
              <a:pathLst>
                <a:path w="1201" h="701" extrusionOk="0">
                  <a:moveTo>
                    <a:pt x="1200" y="0"/>
                  </a:moveTo>
                  <a:lnTo>
                    <a:pt x="1200" y="0"/>
                  </a:lnTo>
                  <a:cubicBezTo>
                    <a:pt x="770" y="110"/>
                    <a:pt x="473" y="236"/>
                    <a:pt x="400" y="319"/>
                  </a:cubicBezTo>
                  <a:lnTo>
                    <a:pt x="0" y="701"/>
                  </a:lnTo>
                  <a:cubicBezTo>
                    <a:pt x="392" y="477"/>
                    <a:pt x="793" y="240"/>
                    <a:pt x="1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6513025" y="3910875"/>
              <a:ext cx="498100" cy="360325"/>
            </a:xfrm>
            <a:custGeom>
              <a:avLst/>
              <a:gdLst/>
              <a:ahLst/>
              <a:cxnLst/>
              <a:rect l="l" t="t" r="r" b="b"/>
              <a:pathLst>
                <a:path w="19924" h="14413" extrusionOk="0">
                  <a:moveTo>
                    <a:pt x="19258" y="0"/>
                  </a:moveTo>
                  <a:cubicBezTo>
                    <a:pt x="19013" y="644"/>
                    <a:pt x="18716" y="1275"/>
                    <a:pt x="18537" y="1937"/>
                  </a:cubicBezTo>
                  <a:cubicBezTo>
                    <a:pt x="17854" y="4447"/>
                    <a:pt x="16227" y="6166"/>
                    <a:pt x="13929" y="7206"/>
                  </a:cubicBezTo>
                  <a:cubicBezTo>
                    <a:pt x="13571" y="7368"/>
                    <a:pt x="13154" y="7403"/>
                    <a:pt x="12754" y="7403"/>
                  </a:cubicBezTo>
                  <a:cubicBezTo>
                    <a:pt x="12458" y="7403"/>
                    <a:pt x="12171" y="7384"/>
                    <a:pt x="11923" y="7384"/>
                  </a:cubicBezTo>
                  <a:cubicBezTo>
                    <a:pt x="11852" y="7384"/>
                    <a:pt x="11784" y="7385"/>
                    <a:pt x="11720" y="7389"/>
                  </a:cubicBezTo>
                  <a:cubicBezTo>
                    <a:pt x="10005" y="9089"/>
                    <a:pt x="8555" y="11211"/>
                    <a:pt x="6546" y="12315"/>
                  </a:cubicBezTo>
                  <a:cubicBezTo>
                    <a:pt x="4648" y="13356"/>
                    <a:pt x="2163" y="13327"/>
                    <a:pt x="0" y="14057"/>
                  </a:cubicBezTo>
                  <a:cubicBezTo>
                    <a:pt x="867" y="14296"/>
                    <a:pt x="1706" y="14413"/>
                    <a:pt x="2521" y="14413"/>
                  </a:cubicBezTo>
                  <a:cubicBezTo>
                    <a:pt x="4438" y="14413"/>
                    <a:pt x="6221" y="13763"/>
                    <a:pt x="7924" y="12513"/>
                  </a:cubicBezTo>
                  <a:cubicBezTo>
                    <a:pt x="10160" y="10872"/>
                    <a:pt x="12488" y="9351"/>
                    <a:pt x="14827" y="7858"/>
                  </a:cubicBezTo>
                  <a:cubicBezTo>
                    <a:pt x="17215" y="6332"/>
                    <a:pt x="19025" y="4381"/>
                    <a:pt x="19796" y="1607"/>
                  </a:cubicBezTo>
                  <a:cubicBezTo>
                    <a:pt x="19924" y="1156"/>
                    <a:pt x="19816" y="637"/>
                    <a:pt x="1925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6409450" y="2231575"/>
              <a:ext cx="111500" cy="279875"/>
            </a:xfrm>
            <a:custGeom>
              <a:avLst/>
              <a:gdLst/>
              <a:ahLst/>
              <a:cxnLst/>
              <a:rect l="l" t="t" r="r" b="b"/>
              <a:pathLst>
                <a:path w="4460" h="11195" extrusionOk="0">
                  <a:moveTo>
                    <a:pt x="939" y="1"/>
                  </a:moveTo>
                  <a:lnTo>
                    <a:pt x="939" y="1"/>
                  </a:lnTo>
                  <a:cubicBezTo>
                    <a:pt x="3823" y="4126"/>
                    <a:pt x="1" y="9396"/>
                    <a:pt x="1847" y="11195"/>
                  </a:cubicBezTo>
                  <a:cubicBezTo>
                    <a:pt x="2036" y="10672"/>
                    <a:pt x="1589" y="10083"/>
                    <a:pt x="1905" y="9684"/>
                  </a:cubicBezTo>
                  <a:cubicBezTo>
                    <a:pt x="4460" y="6450"/>
                    <a:pt x="3568" y="1608"/>
                    <a:pt x="939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6394450" y="4075150"/>
              <a:ext cx="182875" cy="48825"/>
            </a:xfrm>
            <a:custGeom>
              <a:avLst/>
              <a:gdLst/>
              <a:ahLst/>
              <a:cxnLst/>
              <a:rect l="l" t="t" r="r" b="b"/>
              <a:pathLst>
                <a:path w="7315" h="1953" extrusionOk="0">
                  <a:moveTo>
                    <a:pt x="1" y="0"/>
                  </a:moveTo>
                  <a:cubicBezTo>
                    <a:pt x="1176" y="729"/>
                    <a:pt x="2187" y="1358"/>
                    <a:pt x="3144" y="1953"/>
                  </a:cubicBezTo>
                  <a:cubicBezTo>
                    <a:pt x="4438" y="1347"/>
                    <a:pt x="5825" y="697"/>
                    <a:pt x="7315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6194000" y="2641900"/>
              <a:ext cx="932075" cy="593675"/>
            </a:xfrm>
            <a:custGeom>
              <a:avLst/>
              <a:gdLst/>
              <a:ahLst/>
              <a:cxnLst/>
              <a:rect l="l" t="t" r="r" b="b"/>
              <a:pathLst>
                <a:path w="37283" h="23747" extrusionOk="0">
                  <a:moveTo>
                    <a:pt x="37280" y="0"/>
                  </a:moveTo>
                  <a:cubicBezTo>
                    <a:pt x="37280" y="0"/>
                    <a:pt x="36811" y="670"/>
                    <a:pt x="36215" y="2009"/>
                  </a:cubicBezTo>
                  <a:cubicBezTo>
                    <a:pt x="35918" y="2678"/>
                    <a:pt x="35592" y="3511"/>
                    <a:pt x="35274" y="4499"/>
                  </a:cubicBezTo>
                  <a:cubicBezTo>
                    <a:pt x="34956" y="5475"/>
                    <a:pt x="34645" y="6596"/>
                    <a:pt x="34312" y="7835"/>
                  </a:cubicBezTo>
                  <a:lnTo>
                    <a:pt x="34312" y="7835"/>
                  </a:lnTo>
                  <a:cubicBezTo>
                    <a:pt x="32198" y="7939"/>
                    <a:pt x="29722" y="8208"/>
                    <a:pt x="27136" y="9037"/>
                  </a:cubicBezTo>
                  <a:cubicBezTo>
                    <a:pt x="25836" y="9454"/>
                    <a:pt x="24518" y="10040"/>
                    <a:pt x="23276" y="10843"/>
                  </a:cubicBezTo>
                  <a:cubicBezTo>
                    <a:pt x="22649" y="11232"/>
                    <a:pt x="22064" y="11709"/>
                    <a:pt x="21493" y="12211"/>
                  </a:cubicBezTo>
                  <a:cubicBezTo>
                    <a:pt x="21225" y="12481"/>
                    <a:pt x="20941" y="12739"/>
                    <a:pt x="20687" y="13034"/>
                  </a:cubicBezTo>
                  <a:cubicBezTo>
                    <a:pt x="20430" y="13328"/>
                    <a:pt x="20218" y="13656"/>
                    <a:pt x="20017" y="13991"/>
                  </a:cubicBezTo>
                  <a:cubicBezTo>
                    <a:pt x="19159" y="15471"/>
                    <a:pt x="18655" y="17070"/>
                    <a:pt x="17797" y="18405"/>
                  </a:cubicBezTo>
                  <a:cubicBezTo>
                    <a:pt x="16878" y="19686"/>
                    <a:pt x="15690" y="20711"/>
                    <a:pt x="14451" y="21473"/>
                  </a:cubicBezTo>
                  <a:cubicBezTo>
                    <a:pt x="13207" y="22237"/>
                    <a:pt x="11901" y="22750"/>
                    <a:pt x="10645" y="23084"/>
                  </a:cubicBezTo>
                  <a:cubicBezTo>
                    <a:pt x="9383" y="23404"/>
                    <a:pt x="8175" y="23551"/>
                    <a:pt x="7072" y="23614"/>
                  </a:cubicBezTo>
                  <a:cubicBezTo>
                    <a:pt x="6825" y="23623"/>
                    <a:pt x="6584" y="23627"/>
                    <a:pt x="6349" y="23627"/>
                  </a:cubicBezTo>
                  <a:cubicBezTo>
                    <a:pt x="4463" y="23627"/>
                    <a:pt x="2933" y="23363"/>
                    <a:pt x="1863" y="23113"/>
                  </a:cubicBezTo>
                  <a:cubicBezTo>
                    <a:pt x="1562" y="23038"/>
                    <a:pt x="1292" y="22980"/>
                    <a:pt x="1062" y="22914"/>
                  </a:cubicBezTo>
                  <a:cubicBezTo>
                    <a:pt x="836" y="22845"/>
                    <a:pt x="643" y="22787"/>
                    <a:pt x="483" y="22737"/>
                  </a:cubicBezTo>
                  <a:cubicBezTo>
                    <a:pt x="335" y="22692"/>
                    <a:pt x="215" y="22657"/>
                    <a:pt x="126" y="22632"/>
                  </a:cubicBezTo>
                  <a:cubicBezTo>
                    <a:pt x="54" y="22611"/>
                    <a:pt x="12" y="22601"/>
                    <a:pt x="4" y="22601"/>
                  </a:cubicBezTo>
                  <a:cubicBezTo>
                    <a:pt x="3" y="22601"/>
                    <a:pt x="3" y="22601"/>
                    <a:pt x="3" y="22602"/>
                  </a:cubicBezTo>
                  <a:cubicBezTo>
                    <a:pt x="1" y="22605"/>
                    <a:pt x="41" y="22621"/>
                    <a:pt x="121" y="22650"/>
                  </a:cubicBezTo>
                  <a:cubicBezTo>
                    <a:pt x="207" y="22679"/>
                    <a:pt x="325" y="22719"/>
                    <a:pt x="472" y="22771"/>
                  </a:cubicBezTo>
                  <a:cubicBezTo>
                    <a:pt x="632" y="22823"/>
                    <a:pt x="823" y="22889"/>
                    <a:pt x="1047" y="22964"/>
                  </a:cubicBezTo>
                  <a:cubicBezTo>
                    <a:pt x="1276" y="23036"/>
                    <a:pt x="1546" y="23097"/>
                    <a:pt x="1845" y="23178"/>
                  </a:cubicBezTo>
                  <a:cubicBezTo>
                    <a:pt x="2945" y="23455"/>
                    <a:pt x="4536" y="23746"/>
                    <a:pt x="6504" y="23746"/>
                  </a:cubicBezTo>
                  <a:cubicBezTo>
                    <a:pt x="6691" y="23746"/>
                    <a:pt x="6882" y="23743"/>
                    <a:pt x="7076" y="23738"/>
                  </a:cubicBezTo>
                  <a:cubicBezTo>
                    <a:pt x="8189" y="23682"/>
                    <a:pt x="9406" y="23541"/>
                    <a:pt x="10681" y="23223"/>
                  </a:cubicBezTo>
                  <a:cubicBezTo>
                    <a:pt x="11951" y="22893"/>
                    <a:pt x="13272" y="22380"/>
                    <a:pt x="14536" y="21610"/>
                  </a:cubicBezTo>
                  <a:cubicBezTo>
                    <a:pt x="15794" y="20840"/>
                    <a:pt x="16994" y="19814"/>
                    <a:pt x="17939" y="18498"/>
                  </a:cubicBezTo>
                  <a:cubicBezTo>
                    <a:pt x="18817" y="17136"/>
                    <a:pt x="19323" y="15535"/>
                    <a:pt x="20168" y="14080"/>
                  </a:cubicBezTo>
                  <a:cubicBezTo>
                    <a:pt x="20364" y="13750"/>
                    <a:pt x="20573" y="13430"/>
                    <a:pt x="20820" y="13146"/>
                  </a:cubicBezTo>
                  <a:cubicBezTo>
                    <a:pt x="21065" y="12861"/>
                    <a:pt x="21346" y="12604"/>
                    <a:pt x="21611" y="12338"/>
                  </a:cubicBezTo>
                  <a:cubicBezTo>
                    <a:pt x="22174" y="11842"/>
                    <a:pt x="22749" y="11371"/>
                    <a:pt x="23370" y="10985"/>
                  </a:cubicBezTo>
                  <a:cubicBezTo>
                    <a:pt x="24595" y="10192"/>
                    <a:pt x="25898" y="9610"/>
                    <a:pt x="27186" y="9193"/>
                  </a:cubicBezTo>
                  <a:cubicBezTo>
                    <a:pt x="29770" y="8356"/>
                    <a:pt x="32253" y="8078"/>
                    <a:pt x="34367" y="7962"/>
                  </a:cubicBezTo>
                  <a:lnTo>
                    <a:pt x="34415" y="7960"/>
                  </a:lnTo>
                  <a:lnTo>
                    <a:pt x="34427" y="7914"/>
                  </a:lnTo>
                  <a:cubicBezTo>
                    <a:pt x="34757" y="6656"/>
                    <a:pt x="35062" y="5518"/>
                    <a:pt x="35374" y="4532"/>
                  </a:cubicBezTo>
                  <a:cubicBezTo>
                    <a:pt x="35681" y="3544"/>
                    <a:pt x="35997" y="2709"/>
                    <a:pt x="36281" y="2038"/>
                  </a:cubicBezTo>
                  <a:cubicBezTo>
                    <a:pt x="36566" y="1366"/>
                    <a:pt x="36825" y="861"/>
                    <a:pt x="37004" y="519"/>
                  </a:cubicBezTo>
                  <a:cubicBezTo>
                    <a:pt x="37093" y="357"/>
                    <a:pt x="37163" y="230"/>
                    <a:pt x="37213" y="135"/>
                  </a:cubicBezTo>
                  <a:cubicBezTo>
                    <a:pt x="37261" y="47"/>
                    <a:pt x="37282" y="2"/>
                    <a:pt x="37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6399400" y="3161675"/>
              <a:ext cx="592525" cy="534050"/>
            </a:xfrm>
            <a:custGeom>
              <a:avLst/>
              <a:gdLst/>
              <a:ahLst/>
              <a:cxnLst/>
              <a:rect l="l" t="t" r="r" b="b"/>
              <a:pathLst>
                <a:path w="23701" h="21362" extrusionOk="0">
                  <a:moveTo>
                    <a:pt x="23700" y="1"/>
                  </a:moveTo>
                  <a:cubicBezTo>
                    <a:pt x="23697" y="1"/>
                    <a:pt x="23674" y="20"/>
                    <a:pt x="23633" y="59"/>
                  </a:cubicBezTo>
                  <a:cubicBezTo>
                    <a:pt x="23583" y="105"/>
                    <a:pt x="23521" y="165"/>
                    <a:pt x="23444" y="238"/>
                  </a:cubicBezTo>
                  <a:cubicBezTo>
                    <a:pt x="23274" y="391"/>
                    <a:pt x="23024" y="616"/>
                    <a:pt x="22669" y="865"/>
                  </a:cubicBezTo>
                  <a:cubicBezTo>
                    <a:pt x="21968" y="1374"/>
                    <a:pt x="20844" y="1965"/>
                    <a:pt x="19352" y="2397"/>
                  </a:cubicBezTo>
                  <a:cubicBezTo>
                    <a:pt x="17865" y="2848"/>
                    <a:pt x="16024" y="3093"/>
                    <a:pt x="14016" y="3570"/>
                  </a:cubicBezTo>
                  <a:cubicBezTo>
                    <a:pt x="13015" y="3817"/>
                    <a:pt x="11967" y="4137"/>
                    <a:pt x="10964" y="4662"/>
                  </a:cubicBezTo>
                  <a:cubicBezTo>
                    <a:pt x="9964" y="5181"/>
                    <a:pt x="8998" y="5897"/>
                    <a:pt x="8280" y="6871"/>
                  </a:cubicBezTo>
                  <a:cubicBezTo>
                    <a:pt x="7919" y="7353"/>
                    <a:pt x="7644" y="7893"/>
                    <a:pt x="7464" y="8451"/>
                  </a:cubicBezTo>
                  <a:cubicBezTo>
                    <a:pt x="7279" y="9007"/>
                    <a:pt x="7169" y="9572"/>
                    <a:pt x="7063" y="10120"/>
                  </a:cubicBezTo>
                  <a:cubicBezTo>
                    <a:pt x="6955" y="10670"/>
                    <a:pt x="6851" y="11208"/>
                    <a:pt x="6689" y="11715"/>
                  </a:cubicBezTo>
                  <a:cubicBezTo>
                    <a:pt x="6534" y="12227"/>
                    <a:pt x="6305" y="12695"/>
                    <a:pt x="6029" y="13122"/>
                  </a:cubicBezTo>
                  <a:cubicBezTo>
                    <a:pt x="5471" y="13975"/>
                    <a:pt x="4752" y="14644"/>
                    <a:pt x="4067" y="15244"/>
                  </a:cubicBezTo>
                  <a:cubicBezTo>
                    <a:pt x="3380" y="15846"/>
                    <a:pt x="2714" y="16380"/>
                    <a:pt x="2155" y="16930"/>
                  </a:cubicBezTo>
                  <a:cubicBezTo>
                    <a:pt x="1032" y="18020"/>
                    <a:pt x="372" y="19157"/>
                    <a:pt x="168" y="20013"/>
                  </a:cubicBezTo>
                  <a:cubicBezTo>
                    <a:pt x="50" y="20438"/>
                    <a:pt x="48" y="20783"/>
                    <a:pt x="42" y="21011"/>
                  </a:cubicBezTo>
                  <a:cubicBezTo>
                    <a:pt x="50" y="21117"/>
                    <a:pt x="56" y="21203"/>
                    <a:pt x="60" y="21273"/>
                  </a:cubicBezTo>
                  <a:cubicBezTo>
                    <a:pt x="65" y="21329"/>
                    <a:pt x="69" y="21360"/>
                    <a:pt x="73" y="21360"/>
                  </a:cubicBezTo>
                  <a:cubicBezTo>
                    <a:pt x="73" y="21360"/>
                    <a:pt x="73" y="21360"/>
                    <a:pt x="73" y="21360"/>
                  </a:cubicBezTo>
                  <a:lnTo>
                    <a:pt x="73" y="21362"/>
                  </a:lnTo>
                  <a:cubicBezTo>
                    <a:pt x="73" y="21362"/>
                    <a:pt x="73" y="21362"/>
                    <a:pt x="73" y="21362"/>
                  </a:cubicBezTo>
                  <a:cubicBezTo>
                    <a:pt x="102" y="21362"/>
                    <a:pt x="0" y="20868"/>
                    <a:pt x="231" y="20030"/>
                  </a:cubicBezTo>
                  <a:cubicBezTo>
                    <a:pt x="453" y="19195"/>
                    <a:pt x="1117" y="18088"/>
                    <a:pt x="2242" y="17019"/>
                  </a:cubicBezTo>
                  <a:cubicBezTo>
                    <a:pt x="2797" y="16481"/>
                    <a:pt x="3469" y="15954"/>
                    <a:pt x="4161" y="15354"/>
                  </a:cubicBezTo>
                  <a:cubicBezTo>
                    <a:pt x="4852" y="14756"/>
                    <a:pt x="5587" y="14083"/>
                    <a:pt x="6164" y="13209"/>
                  </a:cubicBezTo>
                  <a:cubicBezTo>
                    <a:pt x="6447" y="12775"/>
                    <a:pt x="6689" y="12288"/>
                    <a:pt x="6849" y="11766"/>
                  </a:cubicBezTo>
                  <a:cubicBezTo>
                    <a:pt x="7015" y="11247"/>
                    <a:pt x="7121" y="10702"/>
                    <a:pt x="7229" y="10155"/>
                  </a:cubicBezTo>
                  <a:cubicBezTo>
                    <a:pt x="7339" y="9605"/>
                    <a:pt x="7449" y="9047"/>
                    <a:pt x="7628" y="8505"/>
                  </a:cubicBezTo>
                  <a:cubicBezTo>
                    <a:pt x="7806" y="7963"/>
                    <a:pt x="8070" y="7444"/>
                    <a:pt x="8419" y="6975"/>
                  </a:cubicBezTo>
                  <a:cubicBezTo>
                    <a:pt x="9116" y="6030"/>
                    <a:pt x="10061" y="5326"/>
                    <a:pt x="11043" y="4814"/>
                  </a:cubicBezTo>
                  <a:cubicBezTo>
                    <a:pt x="12027" y="4297"/>
                    <a:pt x="13061" y="3975"/>
                    <a:pt x="14055" y="3726"/>
                  </a:cubicBezTo>
                  <a:cubicBezTo>
                    <a:pt x="16047" y="3244"/>
                    <a:pt x="17894" y="2985"/>
                    <a:pt x="19387" y="2515"/>
                  </a:cubicBezTo>
                  <a:cubicBezTo>
                    <a:pt x="20884" y="2065"/>
                    <a:pt x="22015" y="1452"/>
                    <a:pt x="22709" y="921"/>
                  </a:cubicBezTo>
                  <a:cubicBezTo>
                    <a:pt x="23411" y="396"/>
                    <a:pt x="23701" y="1"/>
                    <a:pt x="23701" y="1"/>
                  </a:cubicBezTo>
                  <a:cubicBezTo>
                    <a:pt x="23701" y="1"/>
                    <a:pt x="23701" y="1"/>
                    <a:pt x="23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6987900" y="3156125"/>
              <a:ext cx="117800" cy="9225"/>
            </a:xfrm>
            <a:custGeom>
              <a:avLst/>
              <a:gdLst/>
              <a:ahLst/>
              <a:cxnLst/>
              <a:rect l="l" t="t" r="r" b="b"/>
              <a:pathLst>
                <a:path w="4712" h="369" extrusionOk="0">
                  <a:moveTo>
                    <a:pt x="2152" y="1"/>
                  </a:moveTo>
                  <a:cubicBezTo>
                    <a:pt x="1578" y="1"/>
                    <a:pt x="1062" y="48"/>
                    <a:pt x="684" y="105"/>
                  </a:cubicBezTo>
                  <a:cubicBezTo>
                    <a:pt x="257" y="171"/>
                    <a:pt x="1" y="240"/>
                    <a:pt x="5" y="263"/>
                  </a:cubicBezTo>
                  <a:cubicBezTo>
                    <a:pt x="6" y="270"/>
                    <a:pt x="26" y="273"/>
                    <a:pt x="62" y="273"/>
                  </a:cubicBezTo>
                  <a:cubicBezTo>
                    <a:pt x="276" y="273"/>
                    <a:pt x="1059" y="173"/>
                    <a:pt x="2035" y="173"/>
                  </a:cubicBezTo>
                  <a:cubicBezTo>
                    <a:pt x="2141" y="173"/>
                    <a:pt x="2249" y="174"/>
                    <a:pt x="2358" y="177"/>
                  </a:cubicBezTo>
                  <a:cubicBezTo>
                    <a:pt x="3517" y="197"/>
                    <a:pt x="4469" y="368"/>
                    <a:pt x="4670" y="368"/>
                  </a:cubicBezTo>
                  <a:cubicBezTo>
                    <a:pt x="4694" y="368"/>
                    <a:pt x="4707" y="366"/>
                    <a:pt x="4708" y="360"/>
                  </a:cubicBezTo>
                  <a:cubicBezTo>
                    <a:pt x="4712" y="339"/>
                    <a:pt x="4459" y="256"/>
                    <a:pt x="4035" y="175"/>
                  </a:cubicBezTo>
                  <a:cubicBezTo>
                    <a:pt x="3614" y="92"/>
                    <a:pt x="3020" y="16"/>
                    <a:pt x="2362" y="3"/>
                  </a:cubicBezTo>
                  <a:cubicBezTo>
                    <a:pt x="2291" y="1"/>
                    <a:pt x="2221" y="1"/>
                    <a:pt x="2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6986750" y="3090850"/>
              <a:ext cx="12600" cy="74300"/>
            </a:xfrm>
            <a:custGeom>
              <a:avLst/>
              <a:gdLst/>
              <a:ahLst/>
              <a:cxnLst/>
              <a:rect l="l" t="t" r="r" b="b"/>
              <a:pathLst>
                <a:path w="504" h="2972" extrusionOk="0">
                  <a:moveTo>
                    <a:pt x="78" y="1"/>
                  </a:moveTo>
                  <a:cubicBezTo>
                    <a:pt x="77" y="1"/>
                    <a:pt x="76" y="1"/>
                    <a:pt x="76" y="2"/>
                  </a:cubicBezTo>
                  <a:cubicBezTo>
                    <a:pt x="24" y="23"/>
                    <a:pt x="330" y="654"/>
                    <a:pt x="317" y="1489"/>
                  </a:cubicBezTo>
                  <a:cubicBezTo>
                    <a:pt x="317" y="2325"/>
                    <a:pt x="0" y="2950"/>
                    <a:pt x="51" y="2971"/>
                  </a:cubicBezTo>
                  <a:cubicBezTo>
                    <a:pt x="51" y="2971"/>
                    <a:pt x="52" y="2972"/>
                    <a:pt x="53" y="2972"/>
                  </a:cubicBezTo>
                  <a:cubicBezTo>
                    <a:pt x="99" y="2972"/>
                    <a:pt x="489" y="2357"/>
                    <a:pt x="490" y="1489"/>
                  </a:cubicBezTo>
                  <a:cubicBezTo>
                    <a:pt x="504" y="623"/>
                    <a:pt x="12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6723075" y="3272950"/>
              <a:ext cx="129575" cy="313600"/>
            </a:xfrm>
            <a:custGeom>
              <a:avLst/>
              <a:gdLst/>
              <a:ahLst/>
              <a:cxnLst/>
              <a:rect l="l" t="t" r="r" b="b"/>
              <a:pathLst>
                <a:path w="5183" h="12544" extrusionOk="0">
                  <a:moveTo>
                    <a:pt x="24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0" y="41"/>
                    <a:pt x="832" y="294"/>
                    <a:pt x="1912" y="1133"/>
                  </a:cubicBezTo>
                  <a:cubicBezTo>
                    <a:pt x="2450" y="1550"/>
                    <a:pt x="3033" y="2123"/>
                    <a:pt x="3552" y="2858"/>
                  </a:cubicBezTo>
                  <a:cubicBezTo>
                    <a:pt x="4071" y="3589"/>
                    <a:pt x="4511" y="4490"/>
                    <a:pt x="4758" y="5497"/>
                  </a:cubicBezTo>
                  <a:cubicBezTo>
                    <a:pt x="4993" y="6504"/>
                    <a:pt x="5010" y="7507"/>
                    <a:pt x="4881" y="8395"/>
                  </a:cubicBezTo>
                  <a:cubicBezTo>
                    <a:pt x="4752" y="9284"/>
                    <a:pt x="4493" y="10060"/>
                    <a:pt x="4204" y="10675"/>
                  </a:cubicBezTo>
                  <a:cubicBezTo>
                    <a:pt x="3621" y="11912"/>
                    <a:pt x="2994" y="12516"/>
                    <a:pt x="3031" y="12543"/>
                  </a:cubicBezTo>
                  <a:cubicBezTo>
                    <a:pt x="3031" y="12543"/>
                    <a:pt x="3031" y="12543"/>
                    <a:pt x="3032" y="12543"/>
                  </a:cubicBezTo>
                  <a:cubicBezTo>
                    <a:pt x="3039" y="12543"/>
                    <a:pt x="3077" y="12507"/>
                    <a:pt x="3145" y="12437"/>
                  </a:cubicBezTo>
                  <a:cubicBezTo>
                    <a:pt x="3212" y="12361"/>
                    <a:pt x="3320" y="12257"/>
                    <a:pt x="3438" y="12105"/>
                  </a:cubicBezTo>
                  <a:cubicBezTo>
                    <a:pt x="3685" y="11808"/>
                    <a:pt x="4007" y="11347"/>
                    <a:pt x="4314" y="10727"/>
                  </a:cubicBezTo>
                  <a:cubicBezTo>
                    <a:pt x="4625" y="10110"/>
                    <a:pt x="4900" y="9325"/>
                    <a:pt x="5039" y="8418"/>
                  </a:cubicBezTo>
                  <a:cubicBezTo>
                    <a:pt x="5182" y="7513"/>
                    <a:pt x="5169" y="6489"/>
                    <a:pt x="4927" y="5455"/>
                  </a:cubicBezTo>
                  <a:cubicBezTo>
                    <a:pt x="4675" y="4426"/>
                    <a:pt x="4219" y="3506"/>
                    <a:pt x="3683" y="2765"/>
                  </a:cubicBezTo>
                  <a:cubicBezTo>
                    <a:pt x="3147" y="2021"/>
                    <a:pt x="2543" y="1444"/>
                    <a:pt x="1987" y="1035"/>
                  </a:cubicBezTo>
                  <a:cubicBezTo>
                    <a:pt x="1432" y="624"/>
                    <a:pt x="936" y="358"/>
                    <a:pt x="583" y="207"/>
                  </a:cubicBezTo>
                  <a:cubicBezTo>
                    <a:pt x="409" y="124"/>
                    <a:pt x="262" y="82"/>
                    <a:pt x="170" y="45"/>
                  </a:cubicBezTo>
                  <a:cubicBezTo>
                    <a:pt x="84" y="1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6791800" y="3425500"/>
              <a:ext cx="342025" cy="367775"/>
            </a:xfrm>
            <a:custGeom>
              <a:avLst/>
              <a:gdLst/>
              <a:ahLst/>
              <a:cxnLst/>
              <a:rect l="l" t="t" r="r" b="b"/>
              <a:pathLst>
                <a:path w="13681" h="14711" extrusionOk="0">
                  <a:moveTo>
                    <a:pt x="10429" y="0"/>
                  </a:moveTo>
                  <a:cubicBezTo>
                    <a:pt x="10429" y="0"/>
                    <a:pt x="10428" y="1"/>
                    <a:pt x="10428" y="1"/>
                  </a:cubicBezTo>
                  <a:cubicBezTo>
                    <a:pt x="10424" y="7"/>
                    <a:pt x="10490" y="65"/>
                    <a:pt x="10619" y="169"/>
                  </a:cubicBezTo>
                  <a:cubicBezTo>
                    <a:pt x="10748" y="273"/>
                    <a:pt x="10932" y="435"/>
                    <a:pt x="11159" y="653"/>
                  </a:cubicBezTo>
                  <a:cubicBezTo>
                    <a:pt x="11611" y="1089"/>
                    <a:pt x="12234" y="1774"/>
                    <a:pt x="12743" y="2777"/>
                  </a:cubicBezTo>
                  <a:cubicBezTo>
                    <a:pt x="12996" y="3277"/>
                    <a:pt x="13218" y="3856"/>
                    <a:pt x="13355" y="4498"/>
                  </a:cubicBezTo>
                  <a:cubicBezTo>
                    <a:pt x="13482" y="5142"/>
                    <a:pt x="13523" y="5854"/>
                    <a:pt x="13409" y="6584"/>
                  </a:cubicBezTo>
                  <a:cubicBezTo>
                    <a:pt x="13283" y="7307"/>
                    <a:pt x="13023" y="8054"/>
                    <a:pt x="12589" y="8729"/>
                  </a:cubicBezTo>
                  <a:cubicBezTo>
                    <a:pt x="12377" y="9068"/>
                    <a:pt x="12122" y="9393"/>
                    <a:pt x="11827" y="9680"/>
                  </a:cubicBezTo>
                  <a:cubicBezTo>
                    <a:pt x="11535" y="9973"/>
                    <a:pt x="11204" y="10236"/>
                    <a:pt x="10835" y="10444"/>
                  </a:cubicBezTo>
                  <a:cubicBezTo>
                    <a:pt x="10106" y="10894"/>
                    <a:pt x="9270" y="11023"/>
                    <a:pt x="8468" y="11146"/>
                  </a:cubicBezTo>
                  <a:cubicBezTo>
                    <a:pt x="7669" y="11270"/>
                    <a:pt x="6855" y="11440"/>
                    <a:pt x="6234" y="11908"/>
                  </a:cubicBezTo>
                  <a:cubicBezTo>
                    <a:pt x="5618" y="12375"/>
                    <a:pt x="5213" y="12979"/>
                    <a:pt x="4775" y="13469"/>
                  </a:cubicBezTo>
                  <a:cubicBezTo>
                    <a:pt x="4347" y="13965"/>
                    <a:pt x="3857" y="14362"/>
                    <a:pt x="3319" y="14501"/>
                  </a:cubicBezTo>
                  <a:cubicBezTo>
                    <a:pt x="3080" y="14571"/>
                    <a:pt x="2844" y="14599"/>
                    <a:pt x="2617" y="14599"/>
                  </a:cubicBezTo>
                  <a:cubicBezTo>
                    <a:pt x="2339" y="14599"/>
                    <a:pt x="2076" y="14556"/>
                    <a:pt x="1841" y="14495"/>
                  </a:cubicBezTo>
                  <a:cubicBezTo>
                    <a:pt x="1409" y="14386"/>
                    <a:pt x="1063" y="14210"/>
                    <a:pt x="793" y="14054"/>
                  </a:cubicBezTo>
                  <a:cubicBezTo>
                    <a:pt x="268" y="13739"/>
                    <a:pt x="27" y="13480"/>
                    <a:pt x="2" y="13480"/>
                  </a:cubicBezTo>
                  <a:cubicBezTo>
                    <a:pt x="1" y="13480"/>
                    <a:pt x="1" y="13480"/>
                    <a:pt x="0" y="13481"/>
                  </a:cubicBezTo>
                  <a:cubicBezTo>
                    <a:pt x="0" y="13481"/>
                    <a:pt x="220" y="13764"/>
                    <a:pt x="757" y="14110"/>
                  </a:cubicBezTo>
                  <a:cubicBezTo>
                    <a:pt x="1027" y="14279"/>
                    <a:pt x="1376" y="14467"/>
                    <a:pt x="1816" y="14588"/>
                  </a:cubicBezTo>
                  <a:cubicBezTo>
                    <a:pt x="2068" y="14660"/>
                    <a:pt x="2356" y="14711"/>
                    <a:pt x="2664" y="14711"/>
                  </a:cubicBezTo>
                  <a:cubicBezTo>
                    <a:pt x="2885" y="14711"/>
                    <a:pt x="3116" y="14685"/>
                    <a:pt x="3351" y="14621"/>
                  </a:cubicBezTo>
                  <a:cubicBezTo>
                    <a:pt x="3923" y="14480"/>
                    <a:pt x="4443" y="14065"/>
                    <a:pt x="4883" y="13566"/>
                  </a:cubicBezTo>
                  <a:cubicBezTo>
                    <a:pt x="5333" y="13072"/>
                    <a:pt x="5740" y="12476"/>
                    <a:pt x="6328" y="12040"/>
                  </a:cubicBezTo>
                  <a:cubicBezTo>
                    <a:pt x="6917" y="11598"/>
                    <a:pt x="7696" y="11436"/>
                    <a:pt x="8495" y="11316"/>
                  </a:cubicBezTo>
                  <a:cubicBezTo>
                    <a:pt x="8894" y="11252"/>
                    <a:pt x="9309" y="11191"/>
                    <a:pt x="9722" y="11086"/>
                  </a:cubicBezTo>
                  <a:cubicBezTo>
                    <a:pt x="10135" y="10980"/>
                    <a:pt x="10544" y="10818"/>
                    <a:pt x="10922" y="10595"/>
                  </a:cubicBezTo>
                  <a:cubicBezTo>
                    <a:pt x="11306" y="10378"/>
                    <a:pt x="11649" y="10106"/>
                    <a:pt x="11950" y="9804"/>
                  </a:cubicBezTo>
                  <a:cubicBezTo>
                    <a:pt x="12255" y="9504"/>
                    <a:pt x="12515" y="9171"/>
                    <a:pt x="12734" y="8820"/>
                  </a:cubicBezTo>
                  <a:cubicBezTo>
                    <a:pt x="13179" y="8123"/>
                    <a:pt x="13442" y="7355"/>
                    <a:pt x="13567" y="6607"/>
                  </a:cubicBezTo>
                  <a:cubicBezTo>
                    <a:pt x="13681" y="5856"/>
                    <a:pt x="13633" y="5127"/>
                    <a:pt x="13496" y="4469"/>
                  </a:cubicBezTo>
                  <a:cubicBezTo>
                    <a:pt x="13351" y="3811"/>
                    <a:pt x="13117" y="3225"/>
                    <a:pt x="12853" y="2721"/>
                  </a:cubicBezTo>
                  <a:cubicBezTo>
                    <a:pt x="12321" y="1708"/>
                    <a:pt x="11674" y="1027"/>
                    <a:pt x="11206" y="603"/>
                  </a:cubicBezTo>
                  <a:cubicBezTo>
                    <a:pt x="10970" y="391"/>
                    <a:pt x="10777" y="236"/>
                    <a:pt x="10640" y="142"/>
                  </a:cubicBezTo>
                  <a:cubicBezTo>
                    <a:pt x="10510" y="50"/>
                    <a:pt x="10439" y="0"/>
                    <a:pt x="10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6719725" y="3804025"/>
              <a:ext cx="109275" cy="129350"/>
            </a:xfrm>
            <a:custGeom>
              <a:avLst/>
              <a:gdLst/>
              <a:ahLst/>
              <a:cxnLst/>
              <a:rect l="l" t="t" r="r" b="b"/>
              <a:pathLst>
                <a:path w="4371" h="5174" extrusionOk="0">
                  <a:moveTo>
                    <a:pt x="4292" y="1"/>
                  </a:moveTo>
                  <a:cubicBezTo>
                    <a:pt x="4261" y="3"/>
                    <a:pt x="4313" y="423"/>
                    <a:pt x="4211" y="1083"/>
                  </a:cubicBezTo>
                  <a:cubicBezTo>
                    <a:pt x="4112" y="1739"/>
                    <a:pt x="3815" y="2644"/>
                    <a:pt x="3165" y="3427"/>
                  </a:cubicBezTo>
                  <a:cubicBezTo>
                    <a:pt x="2515" y="4209"/>
                    <a:pt x="1679" y="4670"/>
                    <a:pt x="1054" y="4886"/>
                  </a:cubicBezTo>
                  <a:cubicBezTo>
                    <a:pt x="424" y="5108"/>
                    <a:pt x="1" y="5133"/>
                    <a:pt x="5" y="5165"/>
                  </a:cubicBezTo>
                  <a:cubicBezTo>
                    <a:pt x="5" y="5170"/>
                    <a:pt x="33" y="5174"/>
                    <a:pt x="88" y="5174"/>
                  </a:cubicBezTo>
                  <a:cubicBezTo>
                    <a:pt x="138" y="5174"/>
                    <a:pt x="210" y="5171"/>
                    <a:pt x="302" y="5163"/>
                  </a:cubicBezTo>
                  <a:cubicBezTo>
                    <a:pt x="491" y="5148"/>
                    <a:pt x="765" y="5102"/>
                    <a:pt x="1093" y="5003"/>
                  </a:cubicBezTo>
                  <a:cubicBezTo>
                    <a:pt x="1745" y="4810"/>
                    <a:pt x="2623" y="4353"/>
                    <a:pt x="3300" y="3539"/>
                  </a:cubicBezTo>
                  <a:cubicBezTo>
                    <a:pt x="3975" y="2723"/>
                    <a:pt x="4265" y="1776"/>
                    <a:pt x="4334" y="1100"/>
                  </a:cubicBezTo>
                  <a:cubicBezTo>
                    <a:pt x="4371" y="761"/>
                    <a:pt x="4365" y="483"/>
                    <a:pt x="4346" y="292"/>
                  </a:cubicBezTo>
                  <a:cubicBezTo>
                    <a:pt x="4326" y="103"/>
                    <a:pt x="4303" y="1"/>
                    <a:pt x="4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6441250" y="3931550"/>
              <a:ext cx="548325" cy="317375"/>
            </a:xfrm>
            <a:custGeom>
              <a:avLst/>
              <a:gdLst/>
              <a:ahLst/>
              <a:cxnLst/>
              <a:rect l="l" t="t" r="r" b="b"/>
              <a:pathLst>
                <a:path w="21933" h="12695" extrusionOk="0">
                  <a:moveTo>
                    <a:pt x="21927" y="1"/>
                  </a:moveTo>
                  <a:cubicBezTo>
                    <a:pt x="21923" y="1"/>
                    <a:pt x="21909" y="80"/>
                    <a:pt x="21892" y="230"/>
                  </a:cubicBezTo>
                  <a:cubicBezTo>
                    <a:pt x="21876" y="383"/>
                    <a:pt x="21844" y="605"/>
                    <a:pt x="21788" y="890"/>
                  </a:cubicBezTo>
                  <a:cubicBezTo>
                    <a:pt x="21676" y="1455"/>
                    <a:pt x="21454" y="2281"/>
                    <a:pt x="20948" y="3199"/>
                  </a:cubicBezTo>
                  <a:cubicBezTo>
                    <a:pt x="20445" y="4114"/>
                    <a:pt x="19644" y="5127"/>
                    <a:pt x="18464" y="5895"/>
                  </a:cubicBezTo>
                  <a:cubicBezTo>
                    <a:pt x="17323" y="6647"/>
                    <a:pt x="15834" y="7169"/>
                    <a:pt x="14223" y="7169"/>
                  </a:cubicBezTo>
                  <a:cubicBezTo>
                    <a:pt x="14182" y="7169"/>
                    <a:pt x="14142" y="7169"/>
                    <a:pt x="14101" y="7168"/>
                  </a:cubicBezTo>
                  <a:lnTo>
                    <a:pt x="14053" y="7168"/>
                  </a:lnTo>
                  <a:lnTo>
                    <a:pt x="14026" y="7210"/>
                  </a:lnTo>
                  <a:cubicBezTo>
                    <a:pt x="13667" y="7805"/>
                    <a:pt x="13231" y="8391"/>
                    <a:pt x="12730" y="8937"/>
                  </a:cubicBezTo>
                  <a:cubicBezTo>
                    <a:pt x="11439" y="10355"/>
                    <a:pt x="9847" y="11345"/>
                    <a:pt x="8292" y="11910"/>
                  </a:cubicBezTo>
                  <a:cubicBezTo>
                    <a:pt x="6957" y="12389"/>
                    <a:pt x="5655" y="12563"/>
                    <a:pt x="4526" y="12563"/>
                  </a:cubicBezTo>
                  <a:cubicBezTo>
                    <a:pt x="4331" y="12563"/>
                    <a:pt x="4142" y="12558"/>
                    <a:pt x="3959" y="12549"/>
                  </a:cubicBezTo>
                  <a:cubicBezTo>
                    <a:pt x="2701" y="12485"/>
                    <a:pt x="1706" y="12230"/>
                    <a:pt x="1036" y="12020"/>
                  </a:cubicBezTo>
                  <a:cubicBezTo>
                    <a:pt x="701" y="11910"/>
                    <a:pt x="442" y="11819"/>
                    <a:pt x="270" y="11748"/>
                  </a:cubicBezTo>
                  <a:cubicBezTo>
                    <a:pt x="110" y="11687"/>
                    <a:pt x="19" y="11655"/>
                    <a:pt x="4" y="11655"/>
                  </a:cubicBezTo>
                  <a:cubicBezTo>
                    <a:pt x="3" y="11655"/>
                    <a:pt x="2" y="11655"/>
                    <a:pt x="2" y="11655"/>
                  </a:cubicBezTo>
                  <a:cubicBezTo>
                    <a:pt x="0" y="11661"/>
                    <a:pt x="89" y="11704"/>
                    <a:pt x="257" y="11781"/>
                  </a:cubicBezTo>
                  <a:cubicBezTo>
                    <a:pt x="425" y="11862"/>
                    <a:pt x="681" y="11964"/>
                    <a:pt x="1015" y="12084"/>
                  </a:cubicBezTo>
                  <a:cubicBezTo>
                    <a:pt x="1683" y="12317"/>
                    <a:pt x="2682" y="12591"/>
                    <a:pt x="3952" y="12672"/>
                  </a:cubicBezTo>
                  <a:cubicBezTo>
                    <a:pt x="4176" y="12687"/>
                    <a:pt x="4410" y="12695"/>
                    <a:pt x="4651" y="12695"/>
                  </a:cubicBezTo>
                  <a:cubicBezTo>
                    <a:pt x="5766" y="12695"/>
                    <a:pt x="7039" y="12524"/>
                    <a:pt x="8346" y="12063"/>
                  </a:cubicBezTo>
                  <a:cubicBezTo>
                    <a:pt x="9928" y="11497"/>
                    <a:pt x="11547" y="10496"/>
                    <a:pt x="12859" y="9057"/>
                  </a:cubicBezTo>
                  <a:cubicBezTo>
                    <a:pt x="13354" y="8514"/>
                    <a:pt x="13789" y="7933"/>
                    <a:pt x="14149" y="7342"/>
                  </a:cubicBezTo>
                  <a:lnTo>
                    <a:pt x="14149" y="7342"/>
                  </a:lnTo>
                  <a:cubicBezTo>
                    <a:pt x="14167" y="7342"/>
                    <a:pt x="14185" y="7342"/>
                    <a:pt x="14203" y="7342"/>
                  </a:cubicBezTo>
                  <a:cubicBezTo>
                    <a:pt x="15859" y="7342"/>
                    <a:pt x="17386" y="6801"/>
                    <a:pt x="18546" y="6022"/>
                  </a:cubicBezTo>
                  <a:cubicBezTo>
                    <a:pt x="19746" y="5229"/>
                    <a:pt x="20553" y="4189"/>
                    <a:pt x="21049" y="3255"/>
                  </a:cubicBezTo>
                  <a:cubicBezTo>
                    <a:pt x="21548" y="2314"/>
                    <a:pt x="21755" y="1475"/>
                    <a:pt x="21849" y="900"/>
                  </a:cubicBezTo>
                  <a:cubicBezTo>
                    <a:pt x="21896" y="612"/>
                    <a:pt x="21919" y="387"/>
                    <a:pt x="21925" y="234"/>
                  </a:cubicBezTo>
                  <a:cubicBezTo>
                    <a:pt x="21932" y="82"/>
                    <a:pt x="21932" y="1"/>
                    <a:pt x="21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7070675" y="3684150"/>
              <a:ext cx="61525" cy="161350"/>
            </a:xfrm>
            <a:custGeom>
              <a:avLst/>
              <a:gdLst/>
              <a:ahLst/>
              <a:cxnLst/>
              <a:rect l="l" t="t" r="r" b="b"/>
              <a:pathLst>
                <a:path w="2461" h="6454" extrusionOk="0">
                  <a:moveTo>
                    <a:pt x="21" y="0"/>
                  </a:moveTo>
                  <a:cubicBezTo>
                    <a:pt x="20" y="0"/>
                    <a:pt x="18" y="1"/>
                    <a:pt x="18" y="2"/>
                  </a:cubicBezTo>
                  <a:cubicBezTo>
                    <a:pt x="0" y="25"/>
                    <a:pt x="334" y="260"/>
                    <a:pt x="768" y="742"/>
                  </a:cubicBezTo>
                  <a:cubicBezTo>
                    <a:pt x="1200" y="1221"/>
                    <a:pt x="1715" y="1977"/>
                    <a:pt x="1999" y="2922"/>
                  </a:cubicBezTo>
                  <a:cubicBezTo>
                    <a:pt x="2283" y="3868"/>
                    <a:pt x="2267" y="4782"/>
                    <a:pt x="2169" y="5421"/>
                  </a:cubicBezTo>
                  <a:cubicBezTo>
                    <a:pt x="2072" y="6061"/>
                    <a:pt x="1922" y="6441"/>
                    <a:pt x="1951" y="6453"/>
                  </a:cubicBezTo>
                  <a:cubicBezTo>
                    <a:pt x="1951" y="6453"/>
                    <a:pt x="1951" y="6453"/>
                    <a:pt x="1951" y="6453"/>
                  </a:cubicBezTo>
                  <a:cubicBezTo>
                    <a:pt x="1962" y="6453"/>
                    <a:pt x="2010" y="6363"/>
                    <a:pt x="2076" y="6195"/>
                  </a:cubicBezTo>
                  <a:cubicBezTo>
                    <a:pt x="2144" y="6023"/>
                    <a:pt x="2225" y="5766"/>
                    <a:pt x="2290" y="5442"/>
                  </a:cubicBezTo>
                  <a:cubicBezTo>
                    <a:pt x="2424" y="4796"/>
                    <a:pt x="2460" y="3850"/>
                    <a:pt x="2167" y="2872"/>
                  </a:cubicBezTo>
                  <a:cubicBezTo>
                    <a:pt x="1874" y="1894"/>
                    <a:pt x="1324" y="1124"/>
                    <a:pt x="859" y="658"/>
                  </a:cubicBezTo>
                  <a:cubicBezTo>
                    <a:pt x="625" y="422"/>
                    <a:pt x="417" y="252"/>
                    <a:pt x="267" y="146"/>
                  </a:cubicBezTo>
                  <a:cubicBezTo>
                    <a:pt x="127" y="49"/>
                    <a:pt x="4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7124700" y="3529825"/>
              <a:ext cx="107375" cy="82975"/>
            </a:xfrm>
            <a:custGeom>
              <a:avLst/>
              <a:gdLst/>
              <a:ahLst/>
              <a:cxnLst/>
              <a:rect l="l" t="t" r="r" b="b"/>
              <a:pathLst>
                <a:path w="4295" h="3319" extrusionOk="0">
                  <a:moveTo>
                    <a:pt x="4279" y="1"/>
                  </a:moveTo>
                  <a:cubicBezTo>
                    <a:pt x="4248" y="1"/>
                    <a:pt x="4220" y="339"/>
                    <a:pt x="4028" y="836"/>
                  </a:cubicBezTo>
                  <a:cubicBezTo>
                    <a:pt x="3839" y="1332"/>
                    <a:pt x="3448" y="1988"/>
                    <a:pt x="2796" y="2476"/>
                  </a:cubicBezTo>
                  <a:cubicBezTo>
                    <a:pt x="2144" y="2962"/>
                    <a:pt x="1403" y="3153"/>
                    <a:pt x="874" y="3194"/>
                  </a:cubicBezTo>
                  <a:cubicBezTo>
                    <a:pt x="737" y="3205"/>
                    <a:pt x="613" y="3209"/>
                    <a:pt x="504" y="3209"/>
                  </a:cubicBezTo>
                  <a:cubicBezTo>
                    <a:pt x="272" y="3209"/>
                    <a:pt x="110" y="3191"/>
                    <a:pt x="41" y="3191"/>
                  </a:cubicBezTo>
                  <a:cubicBezTo>
                    <a:pt x="16" y="3191"/>
                    <a:pt x="3" y="3194"/>
                    <a:pt x="2" y="3200"/>
                  </a:cubicBezTo>
                  <a:cubicBezTo>
                    <a:pt x="0" y="3211"/>
                    <a:pt x="81" y="3240"/>
                    <a:pt x="232" y="3269"/>
                  </a:cubicBezTo>
                  <a:cubicBezTo>
                    <a:pt x="363" y="3296"/>
                    <a:pt x="550" y="3319"/>
                    <a:pt x="781" y="3319"/>
                  </a:cubicBezTo>
                  <a:cubicBezTo>
                    <a:pt x="814" y="3319"/>
                    <a:pt x="847" y="3318"/>
                    <a:pt x="882" y="3317"/>
                  </a:cubicBezTo>
                  <a:cubicBezTo>
                    <a:pt x="1430" y="3308"/>
                    <a:pt x="2213" y="3128"/>
                    <a:pt x="2900" y="2615"/>
                  </a:cubicBezTo>
                  <a:cubicBezTo>
                    <a:pt x="3587" y="2102"/>
                    <a:pt x="3980" y="1400"/>
                    <a:pt x="4144" y="877"/>
                  </a:cubicBezTo>
                  <a:cubicBezTo>
                    <a:pt x="4229" y="614"/>
                    <a:pt x="4268" y="393"/>
                    <a:pt x="4281" y="240"/>
                  </a:cubicBezTo>
                  <a:cubicBezTo>
                    <a:pt x="4295" y="88"/>
                    <a:pt x="4291" y="1"/>
                    <a:pt x="4279" y="1"/>
                  </a:cubicBezTo>
                  <a:cubicBezTo>
                    <a:pt x="4279" y="1"/>
                    <a:pt x="4279" y="1"/>
                    <a:pt x="4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7154825" y="3136450"/>
              <a:ext cx="64475" cy="234300"/>
            </a:xfrm>
            <a:custGeom>
              <a:avLst/>
              <a:gdLst/>
              <a:ahLst/>
              <a:cxnLst/>
              <a:rect l="l" t="t" r="r" b="b"/>
              <a:pathLst>
                <a:path w="2579" h="9372" extrusionOk="0">
                  <a:moveTo>
                    <a:pt x="29" y="0"/>
                  </a:moveTo>
                  <a:cubicBezTo>
                    <a:pt x="29" y="0"/>
                    <a:pt x="28" y="1"/>
                    <a:pt x="28" y="1"/>
                  </a:cubicBezTo>
                  <a:lnTo>
                    <a:pt x="26" y="1"/>
                  </a:lnTo>
                  <a:cubicBezTo>
                    <a:pt x="1" y="20"/>
                    <a:pt x="346" y="458"/>
                    <a:pt x="794" y="1234"/>
                  </a:cubicBezTo>
                  <a:cubicBezTo>
                    <a:pt x="1020" y="1620"/>
                    <a:pt x="1255" y="2096"/>
                    <a:pt x="1486" y="2640"/>
                  </a:cubicBezTo>
                  <a:cubicBezTo>
                    <a:pt x="1708" y="3186"/>
                    <a:pt x="1919" y="3802"/>
                    <a:pt x="2081" y="4463"/>
                  </a:cubicBezTo>
                  <a:cubicBezTo>
                    <a:pt x="2237" y="5125"/>
                    <a:pt x="2331" y="5769"/>
                    <a:pt x="2384" y="6356"/>
                  </a:cubicBezTo>
                  <a:cubicBezTo>
                    <a:pt x="2426" y="6944"/>
                    <a:pt x="2434" y="7479"/>
                    <a:pt x="2409" y="7924"/>
                  </a:cubicBezTo>
                  <a:cubicBezTo>
                    <a:pt x="2364" y="8818"/>
                    <a:pt x="2256" y="9366"/>
                    <a:pt x="2289" y="9371"/>
                  </a:cubicBezTo>
                  <a:cubicBezTo>
                    <a:pt x="2289" y="9371"/>
                    <a:pt x="2289" y="9371"/>
                    <a:pt x="2289" y="9371"/>
                  </a:cubicBezTo>
                  <a:cubicBezTo>
                    <a:pt x="2301" y="9371"/>
                    <a:pt x="2336" y="9236"/>
                    <a:pt x="2387" y="8991"/>
                  </a:cubicBezTo>
                  <a:cubicBezTo>
                    <a:pt x="2443" y="8744"/>
                    <a:pt x="2494" y="8382"/>
                    <a:pt x="2532" y="7932"/>
                  </a:cubicBezTo>
                  <a:cubicBezTo>
                    <a:pt x="2573" y="7483"/>
                    <a:pt x="2578" y="6942"/>
                    <a:pt x="2544" y="6344"/>
                  </a:cubicBezTo>
                  <a:cubicBezTo>
                    <a:pt x="2499" y="5748"/>
                    <a:pt x="2411" y="5094"/>
                    <a:pt x="2250" y="4421"/>
                  </a:cubicBezTo>
                  <a:cubicBezTo>
                    <a:pt x="2085" y="3751"/>
                    <a:pt x="1867" y="3128"/>
                    <a:pt x="1635" y="2576"/>
                  </a:cubicBezTo>
                  <a:cubicBezTo>
                    <a:pt x="1392" y="2030"/>
                    <a:pt x="1141" y="1552"/>
                    <a:pt x="900" y="1170"/>
                  </a:cubicBezTo>
                  <a:cubicBezTo>
                    <a:pt x="661" y="786"/>
                    <a:pt x="449" y="489"/>
                    <a:pt x="288" y="294"/>
                  </a:cubicBezTo>
                  <a:cubicBezTo>
                    <a:pt x="134" y="104"/>
                    <a:pt x="44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7226650" y="2828600"/>
              <a:ext cx="74975" cy="223825"/>
            </a:xfrm>
            <a:custGeom>
              <a:avLst/>
              <a:gdLst/>
              <a:ahLst/>
              <a:cxnLst/>
              <a:rect l="l" t="t" r="r" b="b"/>
              <a:pathLst>
                <a:path w="2999" h="8953" extrusionOk="0">
                  <a:moveTo>
                    <a:pt x="1216" y="0"/>
                  </a:moveTo>
                  <a:lnTo>
                    <a:pt x="1216" y="0"/>
                  </a:lnTo>
                  <a:cubicBezTo>
                    <a:pt x="2161" y="1283"/>
                    <a:pt x="2227" y="3068"/>
                    <a:pt x="1961" y="4638"/>
                  </a:cubicBezTo>
                  <a:cubicBezTo>
                    <a:pt x="1693" y="6209"/>
                    <a:pt x="934" y="7661"/>
                    <a:pt x="1" y="8952"/>
                  </a:cubicBezTo>
                  <a:cubicBezTo>
                    <a:pt x="1666" y="8337"/>
                    <a:pt x="2449" y="6446"/>
                    <a:pt x="2725" y="4692"/>
                  </a:cubicBezTo>
                  <a:cubicBezTo>
                    <a:pt x="2999" y="2941"/>
                    <a:pt x="2613" y="1096"/>
                    <a:pt x="1216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7227900" y="2828575"/>
              <a:ext cx="73575" cy="221300"/>
            </a:xfrm>
            <a:custGeom>
              <a:avLst/>
              <a:gdLst/>
              <a:ahLst/>
              <a:cxnLst/>
              <a:rect l="l" t="t" r="r" b="b"/>
              <a:pathLst>
                <a:path w="2943" h="8852" extrusionOk="0">
                  <a:moveTo>
                    <a:pt x="1167" y="1"/>
                  </a:moveTo>
                  <a:cubicBezTo>
                    <a:pt x="1167" y="1"/>
                    <a:pt x="1166" y="1"/>
                    <a:pt x="1166" y="1"/>
                  </a:cubicBezTo>
                  <a:cubicBezTo>
                    <a:pt x="1137" y="25"/>
                    <a:pt x="1552" y="430"/>
                    <a:pt x="1971" y="1242"/>
                  </a:cubicBezTo>
                  <a:cubicBezTo>
                    <a:pt x="2389" y="2043"/>
                    <a:pt x="2764" y="3300"/>
                    <a:pt x="2588" y="4684"/>
                  </a:cubicBezTo>
                  <a:cubicBezTo>
                    <a:pt x="2407" y="6065"/>
                    <a:pt x="1724" y="7186"/>
                    <a:pt x="1116" y="7853"/>
                  </a:cubicBezTo>
                  <a:cubicBezTo>
                    <a:pt x="504" y="8535"/>
                    <a:pt x="1" y="8820"/>
                    <a:pt x="22" y="8849"/>
                  </a:cubicBezTo>
                  <a:lnTo>
                    <a:pt x="22" y="8851"/>
                  </a:lnTo>
                  <a:cubicBezTo>
                    <a:pt x="22" y="8851"/>
                    <a:pt x="23" y="8852"/>
                    <a:pt x="24" y="8852"/>
                  </a:cubicBezTo>
                  <a:cubicBezTo>
                    <a:pt x="42" y="8852"/>
                    <a:pt x="167" y="8787"/>
                    <a:pt x="371" y="8650"/>
                  </a:cubicBezTo>
                  <a:cubicBezTo>
                    <a:pt x="587" y="8507"/>
                    <a:pt x="884" y="8272"/>
                    <a:pt x="1207" y="7938"/>
                  </a:cubicBezTo>
                  <a:cubicBezTo>
                    <a:pt x="1851" y="7279"/>
                    <a:pt x="2574" y="6133"/>
                    <a:pt x="2760" y="4707"/>
                  </a:cubicBezTo>
                  <a:cubicBezTo>
                    <a:pt x="2943" y="3279"/>
                    <a:pt x="2534" y="1987"/>
                    <a:pt x="2079" y="1186"/>
                  </a:cubicBezTo>
                  <a:cubicBezTo>
                    <a:pt x="1853" y="779"/>
                    <a:pt x="1625" y="476"/>
                    <a:pt x="1454" y="283"/>
                  </a:cubicBezTo>
                  <a:cubicBezTo>
                    <a:pt x="1288" y="97"/>
                    <a:pt x="1182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7017075" y="2355950"/>
              <a:ext cx="111150" cy="240950"/>
            </a:xfrm>
            <a:custGeom>
              <a:avLst/>
              <a:gdLst/>
              <a:ahLst/>
              <a:cxnLst/>
              <a:rect l="l" t="t" r="r" b="b"/>
              <a:pathLst>
                <a:path w="4446" h="9638" extrusionOk="0">
                  <a:moveTo>
                    <a:pt x="34" y="0"/>
                  </a:moveTo>
                  <a:cubicBezTo>
                    <a:pt x="22" y="0"/>
                    <a:pt x="16" y="1"/>
                    <a:pt x="16" y="3"/>
                  </a:cubicBezTo>
                  <a:cubicBezTo>
                    <a:pt x="1" y="50"/>
                    <a:pt x="773" y="90"/>
                    <a:pt x="1780" y="715"/>
                  </a:cubicBezTo>
                  <a:cubicBezTo>
                    <a:pt x="2281" y="1024"/>
                    <a:pt x="2820" y="1489"/>
                    <a:pt x="3275" y="2118"/>
                  </a:cubicBezTo>
                  <a:cubicBezTo>
                    <a:pt x="3730" y="2745"/>
                    <a:pt x="4081" y="3548"/>
                    <a:pt x="4184" y="4435"/>
                  </a:cubicBezTo>
                  <a:cubicBezTo>
                    <a:pt x="4268" y="5324"/>
                    <a:pt x="4091" y="6183"/>
                    <a:pt x="3777" y="6889"/>
                  </a:cubicBezTo>
                  <a:cubicBezTo>
                    <a:pt x="3462" y="7601"/>
                    <a:pt x="3032" y="8168"/>
                    <a:pt x="2607" y="8573"/>
                  </a:cubicBezTo>
                  <a:cubicBezTo>
                    <a:pt x="1751" y="9393"/>
                    <a:pt x="1004" y="9596"/>
                    <a:pt x="1029" y="9636"/>
                  </a:cubicBezTo>
                  <a:cubicBezTo>
                    <a:pt x="1030" y="9637"/>
                    <a:pt x="1031" y="9638"/>
                    <a:pt x="1033" y="9638"/>
                  </a:cubicBezTo>
                  <a:cubicBezTo>
                    <a:pt x="1046" y="9638"/>
                    <a:pt x="1088" y="9624"/>
                    <a:pt x="1159" y="9600"/>
                  </a:cubicBezTo>
                  <a:cubicBezTo>
                    <a:pt x="1240" y="9567"/>
                    <a:pt x="1367" y="9534"/>
                    <a:pt x="1517" y="9457"/>
                  </a:cubicBezTo>
                  <a:cubicBezTo>
                    <a:pt x="1822" y="9320"/>
                    <a:pt x="2245" y="9067"/>
                    <a:pt x="2690" y="8662"/>
                  </a:cubicBezTo>
                  <a:cubicBezTo>
                    <a:pt x="3138" y="8259"/>
                    <a:pt x="3591" y="7684"/>
                    <a:pt x="3923" y="6955"/>
                  </a:cubicBezTo>
                  <a:cubicBezTo>
                    <a:pt x="4255" y="6231"/>
                    <a:pt x="4446" y="5342"/>
                    <a:pt x="4357" y="4418"/>
                  </a:cubicBezTo>
                  <a:cubicBezTo>
                    <a:pt x="4251" y="3493"/>
                    <a:pt x="3881" y="2664"/>
                    <a:pt x="3404" y="2023"/>
                  </a:cubicBezTo>
                  <a:cubicBezTo>
                    <a:pt x="2930" y="1381"/>
                    <a:pt x="2366" y="912"/>
                    <a:pt x="1845" y="611"/>
                  </a:cubicBezTo>
                  <a:cubicBezTo>
                    <a:pt x="1324" y="306"/>
                    <a:pt x="858" y="146"/>
                    <a:pt x="530" y="77"/>
                  </a:cubicBezTo>
                  <a:cubicBezTo>
                    <a:pt x="369" y="32"/>
                    <a:pt x="236" y="27"/>
                    <a:pt x="151" y="11"/>
                  </a:cubicBezTo>
                  <a:cubicBezTo>
                    <a:pt x="95" y="4"/>
                    <a:pt x="55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6790875" y="2569400"/>
              <a:ext cx="257150" cy="182400"/>
            </a:xfrm>
            <a:custGeom>
              <a:avLst/>
              <a:gdLst/>
              <a:ahLst/>
              <a:cxnLst/>
              <a:rect l="l" t="t" r="r" b="b"/>
              <a:pathLst>
                <a:path w="10286" h="7296" extrusionOk="0">
                  <a:moveTo>
                    <a:pt x="6301" y="1"/>
                  </a:moveTo>
                  <a:cubicBezTo>
                    <a:pt x="6198" y="1"/>
                    <a:pt x="6093" y="3"/>
                    <a:pt x="5987" y="8"/>
                  </a:cubicBezTo>
                  <a:cubicBezTo>
                    <a:pt x="5080" y="47"/>
                    <a:pt x="4083" y="296"/>
                    <a:pt x="3167" y="820"/>
                  </a:cubicBezTo>
                  <a:cubicBezTo>
                    <a:pt x="2258" y="1357"/>
                    <a:pt x="1546" y="2100"/>
                    <a:pt x="1064" y="2869"/>
                  </a:cubicBezTo>
                  <a:cubicBezTo>
                    <a:pt x="576" y="3639"/>
                    <a:pt x="298" y="4422"/>
                    <a:pt x="169" y="5096"/>
                  </a:cubicBezTo>
                  <a:cubicBezTo>
                    <a:pt x="37" y="5769"/>
                    <a:pt x="32" y="6328"/>
                    <a:pt x="66" y="6710"/>
                  </a:cubicBezTo>
                  <a:cubicBezTo>
                    <a:pt x="74" y="6901"/>
                    <a:pt x="111" y="7046"/>
                    <a:pt x="124" y="7147"/>
                  </a:cubicBezTo>
                  <a:cubicBezTo>
                    <a:pt x="140" y="7245"/>
                    <a:pt x="151" y="7295"/>
                    <a:pt x="159" y="7295"/>
                  </a:cubicBezTo>
                  <a:cubicBezTo>
                    <a:pt x="207" y="7295"/>
                    <a:pt x="1" y="6446"/>
                    <a:pt x="290" y="5121"/>
                  </a:cubicBezTo>
                  <a:cubicBezTo>
                    <a:pt x="431" y="4463"/>
                    <a:pt x="716" y="3703"/>
                    <a:pt x="1199" y="2956"/>
                  </a:cubicBezTo>
                  <a:cubicBezTo>
                    <a:pt x="1679" y="2210"/>
                    <a:pt x="2374" y="1492"/>
                    <a:pt x="3253" y="971"/>
                  </a:cubicBezTo>
                  <a:cubicBezTo>
                    <a:pt x="4143" y="464"/>
                    <a:pt x="5111" y="217"/>
                    <a:pt x="5997" y="168"/>
                  </a:cubicBezTo>
                  <a:cubicBezTo>
                    <a:pt x="6124" y="161"/>
                    <a:pt x="6249" y="158"/>
                    <a:pt x="6373" y="158"/>
                  </a:cubicBezTo>
                  <a:cubicBezTo>
                    <a:pt x="7111" y="158"/>
                    <a:pt x="7779" y="276"/>
                    <a:pt x="8327" y="450"/>
                  </a:cubicBezTo>
                  <a:cubicBezTo>
                    <a:pt x="9578" y="842"/>
                    <a:pt x="10215" y="1417"/>
                    <a:pt x="10277" y="1417"/>
                  </a:cubicBezTo>
                  <a:cubicBezTo>
                    <a:pt x="10279" y="1417"/>
                    <a:pt x="10281" y="1416"/>
                    <a:pt x="10282" y="1415"/>
                  </a:cubicBezTo>
                  <a:cubicBezTo>
                    <a:pt x="10286" y="1409"/>
                    <a:pt x="10247" y="1374"/>
                    <a:pt x="10168" y="1309"/>
                  </a:cubicBezTo>
                  <a:cubicBezTo>
                    <a:pt x="10089" y="1249"/>
                    <a:pt x="9981" y="1146"/>
                    <a:pt x="9819" y="1044"/>
                  </a:cubicBezTo>
                  <a:cubicBezTo>
                    <a:pt x="9506" y="824"/>
                    <a:pt x="9016" y="554"/>
                    <a:pt x="8366" y="334"/>
                  </a:cubicBezTo>
                  <a:cubicBezTo>
                    <a:pt x="7793" y="138"/>
                    <a:pt x="7086" y="1"/>
                    <a:pt x="6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6563900" y="2019750"/>
              <a:ext cx="151275" cy="874000"/>
            </a:xfrm>
            <a:custGeom>
              <a:avLst/>
              <a:gdLst/>
              <a:ahLst/>
              <a:cxnLst/>
              <a:rect l="l" t="t" r="r" b="b"/>
              <a:pathLst>
                <a:path w="6051" h="34960" extrusionOk="0">
                  <a:moveTo>
                    <a:pt x="1436" y="0"/>
                  </a:moveTo>
                  <a:cubicBezTo>
                    <a:pt x="1436" y="0"/>
                    <a:pt x="1436" y="1"/>
                    <a:pt x="1436" y="1"/>
                  </a:cubicBezTo>
                  <a:lnTo>
                    <a:pt x="1437" y="1"/>
                  </a:lnTo>
                  <a:cubicBezTo>
                    <a:pt x="1437" y="1"/>
                    <a:pt x="1437" y="0"/>
                    <a:pt x="1436" y="0"/>
                  </a:cubicBezTo>
                  <a:close/>
                  <a:moveTo>
                    <a:pt x="1437" y="1"/>
                  </a:moveTo>
                  <a:lnTo>
                    <a:pt x="1437" y="1"/>
                  </a:lnTo>
                  <a:cubicBezTo>
                    <a:pt x="1437" y="1"/>
                    <a:pt x="1437" y="1"/>
                    <a:pt x="1438" y="1"/>
                  </a:cubicBezTo>
                  <a:lnTo>
                    <a:pt x="1438" y="1"/>
                  </a:lnTo>
                  <a:cubicBezTo>
                    <a:pt x="1438" y="1"/>
                    <a:pt x="1438" y="1"/>
                    <a:pt x="1438" y="1"/>
                  </a:cubicBezTo>
                  <a:close/>
                  <a:moveTo>
                    <a:pt x="1438" y="1"/>
                  </a:moveTo>
                  <a:cubicBezTo>
                    <a:pt x="1438" y="3"/>
                    <a:pt x="1449" y="22"/>
                    <a:pt x="1471" y="55"/>
                  </a:cubicBezTo>
                  <a:cubicBezTo>
                    <a:pt x="1501" y="95"/>
                    <a:pt x="1538" y="145"/>
                    <a:pt x="1584" y="207"/>
                  </a:cubicBezTo>
                  <a:cubicBezTo>
                    <a:pt x="1685" y="340"/>
                    <a:pt x="1831" y="541"/>
                    <a:pt x="2015" y="803"/>
                  </a:cubicBezTo>
                  <a:cubicBezTo>
                    <a:pt x="2375" y="1332"/>
                    <a:pt x="2896" y="2121"/>
                    <a:pt x="3346" y="3215"/>
                  </a:cubicBezTo>
                  <a:cubicBezTo>
                    <a:pt x="3780" y="4297"/>
                    <a:pt x="4160" y="5727"/>
                    <a:pt x="3927" y="7328"/>
                  </a:cubicBezTo>
                  <a:cubicBezTo>
                    <a:pt x="3863" y="7723"/>
                    <a:pt x="3765" y="8127"/>
                    <a:pt x="3628" y="8530"/>
                  </a:cubicBezTo>
                  <a:cubicBezTo>
                    <a:pt x="3485" y="8929"/>
                    <a:pt x="3300" y="9325"/>
                    <a:pt x="3070" y="9707"/>
                  </a:cubicBezTo>
                  <a:cubicBezTo>
                    <a:pt x="2607" y="10465"/>
                    <a:pt x="1934" y="11154"/>
                    <a:pt x="1073" y="11592"/>
                  </a:cubicBezTo>
                  <a:lnTo>
                    <a:pt x="929" y="11667"/>
                  </a:lnTo>
                  <a:lnTo>
                    <a:pt x="1073" y="11738"/>
                  </a:lnTo>
                  <a:cubicBezTo>
                    <a:pt x="2069" y="12232"/>
                    <a:pt x="3043" y="12904"/>
                    <a:pt x="3869" y="13781"/>
                  </a:cubicBezTo>
                  <a:cubicBezTo>
                    <a:pt x="4691" y="14655"/>
                    <a:pt x="5358" y="15753"/>
                    <a:pt x="5638" y="16990"/>
                  </a:cubicBezTo>
                  <a:cubicBezTo>
                    <a:pt x="5873" y="18080"/>
                    <a:pt x="5775" y="19216"/>
                    <a:pt x="5401" y="20206"/>
                  </a:cubicBezTo>
                  <a:cubicBezTo>
                    <a:pt x="5028" y="21199"/>
                    <a:pt x="4357" y="22042"/>
                    <a:pt x="3514" y="22546"/>
                  </a:cubicBezTo>
                  <a:lnTo>
                    <a:pt x="3427" y="22598"/>
                  </a:lnTo>
                  <a:lnTo>
                    <a:pt x="3494" y="22673"/>
                  </a:lnTo>
                  <a:cubicBezTo>
                    <a:pt x="4179" y="23432"/>
                    <a:pt x="4571" y="24375"/>
                    <a:pt x="4720" y="25303"/>
                  </a:cubicBezTo>
                  <a:cubicBezTo>
                    <a:pt x="4872" y="26237"/>
                    <a:pt x="4808" y="27151"/>
                    <a:pt x="4627" y="27985"/>
                  </a:cubicBezTo>
                  <a:cubicBezTo>
                    <a:pt x="4442" y="28818"/>
                    <a:pt x="4131" y="29567"/>
                    <a:pt x="3772" y="30223"/>
                  </a:cubicBezTo>
                  <a:cubicBezTo>
                    <a:pt x="3417" y="30882"/>
                    <a:pt x="3026" y="31455"/>
                    <a:pt x="2646" y="31955"/>
                  </a:cubicBezTo>
                  <a:cubicBezTo>
                    <a:pt x="1880" y="32954"/>
                    <a:pt x="1185" y="33678"/>
                    <a:pt x="720" y="34181"/>
                  </a:cubicBezTo>
                  <a:cubicBezTo>
                    <a:pt x="491" y="34426"/>
                    <a:pt x="313" y="34617"/>
                    <a:pt x="182" y="34756"/>
                  </a:cubicBezTo>
                  <a:cubicBezTo>
                    <a:pt x="126" y="34816"/>
                    <a:pt x="82" y="34866"/>
                    <a:pt x="45" y="34905"/>
                  </a:cubicBezTo>
                  <a:cubicBezTo>
                    <a:pt x="16" y="34940"/>
                    <a:pt x="1" y="34959"/>
                    <a:pt x="2" y="34959"/>
                  </a:cubicBezTo>
                  <a:cubicBezTo>
                    <a:pt x="3" y="34959"/>
                    <a:pt x="3" y="34959"/>
                    <a:pt x="3" y="34959"/>
                  </a:cubicBezTo>
                  <a:cubicBezTo>
                    <a:pt x="7" y="34959"/>
                    <a:pt x="24" y="34945"/>
                    <a:pt x="56" y="34916"/>
                  </a:cubicBezTo>
                  <a:cubicBezTo>
                    <a:pt x="95" y="34878"/>
                    <a:pt x="143" y="34832"/>
                    <a:pt x="203" y="34776"/>
                  </a:cubicBezTo>
                  <a:cubicBezTo>
                    <a:pt x="338" y="34641"/>
                    <a:pt x="523" y="34455"/>
                    <a:pt x="761" y="34220"/>
                  </a:cubicBezTo>
                  <a:cubicBezTo>
                    <a:pt x="1239" y="33728"/>
                    <a:pt x="1947" y="33014"/>
                    <a:pt x="2727" y="32019"/>
                  </a:cubicBezTo>
                  <a:cubicBezTo>
                    <a:pt x="3116" y="31521"/>
                    <a:pt x="3516" y="30946"/>
                    <a:pt x="3882" y="30282"/>
                  </a:cubicBezTo>
                  <a:cubicBezTo>
                    <a:pt x="4251" y="29623"/>
                    <a:pt x="4571" y="28862"/>
                    <a:pt x="4766" y="28015"/>
                  </a:cubicBezTo>
                  <a:cubicBezTo>
                    <a:pt x="4955" y="27169"/>
                    <a:pt x="5024" y="26237"/>
                    <a:pt x="4872" y="25280"/>
                  </a:cubicBezTo>
                  <a:cubicBezTo>
                    <a:pt x="4728" y="24357"/>
                    <a:pt x="4349" y="23412"/>
                    <a:pt x="3684" y="22639"/>
                  </a:cubicBezTo>
                  <a:lnTo>
                    <a:pt x="3684" y="22639"/>
                  </a:lnTo>
                  <a:cubicBezTo>
                    <a:pt x="4523" y="22111"/>
                    <a:pt x="5189" y="21259"/>
                    <a:pt x="5561" y="20268"/>
                  </a:cubicBezTo>
                  <a:cubicBezTo>
                    <a:pt x="5948" y="19245"/>
                    <a:pt x="6051" y="18078"/>
                    <a:pt x="5808" y="16953"/>
                  </a:cubicBezTo>
                  <a:cubicBezTo>
                    <a:pt x="5520" y="15678"/>
                    <a:pt x="4833" y="14555"/>
                    <a:pt x="3994" y="13664"/>
                  </a:cubicBezTo>
                  <a:cubicBezTo>
                    <a:pt x="3190" y="12812"/>
                    <a:pt x="2250" y="12155"/>
                    <a:pt x="1288" y="11663"/>
                  </a:cubicBezTo>
                  <a:lnTo>
                    <a:pt x="1288" y="11663"/>
                  </a:lnTo>
                  <a:cubicBezTo>
                    <a:pt x="2110" y="11204"/>
                    <a:pt x="2756" y="10525"/>
                    <a:pt x="3199" y="9786"/>
                  </a:cubicBezTo>
                  <a:cubicBezTo>
                    <a:pt x="3435" y="9394"/>
                    <a:pt x="3620" y="8987"/>
                    <a:pt x="3765" y="8578"/>
                  </a:cubicBezTo>
                  <a:cubicBezTo>
                    <a:pt x="3902" y="8165"/>
                    <a:pt x="4002" y="7754"/>
                    <a:pt x="4062" y="7349"/>
                  </a:cubicBezTo>
                  <a:cubicBezTo>
                    <a:pt x="4175" y="6535"/>
                    <a:pt x="4137" y="5756"/>
                    <a:pt x="4004" y="5055"/>
                  </a:cubicBezTo>
                  <a:cubicBezTo>
                    <a:pt x="3874" y="4353"/>
                    <a:pt x="3670" y="3724"/>
                    <a:pt x="3438" y="3176"/>
                  </a:cubicBezTo>
                  <a:cubicBezTo>
                    <a:pt x="2972" y="2078"/>
                    <a:pt x="2435" y="1295"/>
                    <a:pt x="2059" y="774"/>
                  </a:cubicBezTo>
                  <a:cubicBezTo>
                    <a:pt x="1868" y="514"/>
                    <a:pt x="1714" y="319"/>
                    <a:pt x="1606" y="192"/>
                  </a:cubicBezTo>
                  <a:cubicBezTo>
                    <a:pt x="1556" y="132"/>
                    <a:pt x="1515" y="86"/>
                    <a:pt x="1482" y="47"/>
                  </a:cubicBezTo>
                  <a:cubicBezTo>
                    <a:pt x="1458" y="19"/>
                    <a:pt x="1443" y="4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6600850" y="1941950"/>
              <a:ext cx="490875" cy="224550"/>
            </a:xfrm>
            <a:custGeom>
              <a:avLst/>
              <a:gdLst/>
              <a:ahLst/>
              <a:cxnLst/>
              <a:rect l="l" t="t" r="r" b="b"/>
              <a:pathLst>
                <a:path w="19635" h="8982" extrusionOk="0">
                  <a:moveTo>
                    <a:pt x="3299" y="0"/>
                  </a:moveTo>
                  <a:cubicBezTo>
                    <a:pt x="2262" y="0"/>
                    <a:pt x="1430" y="211"/>
                    <a:pt x="878" y="417"/>
                  </a:cubicBezTo>
                  <a:cubicBezTo>
                    <a:pt x="585" y="527"/>
                    <a:pt x="365" y="634"/>
                    <a:pt x="220" y="713"/>
                  </a:cubicBezTo>
                  <a:cubicBezTo>
                    <a:pt x="76" y="794"/>
                    <a:pt x="0" y="838"/>
                    <a:pt x="4" y="844"/>
                  </a:cubicBezTo>
                  <a:cubicBezTo>
                    <a:pt x="4" y="844"/>
                    <a:pt x="5" y="844"/>
                    <a:pt x="6" y="844"/>
                  </a:cubicBezTo>
                  <a:cubicBezTo>
                    <a:pt x="18" y="844"/>
                    <a:pt x="96" y="810"/>
                    <a:pt x="236" y="745"/>
                  </a:cubicBezTo>
                  <a:cubicBezTo>
                    <a:pt x="384" y="676"/>
                    <a:pt x="606" y="581"/>
                    <a:pt x="901" y="481"/>
                  </a:cubicBezTo>
                  <a:cubicBezTo>
                    <a:pt x="1432" y="303"/>
                    <a:pt x="2215" y="120"/>
                    <a:pt x="3185" y="120"/>
                  </a:cubicBezTo>
                  <a:cubicBezTo>
                    <a:pt x="3286" y="120"/>
                    <a:pt x="3389" y="122"/>
                    <a:pt x="3494" y="126"/>
                  </a:cubicBezTo>
                  <a:cubicBezTo>
                    <a:pt x="4604" y="157"/>
                    <a:pt x="5914" y="458"/>
                    <a:pt x="7252" y="1070"/>
                  </a:cubicBezTo>
                  <a:cubicBezTo>
                    <a:pt x="8589" y="1675"/>
                    <a:pt x="9963" y="2561"/>
                    <a:pt x="11310" y="3593"/>
                  </a:cubicBezTo>
                  <a:cubicBezTo>
                    <a:pt x="12188" y="4288"/>
                    <a:pt x="12957" y="5094"/>
                    <a:pt x="13380" y="6028"/>
                  </a:cubicBezTo>
                  <a:cubicBezTo>
                    <a:pt x="13806" y="6952"/>
                    <a:pt x="13899" y="7976"/>
                    <a:pt x="13592" y="8804"/>
                  </a:cubicBezTo>
                  <a:lnTo>
                    <a:pt x="13526" y="8981"/>
                  </a:lnTo>
                  <a:lnTo>
                    <a:pt x="13696" y="8897"/>
                  </a:lnTo>
                  <a:cubicBezTo>
                    <a:pt x="14522" y="8486"/>
                    <a:pt x="15311" y="8177"/>
                    <a:pt x="16035" y="7980"/>
                  </a:cubicBezTo>
                  <a:cubicBezTo>
                    <a:pt x="16756" y="7780"/>
                    <a:pt x="17404" y="7685"/>
                    <a:pt x="17941" y="7637"/>
                  </a:cubicBezTo>
                  <a:cubicBezTo>
                    <a:pt x="18477" y="7587"/>
                    <a:pt x="18901" y="7579"/>
                    <a:pt x="19191" y="7573"/>
                  </a:cubicBezTo>
                  <a:cubicBezTo>
                    <a:pt x="19324" y="7571"/>
                    <a:pt x="19432" y="7571"/>
                    <a:pt x="19521" y="7569"/>
                  </a:cubicBezTo>
                  <a:cubicBezTo>
                    <a:pt x="19596" y="7567"/>
                    <a:pt x="19635" y="7563"/>
                    <a:pt x="19635" y="7560"/>
                  </a:cubicBezTo>
                  <a:cubicBezTo>
                    <a:pt x="19635" y="7556"/>
                    <a:pt x="19596" y="7552"/>
                    <a:pt x="19521" y="7546"/>
                  </a:cubicBezTo>
                  <a:cubicBezTo>
                    <a:pt x="19432" y="7540"/>
                    <a:pt x="19324" y="7535"/>
                    <a:pt x="19191" y="7527"/>
                  </a:cubicBezTo>
                  <a:cubicBezTo>
                    <a:pt x="19072" y="7523"/>
                    <a:pt x="18931" y="7520"/>
                    <a:pt x="18767" y="7520"/>
                  </a:cubicBezTo>
                  <a:cubicBezTo>
                    <a:pt x="18532" y="7520"/>
                    <a:pt x="18253" y="7526"/>
                    <a:pt x="17933" y="7548"/>
                  </a:cubicBezTo>
                  <a:cubicBezTo>
                    <a:pt x="17393" y="7585"/>
                    <a:pt x="16735" y="7668"/>
                    <a:pt x="16002" y="7861"/>
                  </a:cubicBezTo>
                  <a:cubicBezTo>
                    <a:pt x="15316" y="8035"/>
                    <a:pt x="14570" y="8313"/>
                    <a:pt x="13794" y="8683"/>
                  </a:cubicBezTo>
                  <a:lnTo>
                    <a:pt x="13794" y="8683"/>
                  </a:lnTo>
                  <a:cubicBezTo>
                    <a:pt x="14051" y="7848"/>
                    <a:pt x="13942" y="6853"/>
                    <a:pt x="13532" y="5958"/>
                  </a:cubicBezTo>
                  <a:cubicBezTo>
                    <a:pt x="13098" y="4986"/>
                    <a:pt x="12309" y="4158"/>
                    <a:pt x="11418" y="3456"/>
                  </a:cubicBezTo>
                  <a:cubicBezTo>
                    <a:pt x="10060" y="2414"/>
                    <a:pt x="8678" y="1531"/>
                    <a:pt x="7318" y="923"/>
                  </a:cubicBezTo>
                  <a:cubicBezTo>
                    <a:pt x="5960" y="311"/>
                    <a:pt x="4625" y="16"/>
                    <a:pt x="3496" y="3"/>
                  </a:cubicBezTo>
                  <a:cubicBezTo>
                    <a:pt x="3430" y="1"/>
                    <a:pt x="3364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6834300" y="1879025"/>
              <a:ext cx="115050" cy="77050"/>
            </a:xfrm>
            <a:custGeom>
              <a:avLst/>
              <a:gdLst/>
              <a:ahLst/>
              <a:cxnLst/>
              <a:rect l="l" t="t" r="r" b="b"/>
              <a:pathLst>
                <a:path w="4602" h="3082" extrusionOk="0">
                  <a:moveTo>
                    <a:pt x="882" y="0"/>
                  </a:moveTo>
                  <a:cubicBezTo>
                    <a:pt x="604" y="0"/>
                    <a:pt x="382" y="27"/>
                    <a:pt x="232" y="58"/>
                  </a:cubicBezTo>
                  <a:cubicBezTo>
                    <a:pt x="79" y="89"/>
                    <a:pt x="0" y="118"/>
                    <a:pt x="2" y="127"/>
                  </a:cubicBezTo>
                  <a:cubicBezTo>
                    <a:pt x="3" y="133"/>
                    <a:pt x="16" y="136"/>
                    <a:pt x="41" y="136"/>
                  </a:cubicBezTo>
                  <a:cubicBezTo>
                    <a:pt x="118" y="136"/>
                    <a:pt x="304" y="114"/>
                    <a:pt x="573" y="114"/>
                  </a:cubicBezTo>
                  <a:cubicBezTo>
                    <a:pt x="664" y="114"/>
                    <a:pt x="766" y="117"/>
                    <a:pt x="876" y="124"/>
                  </a:cubicBezTo>
                  <a:cubicBezTo>
                    <a:pt x="1408" y="154"/>
                    <a:pt x="2153" y="318"/>
                    <a:pt x="2840" y="758"/>
                  </a:cubicBezTo>
                  <a:cubicBezTo>
                    <a:pt x="3527" y="1202"/>
                    <a:pt x="3984" y="1812"/>
                    <a:pt x="4233" y="2282"/>
                  </a:cubicBezTo>
                  <a:cubicBezTo>
                    <a:pt x="4483" y="2752"/>
                    <a:pt x="4559" y="3081"/>
                    <a:pt x="4591" y="3081"/>
                  </a:cubicBezTo>
                  <a:cubicBezTo>
                    <a:pt x="4591" y="3081"/>
                    <a:pt x="4591" y="3081"/>
                    <a:pt x="4592" y="3081"/>
                  </a:cubicBezTo>
                  <a:cubicBezTo>
                    <a:pt x="4601" y="3079"/>
                    <a:pt x="4596" y="2994"/>
                    <a:pt x="4561" y="2844"/>
                  </a:cubicBezTo>
                  <a:cubicBezTo>
                    <a:pt x="4526" y="2693"/>
                    <a:pt x="4459" y="2479"/>
                    <a:pt x="4343" y="2228"/>
                  </a:cubicBezTo>
                  <a:cubicBezTo>
                    <a:pt x="4117" y="1727"/>
                    <a:pt x="3654" y="1077"/>
                    <a:pt x="2934" y="612"/>
                  </a:cubicBezTo>
                  <a:cubicBezTo>
                    <a:pt x="2215" y="149"/>
                    <a:pt x="1430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6430400" y="1770950"/>
              <a:ext cx="72025" cy="4700"/>
            </a:xfrm>
            <a:custGeom>
              <a:avLst/>
              <a:gdLst/>
              <a:ahLst/>
              <a:cxnLst/>
              <a:rect l="l" t="t" r="r" b="b"/>
              <a:pathLst>
                <a:path w="2881" h="188" extrusionOk="0">
                  <a:moveTo>
                    <a:pt x="1957" y="1"/>
                  </a:moveTo>
                  <a:cubicBezTo>
                    <a:pt x="1796" y="1"/>
                    <a:pt x="1621" y="3"/>
                    <a:pt x="1438" y="7"/>
                  </a:cubicBezTo>
                  <a:cubicBezTo>
                    <a:pt x="643" y="25"/>
                    <a:pt x="0" y="79"/>
                    <a:pt x="0" y="127"/>
                  </a:cubicBezTo>
                  <a:cubicBezTo>
                    <a:pt x="2" y="164"/>
                    <a:pt x="384" y="187"/>
                    <a:pt x="923" y="187"/>
                  </a:cubicBezTo>
                  <a:cubicBezTo>
                    <a:pt x="1084" y="187"/>
                    <a:pt x="1259" y="185"/>
                    <a:pt x="1441" y="181"/>
                  </a:cubicBezTo>
                  <a:cubicBezTo>
                    <a:pt x="2238" y="164"/>
                    <a:pt x="2881" y="110"/>
                    <a:pt x="2881" y="61"/>
                  </a:cubicBezTo>
                  <a:cubicBezTo>
                    <a:pt x="2879" y="24"/>
                    <a:pt x="2497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6392300" y="1701225"/>
              <a:ext cx="72275" cy="401075"/>
            </a:xfrm>
            <a:custGeom>
              <a:avLst/>
              <a:gdLst/>
              <a:ahLst/>
              <a:cxnLst/>
              <a:rect l="l" t="t" r="r" b="b"/>
              <a:pathLst>
                <a:path w="2891" h="16043" extrusionOk="0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0" y="14"/>
                    <a:pt x="180" y="176"/>
                    <a:pt x="440" y="524"/>
                  </a:cubicBezTo>
                  <a:cubicBezTo>
                    <a:pt x="691" y="873"/>
                    <a:pt x="1023" y="1419"/>
                    <a:pt x="1210" y="2167"/>
                  </a:cubicBezTo>
                  <a:cubicBezTo>
                    <a:pt x="1397" y="2908"/>
                    <a:pt x="1445" y="3865"/>
                    <a:pt x="1092" y="4822"/>
                  </a:cubicBezTo>
                  <a:cubicBezTo>
                    <a:pt x="920" y="5299"/>
                    <a:pt x="654" y="5777"/>
                    <a:pt x="488" y="6329"/>
                  </a:cubicBezTo>
                  <a:cubicBezTo>
                    <a:pt x="407" y="6603"/>
                    <a:pt x="355" y="6900"/>
                    <a:pt x="371" y="7201"/>
                  </a:cubicBezTo>
                  <a:cubicBezTo>
                    <a:pt x="384" y="7500"/>
                    <a:pt x="454" y="7801"/>
                    <a:pt x="562" y="8084"/>
                  </a:cubicBezTo>
                  <a:cubicBezTo>
                    <a:pt x="782" y="8655"/>
                    <a:pt x="1119" y="9142"/>
                    <a:pt x="1430" y="9609"/>
                  </a:cubicBezTo>
                  <a:cubicBezTo>
                    <a:pt x="1744" y="10072"/>
                    <a:pt x="2037" y="10521"/>
                    <a:pt x="2238" y="10988"/>
                  </a:cubicBezTo>
                  <a:cubicBezTo>
                    <a:pt x="2647" y="11924"/>
                    <a:pt x="2749" y="12859"/>
                    <a:pt x="2715" y="13627"/>
                  </a:cubicBezTo>
                  <a:cubicBezTo>
                    <a:pt x="2670" y="14401"/>
                    <a:pt x="2501" y="15010"/>
                    <a:pt x="2348" y="15416"/>
                  </a:cubicBezTo>
                  <a:cubicBezTo>
                    <a:pt x="2196" y="15823"/>
                    <a:pt x="2076" y="16033"/>
                    <a:pt x="2093" y="16043"/>
                  </a:cubicBezTo>
                  <a:cubicBezTo>
                    <a:pt x="2094" y="16043"/>
                    <a:pt x="2094" y="16043"/>
                    <a:pt x="2094" y="16043"/>
                  </a:cubicBezTo>
                  <a:cubicBezTo>
                    <a:pt x="2100" y="16043"/>
                    <a:pt x="2131" y="15993"/>
                    <a:pt x="2188" y="15894"/>
                  </a:cubicBezTo>
                  <a:cubicBezTo>
                    <a:pt x="2248" y="15796"/>
                    <a:pt x="2323" y="15641"/>
                    <a:pt x="2412" y="15441"/>
                  </a:cubicBezTo>
                  <a:cubicBezTo>
                    <a:pt x="2585" y="15039"/>
                    <a:pt x="2778" y="14422"/>
                    <a:pt x="2838" y="13635"/>
                  </a:cubicBezTo>
                  <a:cubicBezTo>
                    <a:pt x="2890" y="12852"/>
                    <a:pt x="2800" y="11891"/>
                    <a:pt x="2387" y="10924"/>
                  </a:cubicBezTo>
                  <a:cubicBezTo>
                    <a:pt x="1993" y="9944"/>
                    <a:pt x="1158" y="9109"/>
                    <a:pt x="726" y="8023"/>
                  </a:cubicBezTo>
                  <a:cubicBezTo>
                    <a:pt x="509" y="7481"/>
                    <a:pt x="486" y="6900"/>
                    <a:pt x="654" y="6375"/>
                  </a:cubicBezTo>
                  <a:cubicBezTo>
                    <a:pt x="809" y="5848"/>
                    <a:pt x="1069" y="5370"/>
                    <a:pt x="1245" y="4876"/>
                  </a:cubicBezTo>
                  <a:cubicBezTo>
                    <a:pt x="1601" y="3881"/>
                    <a:pt x="1536" y="2893"/>
                    <a:pt x="1331" y="2136"/>
                  </a:cubicBezTo>
                  <a:cubicBezTo>
                    <a:pt x="1123" y="1371"/>
                    <a:pt x="766" y="823"/>
                    <a:pt x="494" y="481"/>
                  </a:cubicBezTo>
                  <a:cubicBezTo>
                    <a:pt x="351" y="313"/>
                    <a:pt x="236" y="188"/>
                    <a:pt x="149" y="113"/>
                  </a:cubicBezTo>
                  <a:cubicBezTo>
                    <a:pt x="68" y="39"/>
                    <a:pt x="22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6449000" y="2243550"/>
              <a:ext cx="50100" cy="267900"/>
            </a:xfrm>
            <a:custGeom>
              <a:avLst/>
              <a:gdLst/>
              <a:ahLst/>
              <a:cxnLst/>
              <a:rect l="l" t="t" r="r" b="b"/>
              <a:pathLst>
                <a:path w="2004" h="10716" extrusionOk="0">
                  <a:moveTo>
                    <a:pt x="35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" y="27"/>
                    <a:pt x="474" y="483"/>
                    <a:pt x="941" y="1405"/>
                  </a:cubicBezTo>
                  <a:cubicBezTo>
                    <a:pt x="1411" y="2316"/>
                    <a:pt x="1826" y="3732"/>
                    <a:pt x="1691" y="5302"/>
                  </a:cubicBezTo>
                  <a:cubicBezTo>
                    <a:pt x="1624" y="6083"/>
                    <a:pt x="1423" y="6813"/>
                    <a:pt x="1151" y="7434"/>
                  </a:cubicBezTo>
                  <a:cubicBezTo>
                    <a:pt x="885" y="8055"/>
                    <a:pt x="514" y="8564"/>
                    <a:pt x="317" y="9056"/>
                  </a:cubicBezTo>
                  <a:cubicBezTo>
                    <a:pt x="109" y="9544"/>
                    <a:pt x="72" y="9990"/>
                    <a:pt x="119" y="10283"/>
                  </a:cubicBezTo>
                  <a:cubicBezTo>
                    <a:pt x="140" y="10430"/>
                    <a:pt x="177" y="10540"/>
                    <a:pt x="207" y="10611"/>
                  </a:cubicBezTo>
                  <a:cubicBezTo>
                    <a:pt x="237" y="10681"/>
                    <a:pt x="260" y="10716"/>
                    <a:pt x="265" y="10716"/>
                  </a:cubicBezTo>
                  <a:cubicBezTo>
                    <a:pt x="265" y="10716"/>
                    <a:pt x="265" y="10716"/>
                    <a:pt x="265" y="10716"/>
                  </a:cubicBezTo>
                  <a:cubicBezTo>
                    <a:pt x="281" y="10710"/>
                    <a:pt x="209" y="10561"/>
                    <a:pt x="186" y="10276"/>
                  </a:cubicBezTo>
                  <a:cubicBezTo>
                    <a:pt x="161" y="9992"/>
                    <a:pt x="215" y="9571"/>
                    <a:pt x="431" y="9107"/>
                  </a:cubicBezTo>
                  <a:cubicBezTo>
                    <a:pt x="634" y="8636"/>
                    <a:pt x="1014" y="8140"/>
                    <a:pt x="1297" y="7499"/>
                  </a:cubicBezTo>
                  <a:cubicBezTo>
                    <a:pt x="1585" y="6867"/>
                    <a:pt x="1797" y="6118"/>
                    <a:pt x="1865" y="5317"/>
                  </a:cubicBezTo>
                  <a:cubicBezTo>
                    <a:pt x="2004" y="3707"/>
                    <a:pt x="1558" y="2260"/>
                    <a:pt x="1051" y="1349"/>
                  </a:cubicBezTo>
                  <a:cubicBezTo>
                    <a:pt x="798" y="888"/>
                    <a:pt x="541" y="548"/>
                    <a:pt x="352" y="325"/>
                  </a:cubicBezTo>
                  <a:cubicBezTo>
                    <a:pt x="162" y="115"/>
                    <a:pt x="51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6235575" y="2640050"/>
              <a:ext cx="171175" cy="54925"/>
            </a:xfrm>
            <a:custGeom>
              <a:avLst/>
              <a:gdLst/>
              <a:ahLst/>
              <a:cxnLst/>
              <a:rect l="l" t="t" r="r" b="b"/>
              <a:pathLst>
                <a:path w="6847" h="2197" extrusionOk="0">
                  <a:moveTo>
                    <a:pt x="13" y="0"/>
                  </a:moveTo>
                  <a:cubicBezTo>
                    <a:pt x="12" y="0"/>
                    <a:pt x="11" y="0"/>
                    <a:pt x="11" y="1"/>
                  </a:cubicBezTo>
                  <a:lnTo>
                    <a:pt x="9" y="1"/>
                  </a:lnTo>
                  <a:cubicBezTo>
                    <a:pt x="1" y="7"/>
                    <a:pt x="53" y="101"/>
                    <a:pt x="169" y="259"/>
                  </a:cubicBezTo>
                  <a:cubicBezTo>
                    <a:pt x="283" y="418"/>
                    <a:pt x="466" y="636"/>
                    <a:pt x="723" y="873"/>
                  </a:cubicBezTo>
                  <a:cubicBezTo>
                    <a:pt x="1230" y="1351"/>
                    <a:pt x="2081" y="1893"/>
                    <a:pt x="3144" y="2104"/>
                  </a:cubicBezTo>
                  <a:cubicBezTo>
                    <a:pt x="3472" y="2169"/>
                    <a:pt x="3793" y="2197"/>
                    <a:pt x="4100" y="2197"/>
                  </a:cubicBezTo>
                  <a:cubicBezTo>
                    <a:pt x="4786" y="2197"/>
                    <a:pt x="5399" y="2058"/>
                    <a:pt x="5849" y="1886"/>
                  </a:cubicBezTo>
                  <a:cubicBezTo>
                    <a:pt x="6177" y="1764"/>
                    <a:pt x="6429" y="1633"/>
                    <a:pt x="6595" y="1529"/>
                  </a:cubicBezTo>
                  <a:cubicBezTo>
                    <a:pt x="6763" y="1427"/>
                    <a:pt x="6846" y="1359"/>
                    <a:pt x="6840" y="1349"/>
                  </a:cubicBezTo>
                  <a:cubicBezTo>
                    <a:pt x="6839" y="1348"/>
                    <a:pt x="6838" y="1347"/>
                    <a:pt x="6835" y="1347"/>
                  </a:cubicBezTo>
                  <a:cubicBezTo>
                    <a:pt x="6786" y="1347"/>
                    <a:pt x="6427" y="1569"/>
                    <a:pt x="5808" y="1770"/>
                  </a:cubicBezTo>
                  <a:cubicBezTo>
                    <a:pt x="5377" y="1912"/>
                    <a:pt x="4803" y="2027"/>
                    <a:pt x="4164" y="2027"/>
                  </a:cubicBezTo>
                  <a:cubicBezTo>
                    <a:pt x="3848" y="2027"/>
                    <a:pt x="3515" y="1999"/>
                    <a:pt x="3177" y="1932"/>
                  </a:cubicBezTo>
                  <a:cubicBezTo>
                    <a:pt x="2152" y="1730"/>
                    <a:pt x="1323" y="1224"/>
                    <a:pt x="805" y="780"/>
                  </a:cubicBezTo>
                  <a:cubicBezTo>
                    <a:pt x="294" y="350"/>
                    <a:pt x="4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6364600" y="2808525"/>
              <a:ext cx="147425" cy="121550"/>
            </a:xfrm>
            <a:custGeom>
              <a:avLst/>
              <a:gdLst/>
              <a:ahLst/>
              <a:cxnLst/>
              <a:rect l="l" t="t" r="r" b="b"/>
              <a:pathLst>
                <a:path w="5897" h="4862" extrusionOk="0">
                  <a:moveTo>
                    <a:pt x="12" y="0"/>
                  </a:moveTo>
                  <a:cubicBezTo>
                    <a:pt x="11" y="0"/>
                    <a:pt x="11" y="0"/>
                    <a:pt x="10" y="1"/>
                  </a:cubicBezTo>
                  <a:cubicBezTo>
                    <a:pt x="1" y="9"/>
                    <a:pt x="55" y="103"/>
                    <a:pt x="163" y="269"/>
                  </a:cubicBezTo>
                  <a:cubicBezTo>
                    <a:pt x="273" y="435"/>
                    <a:pt x="439" y="668"/>
                    <a:pt x="655" y="950"/>
                  </a:cubicBezTo>
                  <a:cubicBezTo>
                    <a:pt x="1091" y="1509"/>
                    <a:pt x="1741" y="2248"/>
                    <a:pt x="2551" y="2970"/>
                  </a:cubicBezTo>
                  <a:cubicBezTo>
                    <a:pt x="3360" y="3691"/>
                    <a:pt x="4160" y="4261"/>
                    <a:pt x="4776" y="4623"/>
                  </a:cubicBezTo>
                  <a:cubicBezTo>
                    <a:pt x="5059" y="4784"/>
                    <a:pt x="5331" y="4861"/>
                    <a:pt x="5534" y="4861"/>
                  </a:cubicBezTo>
                  <a:cubicBezTo>
                    <a:pt x="5554" y="4861"/>
                    <a:pt x="5574" y="4860"/>
                    <a:pt x="5594" y="4859"/>
                  </a:cubicBezTo>
                  <a:cubicBezTo>
                    <a:pt x="5800" y="4845"/>
                    <a:pt x="5897" y="4772"/>
                    <a:pt x="5893" y="4766"/>
                  </a:cubicBezTo>
                  <a:cubicBezTo>
                    <a:pt x="5892" y="4764"/>
                    <a:pt x="5889" y="4763"/>
                    <a:pt x="5885" y="4763"/>
                  </a:cubicBezTo>
                  <a:cubicBezTo>
                    <a:pt x="5859" y="4763"/>
                    <a:pt x="5775" y="4792"/>
                    <a:pt x="5634" y="4792"/>
                  </a:cubicBezTo>
                  <a:cubicBezTo>
                    <a:pt x="5620" y="4792"/>
                    <a:pt x="5606" y="4792"/>
                    <a:pt x="5592" y="4791"/>
                  </a:cubicBezTo>
                  <a:cubicBezTo>
                    <a:pt x="5401" y="4785"/>
                    <a:pt x="5133" y="4700"/>
                    <a:pt x="4837" y="4517"/>
                  </a:cubicBezTo>
                  <a:cubicBezTo>
                    <a:pt x="4253" y="4135"/>
                    <a:pt x="3466" y="3553"/>
                    <a:pt x="2667" y="2839"/>
                  </a:cubicBezTo>
                  <a:cubicBezTo>
                    <a:pt x="1864" y="2125"/>
                    <a:pt x="1207" y="1407"/>
                    <a:pt x="751" y="871"/>
                  </a:cubicBezTo>
                  <a:cubicBezTo>
                    <a:pt x="306" y="346"/>
                    <a:pt x="4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6381575" y="2873450"/>
              <a:ext cx="45950" cy="111475"/>
            </a:xfrm>
            <a:custGeom>
              <a:avLst/>
              <a:gdLst/>
              <a:ahLst/>
              <a:cxnLst/>
              <a:rect l="l" t="t" r="r" b="b"/>
              <a:pathLst>
                <a:path w="1838" h="4459" extrusionOk="0">
                  <a:moveTo>
                    <a:pt x="1420" y="0"/>
                  </a:moveTo>
                  <a:cubicBezTo>
                    <a:pt x="1419" y="0"/>
                    <a:pt x="1419" y="0"/>
                    <a:pt x="1419" y="1"/>
                  </a:cubicBezTo>
                  <a:cubicBezTo>
                    <a:pt x="1390" y="12"/>
                    <a:pt x="1500" y="276"/>
                    <a:pt x="1573" y="722"/>
                  </a:cubicBezTo>
                  <a:cubicBezTo>
                    <a:pt x="1647" y="1166"/>
                    <a:pt x="1660" y="1804"/>
                    <a:pt x="1456" y="2460"/>
                  </a:cubicBezTo>
                  <a:cubicBezTo>
                    <a:pt x="1249" y="3116"/>
                    <a:pt x="873" y="3631"/>
                    <a:pt x="558" y="3952"/>
                  </a:cubicBezTo>
                  <a:cubicBezTo>
                    <a:pt x="244" y="4278"/>
                    <a:pt x="1" y="4432"/>
                    <a:pt x="18" y="4457"/>
                  </a:cubicBezTo>
                  <a:cubicBezTo>
                    <a:pt x="19" y="4458"/>
                    <a:pt x="20" y="4459"/>
                    <a:pt x="22" y="4459"/>
                  </a:cubicBezTo>
                  <a:cubicBezTo>
                    <a:pt x="57" y="4459"/>
                    <a:pt x="314" y="4337"/>
                    <a:pt x="643" y="4040"/>
                  </a:cubicBezTo>
                  <a:cubicBezTo>
                    <a:pt x="991" y="3732"/>
                    <a:pt x="1405" y="3203"/>
                    <a:pt x="1621" y="2512"/>
                  </a:cubicBezTo>
                  <a:cubicBezTo>
                    <a:pt x="1838" y="1822"/>
                    <a:pt x="1803" y="1150"/>
                    <a:pt x="1695" y="699"/>
                  </a:cubicBezTo>
                  <a:cubicBezTo>
                    <a:pt x="1588" y="249"/>
                    <a:pt x="1439" y="0"/>
                    <a:pt x="14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6779500" y="2456725"/>
              <a:ext cx="357700" cy="286375"/>
            </a:xfrm>
            <a:custGeom>
              <a:avLst/>
              <a:gdLst/>
              <a:ahLst/>
              <a:cxnLst/>
              <a:rect l="l" t="t" r="r" b="b"/>
              <a:pathLst>
                <a:path w="14308" h="11455" extrusionOk="0">
                  <a:moveTo>
                    <a:pt x="13571" y="1"/>
                  </a:moveTo>
                  <a:lnTo>
                    <a:pt x="13571" y="1"/>
                  </a:lnTo>
                  <a:cubicBezTo>
                    <a:pt x="13654" y="1021"/>
                    <a:pt x="13044" y="1976"/>
                    <a:pt x="12317" y="2698"/>
                  </a:cubicBezTo>
                  <a:cubicBezTo>
                    <a:pt x="11807" y="3203"/>
                    <a:pt x="11213" y="3647"/>
                    <a:pt x="10525" y="3844"/>
                  </a:cubicBezTo>
                  <a:cubicBezTo>
                    <a:pt x="10204" y="3935"/>
                    <a:pt x="9879" y="3969"/>
                    <a:pt x="9551" y="3969"/>
                  </a:cubicBezTo>
                  <a:cubicBezTo>
                    <a:pt x="8639" y="3969"/>
                    <a:pt x="7703" y="3703"/>
                    <a:pt x="6780" y="3645"/>
                  </a:cubicBezTo>
                  <a:cubicBezTo>
                    <a:pt x="6659" y="3637"/>
                    <a:pt x="6538" y="3634"/>
                    <a:pt x="6417" y="3634"/>
                  </a:cubicBezTo>
                  <a:cubicBezTo>
                    <a:pt x="4588" y="3634"/>
                    <a:pt x="2772" y="4498"/>
                    <a:pt x="1633" y="5929"/>
                  </a:cubicBezTo>
                  <a:cubicBezTo>
                    <a:pt x="415" y="7454"/>
                    <a:pt x="0" y="9585"/>
                    <a:pt x="554" y="11455"/>
                  </a:cubicBezTo>
                  <a:cubicBezTo>
                    <a:pt x="517" y="9151"/>
                    <a:pt x="1779" y="6871"/>
                    <a:pt x="3749" y="5679"/>
                  </a:cubicBezTo>
                  <a:cubicBezTo>
                    <a:pt x="4780" y="5054"/>
                    <a:pt x="5985" y="4740"/>
                    <a:pt x="7189" y="4740"/>
                  </a:cubicBezTo>
                  <a:cubicBezTo>
                    <a:pt x="8287" y="4740"/>
                    <a:pt x="9384" y="5001"/>
                    <a:pt x="10349" y="5526"/>
                  </a:cubicBezTo>
                  <a:cubicBezTo>
                    <a:pt x="10349" y="5526"/>
                    <a:pt x="11491" y="5113"/>
                    <a:pt x="12899" y="3707"/>
                  </a:cubicBezTo>
                  <a:cubicBezTo>
                    <a:pt x="14308" y="2303"/>
                    <a:pt x="13571" y="1"/>
                    <a:pt x="1357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6671850" y="1940600"/>
              <a:ext cx="419875" cy="222525"/>
            </a:xfrm>
            <a:custGeom>
              <a:avLst/>
              <a:gdLst/>
              <a:ahLst/>
              <a:cxnLst/>
              <a:rect l="l" t="t" r="r" b="b"/>
              <a:pathLst>
                <a:path w="16795" h="8901" extrusionOk="0">
                  <a:moveTo>
                    <a:pt x="1084" y="1"/>
                  </a:moveTo>
                  <a:cubicBezTo>
                    <a:pt x="723" y="1"/>
                    <a:pt x="361" y="19"/>
                    <a:pt x="0" y="57"/>
                  </a:cubicBezTo>
                  <a:cubicBezTo>
                    <a:pt x="1681" y="406"/>
                    <a:pt x="3371" y="759"/>
                    <a:pt x="4974" y="1374"/>
                  </a:cubicBezTo>
                  <a:cubicBezTo>
                    <a:pt x="6577" y="1990"/>
                    <a:pt x="8103" y="2887"/>
                    <a:pt x="9236" y="4180"/>
                  </a:cubicBezTo>
                  <a:cubicBezTo>
                    <a:pt x="10368" y="5470"/>
                    <a:pt x="11072" y="7189"/>
                    <a:pt x="10922" y="8900"/>
                  </a:cubicBezTo>
                  <a:cubicBezTo>
                    <a:pt x="12814" y="7693"/>
                    <a:pt x="14474" y="7801"/>
                    <a:pt x="16795" y="7614"/>
                  </a:cubicBezTo>
                  <a:cubicBezTo>
                    <a:pt x="15839" y="7485"/>
                    <a:pt x="15027" y="7416"/>
                    <a:pt x="14223" y="7416"/>
                  </a:cubicBezTo>
                  <a:cubicBezTo>
                    <a:pt x="13340" y="7416"/>
                    <a:pt x="12466" y="7499"/>
                    <a:pt x="11422" y="7679"/>
                  </a:cubicBezTo>
                  <a:cubicBezTo>
                    <a:pt x="11574" y="6624"/>
                    <a:pt x="11238" y="5538"/>
                    <a:pt x="10654" y="4646"/>
                  </a:cubicBezTo>
                  <a:cubicBezTo>
                    <a:pt x="10067" y="3757"/>
                    <a:pt x="9247" y="3043"/>
                    <a:pt x="8373" y="2434"/>
                  </a:cubicBezTo>
                  <a:cubicBezTo>
                    <a:pt x="6242" y="944"/>
                    <a:pt x="3673" y="1"/>
                    <a:pt x="1084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6407100" y="1705050"/>
              <a:ext cx="95625" cy="68600"/>
            </a:xfrm>
            <a:custGeom>
              <a:avLst/>
              <a:gdLst/>
              <a:ahLst/>
              <a:cxnLst/>
              <a:rect l="l" t="t" r="r" b="b"/>
              <a:pathLst>
                <a:path w="3825" h="2744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488"/>
                    <a:pt x="269" y="930"/>
                    <a:pt x="506" y="1356"/>
                  </a:cubicBezTo>
                  <a:cubicBezTo>
                    <a:pt x="741" y="1783"/>
                    <a:pt x="959" y="2271"/>
                    <a:pt x="842" y="2744"/>
                  </a:cubicBezTo>
                  <a:lnTo>
                    <a:pt x="880" y="2744"/>
                  </a:lnTo>
                  <a:lnTo>
                    <a:pt x="2948" y="2610"/>
                  </a:lnTo>
                  <a:cubicBezTo>
                    <a:pt x="3251" y="2589"/>
                    <a:pt x="3570" y="2566"/>
                    <a:pt x="3824" y="2398"/>
                  </a:cubicBezTo>
                  <a:cubicBezTo>
                    <a:pt x="3378" y="2244"/>
                    <a:pt x="2906" y="2166"/>
                    <a:pt x="2433" y="2166"/>
                  </a:cubicBezTo>
                  <a:cubicBezTo>
                    <a:pt x="2325" y="2166"/>
                    <a:pt x="2217" y="2170"/>
                    <a:pt x="2109" y="2178"/>
                  </a:cubicBezTo>
                  <a:cubicBezTo>
                    <a:pt x="2060" y="2182"/>
                    <a:pt x="2009" y="2186"/>
                    <a:pt x="1959" y="2186"/>
                  </a:cubicBezTo>
                  <a:cubicBezTo>
                    <a:pt x="1896" y="2186"/>
                    <a:pt x="1833" y="2179"/>
                    <a:pt x="1775" y="2153"/>
                  </a:cubicBezTo>
                  <a:cubicBezTo>
                    <a:pt x="1623" y="2086"/>
                    <a:pt x="1550" y="1916"/>
                    <a:pt x="1482" y="1764"/>
                  </a:cubicBezTo>
                  <a:cubicBezTo>
                    <a:pt x="1164" y="1057"/>
                    <a:pt x="649" y="440"/>
                    <a:pt x="1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6355675" y="2873300"/>
              <a:ext cx="187550" cy="121925"/>
            </a:xfrm>
            <a:custGeom>
              <a:avLst/>
              <a:gdLst/>
              <a:ahLst/>
              <a:cxnLst/>
              <a:rect l="l" t="t" r="r" b="b"/>
              <a:pathLst>
                <a:path w="7502" h="4877" extrusionOk="0">
                  <a:moveTo>
                    <a:pt x="2376" y="1"/>
                  </a:moveTo>
                  <a:lnTo>
                    <a:pt x="2376" y="1"/>
                  </a:lnTo>
                  <a:cubicBezTo>
                    <a:pt x="2765" y="392"/>
                    <a:pt x="2737" y="1021"/>
                    <a:pt x="2684" y="1569"/>
                  </a:cubicBezTo>
                  <a:cubicBezTo>
                    <a:pt x="2617" y="2246"/>
                    <a:pt x="2546" y="2947"/>
                    <a:pt x="2212" y="3539"/>
                  </a:cubicBezTo>
                  <a:cubicBezTo>
                    <a:pt x="1795" y="4280"/>
                    <a:pt x="730" y="4425"/>
                    <a:pt x="1" y="4861"/>
                  </a:cubicBezTo>
                  <a:cubicBezTo>
                    <a:pt x="158" y="4870"/>
                    <a:pt x="324" y="4877"/>
                    <a:pt x="496" y="4877"/>
                  </a:cubicBezTo>
                  <a:cubicBezTo>
                    <a:pt x="1236" y="4877"/>
                    <a:pt x="2068" y="4762"/>
                    <a:pt x="2586" y="4328"/>
                  </a:cubicBezTo>
                  <a:cubicBezTo>
                    <a:pt x="3225" y="3796"/>
                    <a:pt x="3717" y="3111"/>
                    <a:pt x="4201" y="2434"/>
                  </a:cubicBezTo>
                  <a:cubicBezTo>
                    <a:pt x="4701" y="2647"/>
                    <a:pt x="5244" y="2754"/>
                    <a:pt x="5788" y="2754"/>
                  </a:cubicBezTo>
                  <a:cubicBezTo>
                    <a:pt x="6378" y="2754"/>
                    <a:pt x="6968" y="2629"/>
                    <a:pt x="7502" y="2380"/>
                  </a:cubicBezTo>
                  <a:cubicBezTo>
                    <a:pt x="5746" y="2239"/>
                    <a:pt x="4050" y="1467"/>
                    <a:pt x="2791" y="236"/>
                  </a:cubicBezTo>
                  <a:lnTo>
                    <a:pt x="2376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6989075" y="3100050"/>
              <a:ext cx="107375" cy="62875"/>
            </a:xfrm>
            <a:custGeom>
              <a:avLst/>
              <a:gdLst/>
              <a:ahLst/>
              <a:cxnLst/>
              <a:rect l="l" t="t" r="r" b="b"/>
              <a:pathLst>
                <a:path w="4295" h="2515" extrusionOk="0">
                  <a:moveTo>
                    <a:pt x="313" y="1"/>
                  </a:moveTo>
                  <a:cubicBezTo>
                    <a:pt x="308" y="1"/>
                    <a:pt x="302" y="1"/>
                    <a:pt x="297" y="2"/>
                  </a:cubicBezTo>
                  <a:cubicBezTo>
                    <a:pt x="195" y="21"/>
                    <a:pt x="205" y="168"/>
                    <a:pt x="235" y="267"/>
                  </a:cubicBezTo>
                  <a:cubicBezTo>
                    <a:pt x="428" y="890"/>
                    <a:pt x="372" y="1588"/>
                    <a:pt x="81" y="2173"/>
                  </a:cubicBezTo>
                  <a:cubicBezTo>
                    <a:pt x="41" y="2258"/>
                    <a:pt x="0" y="2375"/>
                    <a:pt x="75" y="2433"/>
                  </a:cubicBezTo>
                  <a:cubicBezTo>
                    <a:pt x="106" y="2456"/>
                    <a:pt x="149" y="2458"/>
                    <a:pt x="187" y="2460"/>
                  </a:cubicBezTo>
                  <a:cubicBezTo>
                    <a:pt x="264" y="2463"/>
                    <a:pt x="341" y="2464"/>
                    <a:pt x="418" y="2464"/>
                  </a:cubicBezTo>
                  <a:cubicBezTo>
                    <a:pt x="1027" y="2464"/>
                    <a:pt x="1634" y="2383"/>
                    <a:pt x="2242" y="2340"/>
                  </a:cubicBezTo>
                  <a:cubicBezTo>
                    <a:pt x="2455" y="2325"/>
                    <a:pt x="2671" y="2315"/>
                    <a:pt x="2886" y="2315"/>
                  </a:cubicBezTo>
                  <a:cubicBezTo>
                    <a:pt x="3361" y="2315"/>
                    <a:pt x="3834" y="2364"/>
                    <a:pt x="4281" y="2514"/>
                  </a:cubicBezTo>
                  <a:lnTo>
                    <a:pt x="4295" y="2408"/>
                  </a:lnTo>
                  <a:cubicBezTo>
                    <a:pt x="3928" y="1991"/>
                    <a:pt x="3399" y="1744"/>
                    <a:pt x="2855" y="1627"/>
                  </a:cubicBezTo>
                  <a:cubicBezTo>
                    <a:pt x="2461" y="1541"/>
                    <a:pt x="2056" y="1520"/>
                    <a:pt x="1650" y="1520"/>
                  </a:cubicBezTo>
                  <a:cubicBezTo>
                    <a:pt x="1499" y="1520"/>
                    <a:pt x="1347" y="1523"/>
                    <a:pt x="1196" y="1526"/>
                  </a:cubicBezTo>
                  <a:cubicBezTo>
                    <a:pt x="1181" y="949"/>
                    <a:pt x="886" y="388"/>
                    <a:pt x="421" y="48"/>
                  </a:cubicBezTo>
                  <a:cubicBezTo>
                    <a:pt x="388" y="25"/>
                    <a:pt x="351" y="1"/>
                    <a:pt x="31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6380675" y="3161250"/>
              <a:ext cx="614150" cy="646725"/>
            </a:xfrm>
            <a:custGeom>
              <a:avLst/>
              <a:gdLst/>
              <a:ahLst/>
              <a:cxnLst/>
              <a:rect l="l" t="t" r="r" b="b"/>
              <a:pathLst>
                <a:path w="24566" h="25869" extrusionOk="0">
                  <a:moveTo>
                    <a:pt x="24351" y="1"/>
                  </a:moveTo>
                  <a:cubicBezTo>
                    <a:pt x="23308" y="1266"/>
                    <a:pt x="22115" y="1783"/>
                    <a:pt x="20568" y="2329"/>
                  </a:cubicBezTo>
                  <a:cubicBezTo>
                    <a:pt x="19021" y="2875"/>
                    <a:pt x="18072" y="3083"/>
                    <a:pt x="16445" y="3301"/>
                  </a:cubicBezTo>
                  <a:cubicBezTo>
                    <a:pt x="15500" y="3427"/>
                    <a:pt x="13708" y="3886"/>
                    <a:pt x="12787" y="4478"/>
                  </a:cubicBezTo>
                  <a:cubicBezTo>
                    <a:pt x="11165" y="4592"/>
                    <a:pt x="9766" y="5999"/>
                    <a:pt x="8433" y="7770"/>
                  </a:cubicBezTo>
                  <a:cubicBezTo>
                    <a:pt x="8011" y="8302"/>
                    <a:pt x="8047" y="9410"/>
                    <a:pt x="7839" y="10210"/>
                  </a:cubicBezTo>
                  <a:cubicBezTo>
                    <a:pt x="7667" y="10864"/>
                    <a:pt x="7746" y="11628"/>
                    <a:pt x="7330" y="12197"/>
                  </a:cubicBezTo>
                  <a:cubicBezTo>
                    <a:pt x="5921" y="14115"/>
                    <a:pt x="5425" y="14935"/>
                    <a:pt x="2466" y="17487"/>
                  </a:cubicBezTo>
                  <a:cubicBezTo>
                    <a:pt x="1247" y="18541"/>
                    <a:pt x="1893" y="18568"/>
                    <a:pt x="807" y="19758"/>
                  </a:cubicBezTo>
                  <a:lnTo>
                    <a:pt x="809" y="19758"/>
                  </a:lnTo>
                  <a:cubicBezTo>
                    <a:pt x="1015" y="19957"/>
                    <a:pt x="0" y="21730"/>
                    <a:pt x="207" y="21929"/>
                  </a:cubicBezTo>
                  <a:cubicBezTo>
                    <a:pt x="573" y="21637"/>
                    <a:pt x="994" y="21392"/>
                    <a:pt x="1297" y="21043"/>
                  </a:cubicBezTo>
                  <a:cubicBezTo>
                    <a:pt x="2066" y="20161"/>
                    <a:pt x="2641" y="19044"/>
                    <a:pt x="3548" y="18359"/>
                  </a:cubicBezTo>
                  <a:cubicBezTo>
                    <a:pt x="6232" y="16334"/>
                    <a:pt x="7590" y="13534"/>
                    <a:pt x="8977" y="10586"/>
                  </a:cubicBezTo>
                  <a:cubicBezTo>
                    <a:pt x="9816" y="8806"/>
                    <a:pt x="11533" y="7357"/>
                    <a:pt x="13096" y="6047"/>
                  </a:cubicBezTo>
                  <a:cubicBezTo>
                    <a:pt x="13253" y="5915"/>
                    <a:pt x="13536" y="5856"/>
                    <a:pt x="13863" y="5856"/>
                  </a:cubicBezTo>
                  <a:cubicBezTo>
                    <a:pt x="14507" y="5856"/>
                    <a:pt x="15325" y="6082"/>
                    <a:pt x="15701" y="6421"/>
                  </a:cubicBezTo>
                  <a:cubicBezTo>
                    <a:pt x="19158" y="9531"/>
                    <a:pt x="18371" y="14889"/>
                    <a:pt x="14121" y="17020"/>
                  </a:cubicBezTo>
                  <a:cubicBezTo>
                    <a:pt x="14545" y="19841"/>
                    <a:pt x="12836" y="21155"/>
                    <a:pt x="10742" y="22114"/>
                  </a:cubicBezTo>
                  <a:cubicBezTo>
                    <a:pt x="9253" y="22795"/>
                    <a:pt x="7630" y="23194"/>
                    <a:pt x="6160" y="23908"/>
                  </a:cubicBezTo>
                  <a:cubicBezTo>
                    <a:pt x="5360" y="24296"/>
                    <a:pt x="4752" y="25079"/>
                    <a:pt x="4310" y="25868"/>
                  </a:cubicBezTo>
                  <a:lnTo>
                    <a:pt x="4310" y="25868"/>
                  </a:lnTo>
                  <a:cubicBezTo>
                    <a:pt x="6577" y="24936"/>
                    <a:pt x="8846" y="24016"/>
                    <a:pt x="11107" y="23071"/>
                  </a:cubicBezTo>
                  <a:cubicBezTo>
                    <a:pt x="14433" y="21682"/>
                    <a:pt x="15566" y="18373"/>
                    <a:pt x="17414" y="15726"/>
                  </a:cubicBezTo>
                  <a:cubicBezTo>
                    <a:pt x="19546" y="12672"/>
                    <a:pt x="19754" y="8667"/>
                    <a:pt x="14688" y="4922"/>
                  </a:cubicBezTo>
                  <a:cubicBezTo>
                    <a:pt x="14468" y="4804"/>
                    <a:pt x="14254" y="4719"/>
                    <a:pt x="14041" y="4648"/>
                  </a:cubicBezTo>
                  <a:cubicBezTo>
                    <a:pt x="15811" y="4619"/>
                    <a:pt x="17578" y="4509"/>
                    <a:pt x="19274" y="4031"/>
                  </a:cubicBezTo>
                  <a:cubicBezTo>
                    <a:pt x="21452" y="3415"/>
                    <a:pt x="23533" y="2101"/>
                    <a:pt x="24566" y="87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6290325" y="3021525"/>
              <a:ext cx="393175" cy="234475"/>
            </a:xfrm>
            <a:custGeom>
              <a:avLst/>
              <a:gdLst/>
              <a:ahLst/>
              <a:cxnLst/>
              <a:rect l="l" t="t" r="r" b="b"/>
              <a:pathLst>
                <a:path w="15727" h="9379" extrusionOk="0">
                  <a:moveTo>
                    <a:pt x="15726" y="0"/>
                  </a:moveTo>
                  <a:cubicBezTo>
                    <a:pt x="14509" y="2400"/>
                    <a:pt x="12979" y="5248"/>
                    <a:pt x="10426" y="6651"/>
                  </a:cubicBezTo>
                  <a:cubicBezTo>
                    <a:pt x="7899" y="8041"/>
                    <a:pt x="4956" y="8284"/>
                    <a:pt x="2036" y="8284"/>
                  </a:cubicBezTo>
                  <a:cubicBezTo>
                    <a:pt x="1355" y="8284"/>
                    <a:pt x="674" y="8271"/>
                    <a:pt x="1" y="8256"/>
                  </a:cubicBezTo>
                  <a:lnTo>
                    <a:pt x="1" y="8256"/>
                  </a:lnTo>
                  <a:cubicBezTo>
                    <a:pt x="1527" y="9004"/>
                    <a:pt x="3226" y="9378"/>
                    <a:pt x="4925" y="9378"/>
                  </a:cubicBezTo>
                  <a:cubicBezTo>
                    <a:pt x="6664" y="9378"/>
                    <a:pt x="8403" y="8987"/>
                    <a:pt x="9956" y="8206"/>
                  </a:cubicBezTo>
                  <a:cubicBezTo>
                    <a:pt x="13029" y="6658"/>
                    <a:pt x="15103" y="3382"/>
                    <a:pt x="15726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6891150" y="2356000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2210" y="1"/>
                  </a:moveTo>
                  <a:cubicBezTo>
                    <a:pt x="2176" y="1"/>
                    <a:pt x="2142" y="2"/>
                    <a:pt x="2107" y="3"/>
                  </a:cubicBezTo>
                  <a:cubicBezTo>
                    <a:pt x="1610" y="28"/>
                    <a:pt x="1112" y="140"/>
                    <a:pt x="682" y="382"/>
                  </a:cubicBezTo>
                  <a:cubicBezTo>
                    <a:pt x="269" y="615"/>
                    <a:pt x="1" y="1084"/>
                    <a:pt x="91" y="1549"/>
                  </a:cubicBezTo>
                  <a:cubicBezTo>
                    <a:pt x="232" y="2282"/>
                    <a:pt x="1071" y="2484"/>
                    <a:pt x="1745" y="2710"/>
                  </a:cubicBezTo>
                  <a:cubicBezTo>
                    <a:pt x="3228" y="3208"/>
                    <a:pt x="4417" y="4311"/>
                    <a:pt x="5765" y="5108"/>
                  </a:cubicBezTo>
                  <a:cubicBezTo>
                    <a:pt x="6153" y="5336"/>
                    <a:pt x="6568" y="5544"/>
                    <a:pt x="7017" y="5587"/>
                  </a:cubicBezTo>
                  <a:cubicBezTo>
                    <a:pt x="7066" y="5591"/>
                    <a:pt x="7115" y="5594"/>
                    <a:pt x="7164" y="5594"/>
                  </a:cubicBezTo>
                  <a:cubicBezTo>
                    <a:pt x="7568" y="5594"/>
                    <a:pt x="7983" y="5437"/>
                    <a:pt x="8214" y="5108"/>
                  </a:cubicBezTo>
                  <a:cubicBezTo>
                    <a:pt x="8543" y="4632"/>
                    <a:pt x="8399" y="3970"/>
                    <a:pt x="8131" y="3457"/>
                  </a:cubicBezTo>
                  <a:cubicBezTo>
                    <a:pt x="7614" y="2459"/>
                    <a:pt x="6711" y="1707"/>
                    <a:pt x="5721" y="1178"/>
                  </a:cubicBezTo>
                  <a:cubicBezTo>
                    <a:pt x="4839" y="708"/>
                    <a:pt x="3884" y="399"/>
                    <a:pt x="2925" y="111"/>
                  </a:cubicBezTo>
                  <a:cubicBezTo>
                    <a:pt x="2694" y="42"/>
                    <a:pt x="2453" y="1"/>
                    <a:pt x="2210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6684475" y="1977775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2210" y="1"/>
                  </a:moveTo>
                  <a:cubicBezTo>
                    <a:pt x="2176" y="1"/>
                    <a:pt x="2141" y="1"/>
                    <a:pt x="2107" y="3"/>
                  </a:cubicBezTo>
                  <a:cubicBezTo>
                    <a:pt x="1608" y="28"/>
                    <a:pt x="1110" y="140"/>
                    <a:pt x="682" y="383"/>
                  </a:cubicBezTo>
                  <a:lnTo>
                    <a:pt x="680" y="383"/>
                  </a:lnTo>
                  <a:cubicBezTo>
                    <a:pt x="267" y="617"/>
                    <a:pt x="1" y="1083"/>
                    <a:pt x="89" y="1550"/>
                  </a:cubicBezTo>
                  <a:cubicBezTo>
                    <a:pt x="230" y="2282"/>
                    <a:pt x="1070" y="2484"/>
                    <a:pt x="1743" y="2710"/>
                  </a:cubicBezTo>
                  <a:cubicBezTo>
                    <a:pt x="3228" y="3208"/>
                    <a:pt x="4417" y="4313"/>
                    <a:pt x="5763" y="5108"/>
                  </a:cubicBezTo>
                  <a:cubicBezTo>
                    <a:pt x="6151" y="5338"/>
                    <a:pt x="6566" y="5544"/>
                    <a:pt x="7016" y="5586"/>
                  </a:cubicBezTo>
                  <a:cubicBezTo>
                    <a:pt x="7065" y="5591"/>
                    <a:pt x="7116" y="5594"/>
                    <a:pt x="7166" y="5594"/>
                  </a:cubicBezTo>
                  <a:cubicBezTo>
                    <a:pt x="7569" y="5594"/>
                    <a:pt x="7982" y="5435"/>
                    <a:pt x="8212" y="5108"/>
                  </a:cubicBezTo>
                  <a:cubicBezTo>
                    <a:pt x="8544" y="4631"/>
                    <a:pt x="8397" y="3972"/>
                    <a:pt x="8129" y="3456"/>
                  </a:cubicBezTo>
                  <a:cubicBezTo>
                    <a:pt x="7612" y="2461"/>
                    <a:pt x="6709" y="1707"/>
                    <a:pt x="5719" y="1178"/>
                  </a:cubicBezTo>
                  <a:cubicBezTo>
                    <a:pt x="4839" y="707"/>
                    <a:pt x="3882" y="401"/>
                    <a:pt x="2925" y="111"/>
                  </a:cubicBezTo>
                  <a:cubicBezTo>
                    <a:pt x="2692" y="42"/>
                    <a:pt x="2451" y="1"/>
                    <a:pt x="2210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6255025" y="1569700"/>
              <a:ext cx="553675" cy="265325"/>
            </a:xfrm>
            <a:custGeom>
              <a:avLst/>
              <a:gdLst/>
              <a:ahLst/>
              <a:cxnLst/>
              <a:rect l="l" t="t" r="r" b="b"/>
              <a:pathLst>
                <a:path w="22147" h="10613" extrusionOk="0">
                  <a:moveTo>
                    <a:pt x="6462" y="0"/>
                  </a:moveTo>
                  <a:cubicBezTo>
                    <a:pt x="6120" y="0"/>
                    <a:pt x="5776" y="25"/>
                    <a:pt x="5431" y="76"/>
                  </a:cubicBezTo>
                  <a:cubicBezTo>
                    <a:pt x="3793" y="309"/>
                    <a:pt x="2723" y="695"/>
                    <a:pt x="1725" y="1291"/>
                  </a:cubicBezTo>
                  <a:cubicBezTo>
                    <a:pt x="1040" y="1698"/>
                    <a:pt x="757" y="2574"/>
                    <a:pt x="400" y="3286"/>
                  </a:cubicBezTo>
                  <a:cubicBezTo>
                    <a:pt x="0" y="4087"/>
                    <a:pt x="188" y="5138"/>
                    <a:pt x="838" y="5752"/>
                  </a:cubicBezTo>
                  <a:cubicBezTo>
                    <a:pt x="1227" y="6116"/>
                    <a:pt x="1761" y="6308"/>
                    <a:pt x="2293" y="6308"/>
                  </a:cubicBezTo>
                  <a:cubicBezTo>
                    <a:pt x="2653" y="6308"/>
                    <a:pt x="3012" y="6220"/>
                    <a:pt x="3325" y="6039"/>
                  </a:cubicBezTo>
                  <a:cubicBezTo>
                    <a:pt x="4006" y="5646"/>
                    <a:pt x="4422" y="4901"/>
                    <a:pt x="5092" y="4488"/>
                  </a:cubicBezTo>
                  <a:cubicBezTo>
                    <a:pt x="5503" y="4236"/>
                    <a:pt x="5967" y="4134"/>
                    <a:pt x="6445" y="4134"/>
                  </a:cubicBezTo>
                  <a:cubicBezTo>
                    <a:pt x="7100" y="4134"/>
                    <a:pt x="7782" y="4326"/>
                    <a:pt x="8391" y="4587"/>
                  </a:cubicBezTo>
                  <a:cubicBezTo>
                    <a:pt x="10523" y="5495"/>
                    <a:pt x="12259" y="7112"/>
                    <a:pt x="14150" y="8449"/>
                  </a:cubicBezTo>
                  <a:cubicBezTo>
                    <a:pt x="15804" y="9618"/>
                    <a:pt x="17741" y="10612"/>
                    <a:pt x="19734" y="10612"/>
                  </a:cubicBezTo>
                  <a:cubicBezTo>
                    <a:pt x="20021" y="10612"/>
                    <a:pt x="20309" y="10592"/>
                    <a:pt x="20597" y="10548"/>
                  </a:cubicBezTo>
                  <a:cubicBezTo>
                    <a:pt x="21282" y="10444"/>
                    <a:pt x="22067" y="10066"/>
                    <a:pt x="22118" y="9373"/>
                  </a:cubicBezTo>
                  <a:cubicBezTo>
                    <a:pt x="22147" y="8978"/>
                    <a:pt x="21909" y="8603"/>
                    <a:pt x="21599" y="8356"/>
                  </a:cubicBezTo>
                  <a:cubicBezTo>
                    <a:pt x="21290" y="8107"/>
                    <a:pt x="20914" y="7963"/>
                    <a:pt x="20551" y="7803"/>
                  </a:cubicBezTo>
                  <a:cubicBezTo>
                    <a:pt x="17900" y="6628"/>
                    <a:pt x="15776" y="4548"/>
                    <a:pt x="13446" y="2821"/>
                  </a:cubicBezTo>
                  <a:cubicBezTo>
                    <a:pt x="11397" y="1300"/>
                    <a:pt x="8969" y="0"/>
                    <a:pt x="6462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7099550" y="2201375"/>
              <a:ext cx="143675" cy="299075"/>
            </a:xfrm>
            <a:custGeom>
              <a:avLst/>
              <a:gdLst/>
              <a:ahLst/>
              <a:cxnLst/>
              <a:rect l="l" t="t" r="r" b="b"/>
              <a:pathLst>
                <a:path w="5747" h="11963" extrusionOk="0">
                  <a:moveTo>
                    <a:pt x="12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" y="9"/>
                    <a:pt x="119" y="158"/>
                    <a:pt x="339" y="416"/>
                  </a:cubicBezTo>
                  <a:cubicBezTo>
                    <a:pt x="562" y="675"/>
                    <a:pt x="873" y="1057"/>
                    <a:pt x="1242" y="1539"/>
                  </a:cubicBezTo>
                  <a:cubicBezTo>
                    <a:pt x="1612" y="2021"/>
                    <a:pt x="2025" y="2615"/>
                    <a:pt x="2455" y="3293"/>
                  </a:cubicBezTo>
                  <a:cubicBezTo>
                    <a:pt x="2878" y="3976"/>
                    <a:pt x="3312" y="4745"/>
                    <a:pt x="3715" y="5581"/>
                  </a:cubicBezTo>
                  <a:cubicBezTo>
                    <a:pt x="4112" y="6416"/>
                    <a:pt x="4438" y="7238"/>
                    <a:pt x="4705" y="7994"/>
                  </a:cubicBezTo>
                  <a:cubicBezTo>
                    <a:pt x="4963" y="8754"/>
                    <a:pt x="5168" y="9449"/>
                    <a:pt x="5310" y="10039"/>
                  </a:cubicBezTo>
                  <a:cubicBezTo>
                    <a:pt x="5455" y="10630"/>
                    <a:pt x="5557" y="11112"/>
                    <a:pt x="5619" y="11446"/>
                  </a:cubicBezTo>
                  <a:cubicBezTo>
                    <a:pt x="5682" y="11780"/>
                    <a:pt x="5723" y="11963"/>
                    <a:pt x="5735" y="11963"/>
                  </a:cubicBezTo>
                  <a:cubicBezTo>
                    <a:pt x="5735" y="11963"/>
                    <a:pt x="5735" y="11963"/>
                    <a:pt x="5735" y="11963"/>
                  </a:cubicBezTo>
                  <a:cubicBezTo>
                    <a:pt x="5746" y="11963"/>
                    <a:pt x="5729" y="11774"/>
                    <a:pt x="5685" y="11436"/>
                  </a:cubicBezTo>
                  <a:cubicBezTo>
                    <a:pt x="5646" y="11096"/>
                    <a:pt x="5561" y="10608"/>
                    <a:pt x="5430" y="10012"/>
                  </a:cubicBezTo>
                  <a:cubicBezTo>
                    <a:pt x="5303" y="9414"/>
                    <a:pt x="5110" y="8710"/>
                    <a:pt x="4857" y="7942"/>
                  </a:cubicBezTo>
                  <a:cubicBezTo>
                    <a:pt x="4598" y="7176"/>
                    <a:pt x="4272" y="6349"/>
                    <a:pt x="3873" y="5505"/>
                  </a:cubicBezTo>
                  <a:cubicBezTo>
                    <a:pt x="3466" y="4664"/>
                    <a:pt x="3024" y="3891"/>
                    <a:pt x="2592" y="3208"/>
                  </a:cubicBezTo>
                  <a:cubicBezTo>
                    <a:pt x="2150" y="2529"/>
                    <a:pt x="1724" y="1938"/>
                    <a:pt x="1338" y="1464"/>
                  </a:cubicBezTo>
                  <a:cubicBezTo>
                    <a:pt x="956" y="987"/>
                    <a:pt x="630" y="615"/>
                    <a:pt x="391" y="372"/>
                  </a:cubicBezTo>
                  <a:cubicBezTo>
                    <a:pt x="160" y="132"/>
                    <a:pt x="26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7029475" y="2384425"/>
              <a:ext cx="70350" cy="137600"/>
            </a:xfrm>
            <a:custGeom>
              <a:avLst/>
              <a:gdLst/>
              <a:ahLst/>
              <a:cxnLst/>
              <a:rect l="l" t="t" r="r" b="b"/>
              <a:pathLst>
                <a:path w="2814" h="5504" extrusionOk="0">
                  <a:moveTo>
                    <a:pt x="37" y="0"/>
                  </a:moveTo>
                  <a:cubicBezTo>
                    <a:pt x="20" y="0"/>
                    <a:pt x="11" y="2"/>
                    <a:pt x="10" y="5"/>
                  </a:cubicBezTo>
                  <a:cubicBezTo>
                    <a:pt x="1" y="39"/>
                    <a:pt x="408" y="91"/>
                    <a:pt x="952" y="419"/>
                  </a:cubicBezTo>
                  <a:cubicBezTo>
                    <a:pt x="1486" y="734"/>
                    <a:pt x="2152" y="1390"/>
                    <a:pt x="2395" y="2324"/>
                  </a:cubicBezTo>
                  <a:cubicBezTo>
                    <a:pt x="2630" y="3259"/>
                    <a:pt x="2360" y="4154"/>
                    <a:pt x="2042" y="4687"/>
                  </a:cubicBezTo>
                  <a:cubicBezTo>
                    <a:pt x="1724" y="5237"/>
                    <a:pt x="1392" y="5478"/>
                    <a:pt x="1417" y="5503"/>
                  </a:cubicBezTo>
                  <a:cubicBezTo>
                    <a:pt x="1417" y="5504"/>
                    <a:pt x="1418" y="5504"/>
                    <a:pt x="1419" y="5504"/>
                  </a:cubicBezTo>
                  <a:cubicBezTo>
                    <a:pt x="1434" y="5504"/>
                    <a:pt x="1518" y="5451"/>
                    <a:pt x="1648" y="5339"/>
                  </a:cubicBezTo>
                  <a:cubicBezTo>
                    <a:pt x="1785" y="5221"/>
                    <a:pt x="1969" y="5027"/>
                    <a:pt x="2148" y="4753"/>
                  </a:cubicBezTo>
                  <a:cubicBezTo>
                    <a:pt x="2505" y="4214"/>
                    <a:pt x="2814" y="3277"/>
                    <a:pt x="2565" y="2281"/>
                  </a:cubicBezTo>
                  <a:cubicBezTo>
                    <a:pt x="2306" y="1288"/>
                    <a:pt x="1585" y="612"/>
                    <a:pt x="1012" y="311"/>
                  </a:cubicBezTo>
                  <a:cubicBezTo>
                    <a:pt x="724" y="157"/>
                    <a:pt x="470" y="74"/>
                    <a:pt x="292" y="37"/>
                  </a:cubicBezTo>
                  <a:cubicBezTo>
                    <a:pt x="165" y="10"/>
                    <a:pt x="77" y="0"/>
                    <a:pt x="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6627525" y="2408700"/>
              <a:ext cx="35525" cy="98225"/>
            </a:xfrm>
            <a:custGeom>
              <a:avLst/>
              <a:gdLst/>
              <a:ahLst/>
              <a:cxnLst/>
              <a:rect l="l" t="t" r="r" b="b"/>
              <a:pathLst>
                <a:path w="1421" h="3929" extrusionOk="0">
                  <a:moveTo>
                    <a:pt x="23" y="1"/>
                  </a:moveTo>
                  <a:cubicBezTo>
                    <a:pt x="21" y="1"/>
                    <a:pt x="20" y="1"/>
                    <a:pt x="20" y="2"/>
                  </a:cubicBezTo>
                  <a:cubicBezTo>
                    <a:pt x="0" y="25"/>
                    <a:pt x="184" y="185"/>
                    <a:pt x="417" y="490"/>
                  </a:cubicBezTo>
                  <a:cubicBezTo>
                    <a:pt x="654" y="793"/>
                    <a:pt x="924" y="1258"/>
                    <a:pt x="1086" y="1820"/>
                  </a:cubicBezTo>
                  <a:cubicBezTo>
                    <a:pt x="1245" y="2385"/>
                    <a:pt x="1256" y="2921"/>
                    <a:pt x="1214" y="3303"/>
                  </a:cubicBezTo>
                  <a:cubicBezTo>
                    <a:pt x="1175" y="3685"/>
                    <a:pt x="1104" y="3919"/>
                    <a:pt x="1131" y="3928"/>
                  </a:cubicBezTo>
                  <a:lnTo>
                    <a:pt x="1131" y="3926"/>
                  </a:lnTo>
                  <a:cubicBezTo>
                    <a:pt x="1131" y="3926"/>
                    <a:pt x="1131" y="3926"/>
                    <a:pt x="1132" y="3926"/>
                  </a:cubicBezTo>
                  <a:cubicBezTo>
                    <a:pt x="1152" y="3926"/>
                    <a:pt x="1263" y="3706"/>
                    <a:pt x="1337" y="3320"/>
                  </a:cubicBezTo>
                  <a:cubicBezTo>
                    <a:pt x="1412" y="2929"/>
                    <a:pt x="1420" y="2364"/>
                    <a:pt x="1254" y="1773"/>
                  </a:cubicBezTo>
                  <a:cubicBezTo>
                    <a:pt x="1084" y="1183"/>
                    <a:pt x="782" y="704"/>
                    <a:pt x="513" y="411"/>
                  </a:cubicBezTo>
                  <a:cubicBezTo>
                    <a:pt x="258" y="132"/>
                    <a:pt x="54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7031850" y="2024175"/>
              <a:ext cx="19975" cy="51800"/>
            </a:xfrm>
            <a:custGeom>
              <a:avLst/>
              <a:gdLst/>
              <a:ahLst/>
              <a:cxnLst/>
              <a:rect l="l" t="t" r="r" b="b"/>
              <a:pathLst>
                <a:path w="799" h="2072" extrusionOk="0">
                  <a:moveTo>
                    <a:pt x="45" y="0"/>
                  </a:moveTo>
                  <a:cubicBezTo>
                    <a:pt x="41" y="0"/>
                    <a:pt x="38" y="1"/>
                    <a:pt x="37" y="3"/>
                  </a:cubicBezTo>
                  <a:cubicBezTo>
                    <a:pt x="0" y="40"/>
                    <a:pt x="384" y="387"/>
                    <a:pt x="542" y="975"/>
                  </a:cubicBezTo>
                  <a:cubicBezTo>
                    <a:pt x="714" y="1562"/>
                    <a:pt x="566" y="2058"/>
                    <a:pt x="616" y="2071"/>
                  </a:cubicBezTo>
                  <a:cubicBezTo>
                    <a:pt x="616" y="2071"/>
                    <a:pt x="617" y="2072"/>
                    <a:pt x="618" y="2072"/>
                  </a:cubicBezTo>
                  <a:cubicBezTo>
                    <a:pt x="639" y="2072"/>
                    <a:pt x="704" y="1957"/>
                    <a:pt x="747" y="1755"/>
                  </a:cubicBezTo>
                  <a:cubicBezTo>
                    <a:pt x="791" y="1546"/>
                    <a:pt x="799" y="1246"/>
                    <a:pt x="710" y="929"/>
                  </a:cubicBezTo>
                  <a:cubicBezTo>
                    <a:pt x="622" y="613"/>
                    <a:pt x="459" y="358"/>
                    <a:pt x="313" y="204"/>
                  </a:cubicBezTo>
                  <a:cubicBezTo>
                    <a:pt x="184" y="66"/>
                    <a:pt x="76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7229825" y="2906475"/>
              <a:ext cx="13275" cy="60450"/>
            </a:xfrm>
            <a:custGeom>
              <a:avLst/>
              <a:gdLst/>
              <a:ahLst/>
              <a:cxnLst/>
              <a:rect l="l" t="t" r="r" b="b"/>
              <a:pathLst>
                <a:path w="531" h="2418" extrusionOk="0">
                  <a:moveTo>
                    <a:pt x="292" y="1"/>
                  </a:moveTo>
                  <a:cubicBezTo>
                    <a:pt x="291" y="1"/>
                    <a:pt x="291" y="1"/>
                    <a:pt x="290" y="1"/>
                  </a:cubicBezTo>
                  <a:cubicBezTo>
                    <a:pt x="238" y="13"/>
                    <a:pt x="354" y="555"/>
                    <a:pt x="285" y="1220"/>
                  </a:cubicBezTo>
                  <a:cubicBezTo>
                    <a:pt x="221" y="1886"/>
                    <a:pt x="1" y="2393"/>
                    <a:pt x="49" y="2417"/>
                  </a:cubicBezTo>
                  <a:cubicBezTo>
                    <a:pt x="50" y="2417"/>
                    <a:pt x="51" y="2417"/>
                    <a:pt x="52" y="2417"/>
                  </a:cubicBezTo>
                  <a:cubicBezTo>
                    <a:pt x="99" y="2417"/>
                    <a:pt x="392" y="1924"/>
                    <a:pt x="458" y="1238"/>
                  </a:cubicBezTo>
                  <a:cubicBezTo>
                    <a:pt x="530" y="545"/>
                    <a:pt x="336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7298175" y="3210150"/>
              <a:ext cx="22950" cy="141375"/>
            </a:xfrm>
            <a:custGeom>
              <a:avLst/>
              <a:gdLst/>
              <a:ahLst/>
              <a:cxnLst/>
              <a:rect l="l" t="t" r="r" b="b"/>
              <a:pathLst>
                <a:path w="918" h="5655" extrusionOk="0">
                  <a:moveTo>
                    <a:pt x="29" y="0"/>
                  </a:moveTo>
                  <a:cubicBezTo>
                    <a:pt x="29" y="0"/>
                    <a:pt x="28" y="1"/>
                    <a:pt x="28" y="1"/>
                  </a:cubicBezTo>
                  <a:cubicBezTo>
                    <a:pt x="1" y="18"/>
                    <a:pt x="176" y="302"/>
                    <a:pt x="367" y="799"/>
                  </a:cubicBezTo>
                  <a:cubicBezTo>
                    <a:pt x="558" y="1295"/>
                    <a:pt x="738" y="2015"/>
                    <a:pt x="742" y="2827"/>
                  </a:cubicBezTo>
                  <a:cubicBezTo>
                    <a:pt x="742" y="3637"/>
                    <a:pt x="566" y="4359"/>
                    <a:pt x="377" y="4855"/>
                  </a:cubicBezTo>
                  <a:cubicBezTo>
                    <a:pt x="190" y="5353"/>
                    <a:pt x="16" y="5638"/>
                    <a:pt x="41" y="5654"/>
                  </a:cubicBezTo>
                  <a:cubicBezTo>
                    <a:pt x="42" y="5654"/>
                    <a:pt x="43" y="5654"/>
                    <a:pt x="43" y="5654"/>
                  </a:cubicBezTo>
                  <a:cubicBezTo>
                    <a:pt x="58" y="5654"/>
                    <a:pt x="107" y="5587"/>
                    <a:pt x="188" y="5468"/>
                  </a:cubicBezTo>
                  <a:cubicBezTo>
                    <a:pt x="275" y="5343"/>
                    <a:pt x="381" y="5150"/>
                    <a:pt x="491" y="4901"/>
                  </a:cubicBezTo>
                  <a:cubicBezTo>
                    <a:pt x="715" y="4405"/>
                    <a:pt x="917" y="3663"/>
                    <a:pt x="917" y="2825"/>
                  </a:cubicBezTo>
                  <a:cubicBezTo>
                    <a:pt x="913" y="1988"/>
                    <a:pt x="707" y="1247"/>
                    <a:pt x="481" y="753"/>
                  </a:cubicBezTo>
                  <a:cubicBezTo>
                    <a:pt x="369" y="504"/>
                    <a:pt x="263" y="311"/>
                    <a:pt x="174" y="186"/>
                  </a:cubicBezTo>
                  <a:cubicBezTo>
                    <a:pt x="93" y="66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7053200" y="3491850"/>
              <a:ext cx="35525" cy="127550"/>
            </a:xfrm>
            <a:custGeom>
              <a:avLst/>
              <a:gdLst/>
              <a:ahLst/>
              <a:cxnLst/>
              <a:rect l="l" t="t" r="r" b="b"/>
              <a:pathLst>
                <a:path w="1421" h="5102" extrusionOk="0">
                  <a:moveTo>
                    <a:pt x="23" y="1"/>
                  </a:moveTo>
                  <a:cubicBezTo>
                    <a:pt x="22" y="1"/>
                    <a:pt x="21" y="1"/>
                    <a:pt x="20" y="2"/>
                  </a:cubicBezTo>
                  <a:cubicBezTo>
                    <a:pt x="1" y="25"/>
                    <a:pt x="263" y="223"/>
                    <a:pt x="564" y="644"/>
                  </a:cubicBezTo>
                  <a:cubicBezTo>
                    <a:pt x="865" y="1057"/>
                    <a:pt x="1184" y="1724"/>
                    <a:pt x="1214" y="2510"/>
                  </a:cubicBezTo>
                  <a:cubicBezTo>
                    <a:pt x="1245" y="3293"/>
                    <a:pt x="979" y="3982"/>
                    <a:pt x="711" y="4418"/>
                  </a:cubicBezTo>
                  <a:cubicBezTo>
                    <a:pt x="445" y="4861"/>
                    <a:pt x="198" y="5079"/>
                    <a:pt x="219" y="5101"/>
                  </a:cubicBezTo>
                  <a:lnTo>
                    <a:pt x="221" y="5101"/>
                  </a:lnTo>
                  <a:cubicBezTo>
                    <a:pt x="221" y="5101"/>
                    <a:pt x="222" y="5101"/>
                    <a:pt x="223" y="5101"/>
                  </a:cubicBezTo>
                  <a:cubicBezTo>
                    <a:pt x="237" y="5101"/>
                    <a:pt x="304" y="5057"/>
                    <a:pt x="406" y="4964"/>
                  </a:cubicBezTo>
                  <a:cubicBezTo>
                    <a:pt x="516" y="4865"/>
                    <a:pt x="665" y="4705"/>
                    <a:pt x="815" y="4485"/>
                  </a:cubicBezTo>
                  <a:cubicBezTo>
                    <a:pt x="1120" y="4051"/>
                    <a:pt x="1421" y="3332"/>
                    <a:pt x="1390" y="2502"/>
                  </a:cubicBezTo>
                  <a:cubicBezTo>
                    <a:pt x="1357" y="1672"/>
                    <a:pt x="1000" y="978"/>
                    <a:pt x="663" y="569"/>
                  </a:cubicBezTo>
                  <a:cubicBezTo>
                    <a:pt x="495" y="362"/>
                    <a:pt x="335" y="214"/>
                    <a:pt x="217" y="123"/>
                  </a:cubicBezTo>
                  <a:cubicBezTo>
                    <a:pt x="109" y="40"/>
                    <a:pt x="40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7054900" y="3748475"/>
              <a:ext cx="24800" cy="63450"/>
            </a:xfrm>
            <a:custGeom>
              <a:avLst/>
              <a:gdLst/>
              <a:ahLst/>
              <a:cxnLst/>
              <a:rect l="l" t="t" r="r" b="b"/>
              <a:pathLst>
                <a:path w="992" h="2538" extrusionOk="0">
                  <a:moveTo>
                    <a:pt x="47" y="1"/>
                  </a:moveTo>
                  <a:cubicBezTo>
                    <a:pt x="45" y="1"/>
                    <a:pt x="44" y="1"/>
                    <a:pt x="43" y="2"/>
                  </a:cubicBezTo>
                  <a:cubicBezTo>
                    <a:pt x="0" y="35"/>
                    <a:pt x="377" y="519"/>
                    <a:pt x="593" y="1223"/>
                  </a:cubicBezTo>
                  <a:cubicBezTo>
                    <a:pt x="817" y="1924"/>
                    <a:pt x="782" y="2535"/>
                    <a:pt x="836" y="2537"/>
                  </a:cubicBezTo>
                  <a:cubicBezTo>
                    <a:pt x="836" y="2537"/>
                    <a:pt x="837" y="2537"/>
                    <a:pt x="837" y="2537"/>
                  </a:cubicBezTo>
                  <a:cubicBezTo>
                    <a:pt x="880" y="2537"/>
                    <a:pt x="992" y="1906"/>
                    <a:pt x="759" y="1171"/>
                  </a:cubicBezTo>
                  <a:cubicBezTo>
                    <a:pt x="537" y="452"/>
                    <a:pt x="102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6749550" y="3364325"/>
              <a:ext cx="63050" cy="163400"/>
            </a:xfrm>
            <a:custGeom>
              <a:avLst/>
              <a:gdLst/>
              <a:ahLst/>
              <a:cxnLst/>
              <a:rect l="l" t="t" r="r" b="b"/>
              <a:pathLst>
                <a:path w="2522" h="6536" extrusionOk="0">
                  <a:moveTo>
                    <a:pt x="940" y="1"/>
                  </a:moveTo>
                  <a:cubicBezTo>
                    <a:pt x="939" y="1"/>
                    <a:pt x="938" y="1"/>
                    <a:pt x="938" y="2"/>
                  </a:cubicBezTo>
                  <a:cubicBezTo>
                    <a:pt x="913" y="27"/>
                    <a:pt x="1270" y="301"/>
                    <a:pt x="1636" y="901"/>
                  </a:cubicBezTo>
                  <a:cubicBezTo>
                    <a:pt x="2003" y="1487"/>
                    <a:pt x="2342" y="2450"/>
                    <a:pt x="2196" y="3511"/>
                  </a:cubicBezTo>
                  <a:cubicBezTo>
                    <a:pt x="2043" y="4568"/>
                    <a:pt x="1451" y="5400"/>
                    <a:pt x="936" y="5863"/>
                  </a:cubicBezTo>
                  <a:cubicBezTo>
                    <a:pt x="419" y="6337"/>
                    <a:pt x="0" y="6503"/>
                    <a:pt x="18" y="6534"/>
                  </a:cubicBezTo>
                  <a:cubicBezTo>
                    <a:pt x="18" y="6535"/>
                    <a:pt x="20" y="6536"/>
                    <a:pt x="23" y="6536"/>
                  </a:cubicBezTo>
                  <a:cubicBezTo>
                    <a:pt x="46" y="6536"/>
                    <a:pt x="148" y="6501"/>
                    <a:pt x="309" y="6424"/>
                  </a:cubicBezTo>
                  <a:cubicBezTo>
                    <a:pt x="490" y="6337"/>
                    <a:pt x="741" y="6187"/>
                    <a:pt x="1019" y="5955"/>
                  </a:cubicBezTo>
                  <a:cubicBezTo>
                    <a:pt x="1569" y="5502"/>
                    <a:pt x="2209" y="4645"/>
                    <a:pt x="2367" y="3534"/>
                  </a:cubicBezTo>
                  <a:cubicBezTo>
                    <a:pt x="2522" y="2421"/>
                    <a:pt x="2144" y="1422"/>
                    <a:pt x="1740" y="835"/>
                  </a:cubicBezTo>
                  <a:cubicBezTo>
                    <a:pt x="1538" y="536"/>
                    <a:pt x="1339" y="320"/>
                    <a:pt x="1189" y="189"/>
                  </a:cubicBezTo>
                  <a:cubicBezTo>
                    <a:pt x="1047" y="63"/>
                    <a:pt x="954" y="1"/>
                    <a:pt x="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6799650" y="3947375"/>
              <a:ext cx="151100" cy="131300"/>
            </a:xfrm>
            <a:custGeom>
              <a:avLst/>
              <a:gdLst/>
              <a:ahLst/>
              <a:cxnLst/>
              <a:rect l="l" t="t" r="r" b="b"/>
              <a:pathLst>
                <a:path w="6044" h="5252" extrusionOk="0">
                  <a:moveTo>
                    <a:pt x="6030" y="0"/>
                  </a:moveTo>
                  <a:cubicBezTo>
                    <a:pt x="5998" y="0"/>
                    <a:pt x="5830" y="431"/>
                    <a:pt x="5455" y="1066"/>
                  </a:cubicBezTo>
                  <a:cubicBezTo>
                    <a:pt x="5268" y="1388"/>
                    <a:pt x="5015" y="1754"/>
                    <a:pt x="4708" y="2138"/>
                  </a:cubicBezTo>
                  <a:cubicBezTo>
                    <a:pt x="4396" y="2518"/>
                    <a:pt x="4027" y="2916"/>
                    <a:pt x="3601" y="3290"/>
                  </a:cubicBezTo>
                  <a:cubicBezTo>
                    <a:pt x="3171" y="3660"/>
                    <a:pt x="2727" y="3973"/>
                    <a:pt x="2308" y="4230"/>
                  </a:cubicBezTo>
                  <a:cubicBezTo>
                    <a:pt x="1884" y="4480"/>
                    <a:pt x="1488" y="4681"/>
                    <a:pt x="1143" y="4822"/>
                  </a:cubicBezTo>
                  <a:cubicBezTo>
                    <a:pt x="454" y="5109"/>
                    <a:pt x="1" y="5215"/>
                    <a:pt x="9" y="5248"/>
                  </a:cubicBezTo>
                  <a:cubicBezTo>
                    <a:pt x="9" y="5250"/>
                    <a:pt x="13" y="5251"/>
                    <a:pt x="22" y="5251"/>
                  </a:cubicBezTo>
                  <a:cubicBezTo>
                    <a:pt x="58" y="5251"/>
                    <a:pt x="166" y="5232"/>
                    <a:pt x="333" y="5196"/>
                  </a:cubicBezTo>
                  <a:cubicBezTo>
                    <a:pt x="539" y="5154"/>
                    <a:pt x="834" y="5067"/>
                    <a:pt x="1187" y="4936"/>
                  </a:cubicBezTo>
                  <a:cubicBezTo>
                    <a:pt x="1544" y="4808"/>
                    <a:pt x="1953" y="4615"/>
                    <a:pt x="2389" y="4368"/>
                  </a:cubicBezTo>
                  <a:cubicBezTo>
                    <a:pt x="2821" y="4114"/>
                    <a:pt x="3277" y="3799"/>
                    <a:pt x="3715" y="3421"/>
                  </a:cubicBezTo>
                  <a:cubicBezTo>
                    <a:pt x="4149" y="3039"/>
                    <a:pt x="4523" y="2632"/>
                    <a:pt x="4836" y="2239"/>
                  </a:cubicBezTo>
                  <a:cubicBezTo>
                    <a:pt x="5138" y="1841"/>
                    <a:pt x="5385" y="1461"/>
                    <a:pt x="5563" y="1127"/>
                  </a:cubicBezTo>
                  <a:cubicBezTo>
                    <a:pt x="5740" y="793"/>
                    <a:pt x="5868" y="514"/>
                    <a:pt x="5937" y="315"/>
                  </a:cubicBezTo>
                  <a:cubicBezTo>
                    <a:pt x="6009" y="116"/>
                    <a:pt x="6043" y="6"/>
                    <a:pt x="6032" y="1"/>
                  </a:cubicBezTo>
                  <a:cubicBezTo>
                    <a:pt x="6031" y="0"/>
                    <a:pt x="6031" y="0"/>
                    <a:pt x="60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6882425" y="3099800"/>
              <a:ext cx="67200" cy="70700"/>
            </a:xfrm>
            <a:custGeom>
              <a:avLst/>
              <a:gdLst/>
              <a:ahLst/>
              <a:cxnLst/>
              <a:rect l="l" t="t" r="r" b="b"/>
              <a:pathLst>
                <a:path w="2688" h="2828" extrusionOk="0">
                  <a:moveTo>
                    <a:pt x="2643" y="0"/>
                  </a:moveTo>
                  <a:cubicBezTo>
                    <a:pt x="2588" y="0"/>
                    <a:pt x="2291" y="840"/>
                    <a:pt x="1559" y="1619"/>
                  </a:cubicBezTo>
                  <a:cubicBezTo>
                    <a:pt x="828" y="2418"/>
                    <a:pt x="0" y="2775"/>
                    <a:pt x="27" y="2823"/>
                  </a:cubicBezTo>
                  <a:cubicBezTo>
                    <a:pt x="28" y="2826"/>
                    <a:pt x="31" y="2827"/>
                    <a:pt x="38" y="2827"/>
                  </a:cubicBezTo>
                  <a:cubicBezTo>
                    <a:pt x="141" y="2827"/>
                    <a:pt x="971" y="2518"/>
                    <a:pt x="1687" y="1739"/>
                  </a:cubicBezTo>
                  <a:cubicBezTo>
                    <a:pt x="2458" y="915"/>
                    <a:pt x="2688" y="4"/>
                    <a:pt x="2645" y="1"/>
                  </a:cubicBezTo>
                  <a:cubicBezTo>
                    <a:pt x="2645" y="0"/>
                    <a:pt x="2644" y="0"/>
                    <a:pt x="2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6586475" y="2690975"/>
              <a:ext cx="59350" cy="74800"/>
            </a:xfrm>
            <a:custGeom>
              <a:avLst/>
              <a:gdLst/>
              <a:ahLst/>
              <a:cxnLst/>
              <a:rect l="l" t="t" r="r" b="b"/>
              <a:pathLst>
                <a:path w="2374" h="2992" extrusionOk="0">
                  <a:moveTo>
                    <a:pt x="2331" y="1"/>
                  </a:moveTo>
                  <a:cubicBezTo>
                    <a:pt x="2273" y="1"/>
                    <a:pt x="1936" y="777"/>
                    <a:pt x="1305" y="1589"/>
                  </a:cubicBezTo>
                  <a:cubicBezTo>
                    <a:pt x="672" y="2419"/>
                    <a:pt x="0" y="2949"/>
                    <a:pt x="33" y="2990"/>
                  </a:cubicBezTo>
                  <a:cubicBezTo>
                    <a:pt x="34" y="2991"/>
                    <a:pt x="36" y="2992"/>
                    <a:pt x="38" y="2992"/>
                  </a:cubicBezTo>
                  <a:cubicBezTo>
                    <a:pt x="107" y="2992"/>
                    <a:pt x="817" y="2517"/>
                    <a:pt x="1444" y="1695"/>
                  </a:cubicBezTo>
                  <a:cubicBezTo>
                    <a:pt x="2099" y="848"/>
                    <a:pt x="2373" y="13"/>
                    <a:pt x="2333" y="1"/>
                  </a:cubicBezTo>
                  <a:cubicBezTo>
                    <a:pt x="2332" y="1"/>
                    <a:pt x="2331" y="1"/>
                    <a:pt x="2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6866750" y="2746975"/>
              <a:ext cx="361000" cy="252975"/>
            </a:xfrm>
            <a:custGeom>
              <a:avLst/>
              <a:gdLst/>
              <a:ahLst/>
              <a:cxnLst/>
              <a:rect l="l" t="t" r="r" b="b"/>
              <a:pathLst>
                <a:path w="14440" h="10119" extrusionOk="0">
                  <a:moveTo>
                    <a:pt x="12993" y="1"/>
                  </a:moveTo>
                  <a:cubicBezTo>
                    <a:pt x="12691" y="1"/>
                    <a:pt x="12376" y="124"/>
                    <a:pt x="12134" y="312"/>
                  </a:cubicBezTo>
                  <a:cubicBezTo>
                    <a:pt x="11736" y="618"/>
                    <a:pt x="11474" y="1064"/>
                    <a:pt x="11163" y="1462"/>
                  </a:cubicBezTo>
                  <a:cubicBezTo>
                    <a:pt x="9809" y="3190"/>
                    <a:pt x="9703" y="4938"/>
                    <a:pt x="7554" y="5389"/>
                  </a:cubicBezTo>
                  <a:cubicBezTo>
                    <a:pt x="5406" y="5841"/>
                    <a:pt x="3161" y="6092"/>
                    <a:pt x="1237" y="7149"/>
                  </a:cubicBezTo>
                  <a:cubicBezTo>
                    <a:pt x="755" y="7411"/>
                    <a:pt x="265" y="7774"/>
                    <a:pt x="141" y="8308"/>
                  </a:cubicBezTo>
                  <a:cubicBezTo>
                    <a:pt x="0" y="8910"/>
                    <a:pt x="402" y="9539"/>
                    <a:pt x="946" y="9833"/>
                  </a:cubicBezTo>
                  <a:cubicBezTo>
                    <a:pt x="1350" y="10050"/>
                    <a:pt x="1811" y="10118"/>
                    <a:pt x="2274" y="10118"/>
                  </a:cubicBezTo>
                  <a:cubicBezTo>
                    <a:pt x="2435" y="10118"/>
                    <a:pt x="2596" y="10110"/>
                    <a:pt x="2755" y="10097"/>
                  </a:cubicBezTo>
                  <a:cubicBezTo>
                    <a:pt x="4887" y="9921"/>
                    <a:pt x="6869" y="8978"/>
                    <a:pt x="8796" y="8050"/>
                  </a:cubicBezTo>
                  <a:cubicBezTo>
                    <a:pt x="11439" y="6775"/>
                    <a:pt x="12633" y="4691"/>
                    <a:pt x="13756" y="1980"/>
                  </a:cubicBezTo>
                  <a:cubicBezTo>
                    <a:pt x="13756" y="1980"/>
                    <a:pt x="14439" y="827"/>
                    <a:pt x="13532" y="167"/>
                  </a:cubicBezTo>
                  <a:cubicBezTo>
                    <a:pt x="13373" y="51"/>
                    <a:pt x="13186" y="1"/>
                    <a:pt x="12993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6738975" y="3013700"/>
              <a:ext cx="72725" cy="68675"/>
            </a:xfrm>
            <a:custGeom>
              <a:avLst/>
              <a:gdLst/>
              <a:ahLst/>
              <a:cxnLst/>
              <a:rect l="l" t="t" r="r" b="b"/>
              <a:pathLst>
                <a:path w="2909" h="2747" extrusionOk="0">
                  <a:moveTo>
                    <a:pt x="1612" y="1"/>
                  </a:moveTo>
                  <a:lnTo>
                    <a:pt x="1164" y="163"/>
                  </a:lnTo>
                  <a:cubicBezTo>
                    <a:pt x="468" y="254"/>
                    <a:pt x="1" y="1066"/>
                    <a:pt x="188" y="1741"/>
                  </a:cubicBezTo>
                  <a:cubicBezTo>
                    <a:pt x="349" y="2323"/>
                    <a:pt x="935" y="2747"/>
                    <a:pt x="1533" y="2747"/>
                  </a:cubicBezTo>
                  <a:cubicBezTo>
                    <a:pt x="1596" y="2747"/>
                    <a:pt x="1658" y="2742"/>
                    <a:pt x="1720" y="2733"/>
                  </a:cubicBezTo>
                  <a:cubicBezTo>
                    <a:pt x="2378" y="2632"/>
                    <a:pt x="2908" y="1994"/>
                    <a:pt x="2887" y="1328"/>
                  </a:cubicBezTo>
                  <a:cubicBezTo>
                    <a:pt x="2866" y="657"/>
                    <a:pt x="2283" y="49"/>
                    <a:pt x="1612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4932325" y="1542650"/>
              <a:ext cx="1217475" cy="2834700"/>
            </a:xfrm>
            <a:custGeom>
              <a:avLst/>
              <a:gdLst/>
              <a:ahLst/>
              <a:cxnLst/>
              <a:rect l="l" t="t" r="r" b="b"/>
              <a:pathLst>
                <a:path w="48699" h="113388" extrusionOk="0">
                  <a:moveTo>
                    <a:pt x="37814" y="1"/>
                  </a:moveTo>
                  <a:cubicBezTo>
                    <a:pt x="31558" y="1"/>
                    <a:pt x="27475" y="4999"/>
                    <a:pt x="25422" y="6585"/>
                  </a:cubicBezTo>
                  <a:cubicBezTo>
                    <a:pt x="23063" y="8408"/>
                    <a:pt x="22312" y="9267"/>
                    <a:pt x="18880" y="10553"/>
                  </a:cubicBezTo>
                  <a:cubicBezTo>
                    <a:pt x="15446" y="11840"/>
                    <a:pt x="15554" y="13449"/>
                    <a:pt x="12980" y="17632"/>
                  </a:cubicBezTo>
                  <a:cubicBezTo>
                    <a:pt x="10405" y="21816"/>
                    <a:pt x="11908" y="23532"/>
                    <a:pt x="11908" y="23532"/>
                  </a:cubicBezTo>
                  <a:cubicBezTo>
                    <a:pt x="11789" y="23517"/>
                    <a:pt x="11673" y="23510"/>
                    <a:pt x="11560" y="23510"/>
                  </a:cubicBezTo>
                  <a:cubicBezTo>
                    <a:pt x="9121" y="23510"/>
                    <a:pt x="7993" y="26727"/>
                    <a:pt x="6866" y="28573"/>
                  </a:cubicBezTo>
                  <a:cubicBezTo>
                    <a:pt x="5686" y="30504"/>
                    <a:pt x="5900" y="33400"/>
                    <a:pt x="4613" y="35759"/>
                  </a:cubicBezTo>
                  <a:cubicBezTo>
                    <a:pt x="3326" y="38119"/>
                    <a:pt x="4507" y="39085"/>
                    <a:pt x="4507" y="39085"/>
                  </a:cubicBezTo>
                  <a:lnTo>
                    <a:pt x="3326" y="39622"/>
                  </a:lnTo>
                  <a:cubicBezTo>
                    <a:pt x="536" y="40694"/>
                    <a:pt x="859" y="48417"/>
                    <a:pt x="859" y="48417"/>
                  </a:cubicBezTo>
                  <a:cubicBezTo>
                    <a:pt x="859" y="48417"/>
                    <a:pt x="216" y="49918"/>
                    <a:pt x="108" y="52600"/>
                  </a:cubicBezTo>
                  <a:cubicBezTo>
                    <a:pt x="0" y="55281"/>
                    <a:pt x="322" y="60215"/>
                    <a:pt x="812" y="62254"/>
                  </a:cubicBezTo>
                  <a:cubicBezTo>
                    <a:pt x="1300" y="64291"/>
                    <a:pt x="2362" y="64827"/>
                    <a:pt x="2362" y="64827"/>
                  </a:cubicBezTo>
                  <a:cubicBezTo>
                    <a:pt x="2362" y="64827"/>
                    <a:pt x="1181" y="66114"/>
                    <a:pt x="859" y="67831"/>
                  </a:cubicBezTo>
                  <a:cubicBezTo>
                    <a:pt x="536" y="69546"/>
                    <a:pt x="1931" y="71692"/>
                    <a:pt x="2468" y="75554"/>
                  </a:cubicBezTo>
                  <a:cubicBezTo>
                    <a:pt x="3004" y="79415"/>
                    <a:pt x="4291" y="79845"/>
                    <a:pt x="4291" y="79845"/>
                  </a:cubicBezTo>
                  <a:cubicBezTo>
                    <a:pt x="4291" y="79845"/>
                    <a:pt x="3218" y="80595"/>
                    <a:pt x="3648" y="83491"/>
                  </a:cubicBezTo>
                  <a:cubicBezTo>
                    <a:pt x="4077" y="86387"/>
                    <a:pt x="6008" y="88426"/>
                    <a:pt x="7509" y="91428"/>
                  </a:cubicBezTo>
                  <a:cubicBezTo>
                    <a:pt x="9012" y="94432"/>
                    <a:pt x="11472" y="95935"/>
                    <a:pt x="11472" y="95935"/>
                  </a:cubicBezTo>
                  <a:cubicBezTo>
                    <a:pt x="11358" y="102905"/>
                    <a:pt x="17271" y="105481"/>
                    <a:pt x="17271" y="105481"/>
                  </a:cubicBezTo>
                  <a:cubicBezTo>
                    <a:pt x="19094" y="107518"/>
                    <a:pt x="21668" y="109772"/>
                    <a:pt x="29543" y="112453"/>
                  </a:cubicBezTo>
                  <a:cubicBezTo>
                    <a:pt x="31472" y="113110"/>
                    <a:pt x="33257" y="113387"/>
                    <a:pt x="34894" y="113387"/>
                  </a:cubicBezTo>
                  <a:cubicBezTo>
                    <a:pt x="39939" y="113387"/>
                    <a:pt x="43563" y="110752"/>
                    <a:pt x="45587" y="108485"/>
                  </a:cubicBezTo>
                  <a:cubicBezTo>
                    <a:pt x="48269" y="105481"/>
                    <a:pt x="47173" y="78128"/>
                    <a:pt x="47173" y="78128"/>
                  </a:cubicBezTo>
                  <a:lnTo>
                    <a:pt x="47173" y="48095"/>
                  </a:lnTo>
                  <a:cubicBezTo>
                    <a:pt x="47173" y="48095"/>
                    <a:pt x="46553" y="37690"/>
                    <a:pt x="47173" y="35759"/>
                  </a:cubicBezTo>
                  <a:cubicBezTo>
                    <a:pt x="47794" y="33830"/>
                    <a:pt x="47732" y="29217"/>
                    <a:pt x="47173" y="25999"/>
                  </a:cubicBezTo>
                  <a:cubicBezTo>
                    <a:pt x="46613" y="22781"/>
                    <a:pt x="47412" y="16667"/>
                    <a:pt x="47173" y="13021"/>
                  </a:cubicBezTo>
                  <a:cubicBezTo>
                    <a:pt x="46935" y="9373"/>
                    <a:pt x="48699" y="2294"/>
                    <a:pt x="40762" y="363"/>
                  </a:cubicBezTo>
                  <a:cubicBezTo>
                    <a:pt x="39730" y="112"/>
                    <a:pt x="38748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5215050" y="3476200"/>
              <a:ext cx="850" cy="275"/>
            </a:xfrm>
            <a:custGeom>
              <a:avLst/>
              <a:gdLst/>
              <a:ahLst/>
              <a:cxnLst/>
              <a:rect l="l" t="t" r="r" b="b"/>
              <a:pathLst>
                <a:path w="34" h="11" extrusionOk="0">
                  <a:moveTo>
                    <a:pt x="1" y="1"/>
                  </a:moveTo>
                  <a:cubicBezTo>
                    <a:pt x="10" y="4"/>
                    <a:pt x="17" y="6"/>
                    <a:pt x="22" y="7"/>
                  </a:cubicBezTo>
                  <a:lnTo>
                    <a:pt x="22" y="7"/>
                  </a:lnTo>
                  <a:cubicBezTo>
                    <a:pt x="16" y="5"/>
                    <a:pt x="9" y="3"/>
                    <a:pt x="1" y="1"/>
                  </a:cubicBezTo>
                  <a:close/>
                  <a:moveTo>
                    <a:pt x="22" y="7"/>
                  </a:moveTo>
                  <a:cubicBezTo>
                    <a:pt x="26" y="8"/>
                    <a:pt x="30" y="9"/>
                    <a:pt x="33" y="10"/>
                  </a:cubicBezTo>
                  <a:cubicBezTo>
                    <a:pt x="30" y="9"/>
                    <a:pt x="26" y="9"/>
                    <a:pt x="2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5215875" y="3476450"/>
              <a:ext cx="275" cy="100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2"/>
                    <a:pt x="10" y="3"/>
                    <a:pt x="10" y="3"/>
                  </a:cubicBezTo>
                  <a:cubicBezTo>
                    <a:pt x="11" y="3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5213925" y="3475900"/>
              <a:ext cx="1150" cy="325"/>
            </a:xfrm>
            <a:custGeom>
              <a:avLst/>
              <a:gdLst/>
              <a:ahLst/>
              <a:cxnLst/>
              <a:rect l="l" t="t" r="r" b="b"/>
              <a:pathLst>
                <a:path w="46" h="13" extrusionOk="0">
                  <a:moveTo>
                    <a:pt x="1" y="1"/>
                  </a:moveTo>
                  <a:cubicBezTo>
                    <a:pt x="0" y="1"/>
                    <a:pt x="23" y="7"/>
                    <a:pt x="46" y="13"/>
                  </a:cubicBezTo>
                  <a:cubicBezTo>
                    <a:pt x="14" y="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5111025" y="3476200"/>
              <a:ext cx="233450" cy="338650"/>
            </a:xfrm>
            <a:custGeom>
              <a:avLst/>
              <a:gdLst/>
              <a:ahLst/>
              <a:cxnLst/>
              <a:rect l="l" t="t" r="r" b="b"/>
              <a:pathLst>
                <a:path w="9338" h="13546" extrusionOk="0">
                  <a:moveTo>
                    <a:pt x="4162" y="1"/>
                  </a:moveTo>
                  <a:cubicBezTo>
                    <a:pt x="3172" y="1297"/>
                    <a:pt x="2417" y="3128"/>
                    <a:pt x="2574" y="5065"/>
                  </a:cubicBezTo>
                  <a:cubicBezTo>
                    <a:pt x="2505" y="5073"/>
                    <a:pt x="2435" y="5077"/>
                    <a:pt x="2363" y="5077"/>
                  </a:cubicBezTo>
                  <a:cubicBezTo>
                    <a:pt x="1475" y="5077"/>
                    <a:pt x="362" y="4511"/>
                    <a:pt x="0" y="4413"/>
                  </a:cubicBezTo>
                  <a:lnTo>
                    <a:pt x="0" y="4413"/>
                  </a:lnTo>
                  <a:cubicBezTo>
                    <a:pt x="1084" y="5690"/>
                    <a:pt x="3616" y="7212"/>
                    <a:pt x="3988" y="8756"/>
                  </a:cubicBezTo>
                  <a:cubicBezTo>
                    <a:pt x="4376" y="10367"/>
                    <a:pt x="2348" y="11752"/>
                    <a:pt x="3170" y="13546"/>
                  </a:cubicBezTo>
                  <a:cubicBezTo>
                    <a:pt x="3754" y="13027"/>
                    <a:pt x="3486" y="12628"/>
                    <a:pt x="3612" y="12028"/>
                  </a:cubicBezTo>
                  <a:cubicBezTo>
                    <a:pt x="4054" y="9900"/>
                    <a:pt x="5880" y="9349"/>
                    <a:pt x="7490" y="9349"/>
                  </a:cubicBezTo>
                  <a:cubicBezTo>
                    <a:pt x="8191" y="9349"/>
                    <a:pt x="8850" y="9453"/>
                    <a:pt x="9338" y="9577"/>
                  </a:cubicBezTo>
                  <a:cubicBezTo>
                    <a:pt x="8385" y="9020"/>
                    <a:pt x="7405" y="8458"/>
                    <a:pt x="6486" y="8061"/>
                  </a:cubicBezTo>
                  <a:cubicBezTo>
                    <a:pt x="3662" y="6844"/>
                    <a:pt x="3261" y="5624"/>
                    <a:pt x="3625" y="2607"/>
                  </a:cubicBezTo>
                  <a:cubicBezTo>
                    <a:pt x="3731" y="1729"/>
                    <a:pt x="3978" y="869"/>
                    <a:pt x="4162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5374500" y="3733125"/>
              <a:ext cx="142550" cy="57175"/>
            </a:xfrm>
            <a:custGeom>
              <a:avLst/>
              <a:gdLst/>
              <a:ahLst/>
              <a:cxnLst/>
              <a:rect l="l" t="t" r="r" b="b"/>
              <a:pathLst>
                <a:path w="5702" h="2287" extrusionOk="0">
                  <a:moveTo>
                    <a:pt x="1" y="1"/>
                  </a:moveTo>
                  <a:lnTo>
                    <a:pt x="2210" y="2104"/>
                  </a:lnTo>
                  <a:cubicBezTo>
                    <a:pt x="2434" y="2182"/>
                    <a:pt x="2757" y="2286"/>
                    <a:pt x="3201" y="2286"/>
                  </a:cubicBezTo>
                  <a:cubicBezTo>
                    <a:pt x="3798" y="2286"/>
                    <a:pt x="4613" y="2097"/>
                    <a:pt x="5702" y="1399"/>
                  </a:cubicBezTo>
                  <a:lnTo>
                    <a:pt x="5702" y="1399"/>
                  </a:lnTo>
                  <a:cubicBezTo>
                    <a:pt x="4857" y="1719"/>
                    <a:pt x="4190" y="1846"/>
                    <a:pt x="3641" y="1846"/>
                  </a:cubicBezTo>
                  <a:cubicBezTo>
                    <a:pt x="2078" y="1846"/>
                    <a:pt x="1475" y="818"/>
                    <a:pt x="481" y="271"/>
                  </a:cubicBezTo>
                  <a:cubicBezTo>
                    <a:pt x="323" y="184"/>
                    <a:pt x="163" y="93"/>
                    <a:pt x="1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5344450" y="3715625"/>
              <a:ext cx="30075" cy="17525"/>
            </a:xfrm>
            <a:custGeom>
              <a:avLst/>
              <a:gdLst/>
              <a:ahLst/>
              <a:cxnLst/>
              <a:rect l="l" t="t" r="r" b="b"/>
              <a:pathLst>
                <a:path w="1203" h="701" extrusionOk="0">
                  <a:moveTo>
                    <a:pt x="1" y="0"/>
                  </a:moveTo>
                  <a:lnTo>
                    <a:pt x="1" y="0"/>
                  </a:lnTo>
                  <a:cubicBezTo>
                    <a:pt x="410" y="240"/>
                    <a:pt x="811" y="477"/>
                    <a:pt x="1203" y="701"/>
                  </a:cubicBezTo>
                  <a:lnTo>
                    <a:pt x="803" y="319"/>
                  </a:lnTo>
                  <a:cubicBezTo>
                    <a:pt x="730" y="236"/>
                    <a:pt x="431" y="1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5303950" y="3910875"/>
              <a:ext cx="498100" cy="360325"/>
            </a:xfrm>
            <a:custGeom>
              <a:avLst/>
              <a:gdLst/>
              <a:ahLst/>
              <a:cxnLst/>
              <a:rect l="l" t="t" r="r" b="b"/>
              <a:pathLst>
                <a:path w="19924" h="14413" extrusionOk="0">
                  <a:moveTo>
                    <a:pt x="666" y="0"/>
                  </a:moveTo>
                  <a:cubicBezTo>
                    <a:pt x="108" y="637"/>
                    <a:pt x="0" y="1156"/>
                    <a:pt x="126" y="1607"/>
                  </a:cubicBezTo>
                  <a:cubicBezTo>
                    <a:pt x="899" y="4381"/>
                    <a:pt x="2709" y="6332"/>
                    <a:pt x="5097" y="7858"/>
                  </a:cubicBezTo>
                  <a:cubicBezTo>
                    <a:pt x="7436" y="9351"/>
                    <a:pt x="9764" y="10872"/>
                    <a:pt x="12000" y="12513"/>
                  </a:cubicBezTo>
                  <a:cubicBezTo>
                    <a:pt x="13702" y="13763"/>
                    <a:pt x="15485" y="14413"/>
                    <a:pt x="17403" y="14413"/>
                  </a:cubicBezTo>
                  <a:cubicBezTo>
                    <a:pt x="18217" y="14413"/>
                    <a:pt x="19057" y="14296"/>
                    <a:pt x="19924" y="14057"/>
                  </a:cubicBezTo>
                  <a:cubicBezTo>
                    <a:pt x="17761" y="13327"/>
                    <a:pt x="15274" y="13356"/>
                    <a:pt x="13378" y="12315"/>
                  </a:cubicBezTo>
                  <a:cubicBezTo>
                    <a:pt x="11367" y="11211"/>
                    <a:pt x="9919" y="9089"/>
                    <a:pt x="8203" y="7389"/>
                  </a:cubicBezTo>
                  <a:cubicBezTo>
                    <a:pt x="8140" y="7385"/>
                    <a:pt x="8072" y="7384"/>
                    <a:pt x="8001" y="7384"/>
                  </a:cubicBezTo>
                  <a:cubicBezTo>
                    <a:pt x="7753" y="7384"/>
                    <a:pt x="7466" y="7403"/>
                    <a:pt x="7170" y="7403"/>
                  </a:cubicBezTo>
                  <a:cubicBezTo>
                    <a:pt x="6770" y="7403"/>
                    <a:pt x="6353" y="7368"/>
                    <a:pt x="5994" y="7206"/>
                  </a:cubicBezTo>
                  <a:cubicBezTo>
                    <a:pt x="3695" y="6166"/>
                    <a:pt x="2070" y="4447"/>
                    <a:pt x="1387" y="1937"/>
                  </a:cubicBezTo>
                  <a:cubicBezTo>
                    <a:pt x="1208" y="1275"/>
                    <a:pt x="909" y="644"/>
                    <a:pt x="666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5794125" y="2231575"/>
              <a:ext cx="111475" cy="279875"/>
            </a:xfrm>
            <a:custGeom>
              <a:avLst/>
              <a:gdLst/>
              <a:ahLst/>
              <a:cxnLst/>
              <a:rect l="l" t="t" r="r" b="b"/>
              <a:pathLst>
                <a:path w="4459" h="11195" extrusionOk="0">
                  <a:moveTo>
                    <a:pt x="3519" y="1"/>
                  </a:moveTo>
                  <a:lnTo>
                    <a:pt x="3519" y="1"/>
                  </a:lnTo>
                  <a:cubicBezTo>
                    <a:pt x="890" y="1608"/>
                    <a:pt x="0" y="6450"/>
                    <a:pt x="2555" y="9684"/>
                  </a:cubicBezTo>
                  <a:cubicBezTo>
                    <a:pt x="2871" y="10083"/>
                    <a:pt x="2424" y="10672"/>
                    <a:pt x="2611" y="11195"/>
                  </a:cubicBezTo>
                  <a:cubicBezTo>
                    <a:pt x="4459" y="9396"/>
                    <a:pt x="635" y="4126"/>
                    <a:pt x="3519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5737750" y="4075150"/>
              <a:ext cx="182850" cy="48825"/>
            </a:xfrm>
            <a:custGeom>
              <a:avLst/>
              <a:gdLst/>
              <a:ahLst/>
              <a:cxnLst/>
              <a:rect l="l" t="t" r="r" b="b"/>
              <a:pathLst>
                <a:path w="7314" h="1953" extrusionOk="0">
                  <a:moveTo>
                    <a:pt x="0" y="0"/>
                  </a:moveTo>
                  <a:cubicBezTo>
                    <a:pt x="1488" y="697"/>
                    <a:pt x="2877" y="1347"/>
                    <a:pt x="4169" y="1953"/>
                  </a:cubicBezTo>
                  <a:cubicBezTo>
                    <a:pt x="5128" y="1358"/>
                    <a:pt x="6139" y="729"/>
                    <a:pt x="7314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5188950" y="2641900"/>
              <a:ext cx="932075" cy="593675"/>
            </a:xfrm>
            <a:custGeom>
              <a:avLst/>
              <a:gdLst/>
              <a:ahLst/>
              <a:cxnLst/>
              <a:rect l="l" t="t" r="r" b="b"/>
              <a:pathLst>
                <a:path w="37283" h="23747" extrusionOk="0">
                  <a:moveTo>
                    <a:pt x="3" y="0"/>
                  </a:moveTo>
                  <a:cubicBezTo>
                    <a:pt x="1" y="2"/>
                    <a:pt x="24" y="47"/>
                    <a:pt x="70" y="133"/>
                  </a:cubicBezTo>
                  <a:cubicBezTo>
                    <a:pt x="122" y="228"/>
                    <a:pt x="192" y="355"/>
                    <a:pt x="281" y="519"/>
                  </a:cubicBezTo>
                  <a:cubicBezTo>
                    <a:pt x="458" y="861"/>
                    <a:pt x="717" y="1366"/>
                    <a:pt x="1002" y="2038"/>
                  </a:cubicBezTo>
                  <a:cubicBezTo>
                    <a:pt x="1288" y="2709"/>
                    <a:pt x="1602" y="3544"/>
                    <a:pt x="1909" y="4532"/>
                  </a:cubicBezTo>
                  <a:cubicBezTo>
                    <a:pt x="2221" y="5518"/>
                    <a:pt x="2526" y="6656"/>
                    <a:pt x="2856" y="7914"/>
                  </a:cubicBezTo>
                  <a:lnTo>
                    <a:pt x="2868" y="7960"/>
                  </a:lnTo>
                  <a:lnTo>
                    <a:pt x="2918" y="7962"/>
                  </a:lnTo>
                  <a:cubicBezTo>
                    <a:pt x="5032" y="8078"/>
                    <a:pt x="7515" y="8354"/>
                    <a:pt x="10099" y="9191"/>
                  </a:cubicBezTo>
                  <a:cubicBezTo>
                    <a:pt x="11387" y="9608"/>
                    <a:pt x="12688" y="10192"/>
                    <a:pt x="13915" y="10985"/>
                  </a:cubicBezTo>
                  <a:cubicBezTo>
                    <a:pt x="14534" y="11371"/>
                    <a:pt x="15111" y="11842"/>
                    <a:pt x="15674" y="12338"/>
                  </a:cubicBezTo>
                  <a:cubicBezTo>
                    <a:pt x="15937" y="12604"/>
                    <a:pt x="16220" y="12861"/>
                    <a:pt x="16465" y="13146"/>
                  </a:cubicBezTo>
                  <a:cubicBezTo>
                    <a:pt x="16712" y="13428"/>
                    <a:pt x="16921" y="13750"/>
                    <a:pt x="17115" y="14080"/>
                  </a:cubicBezTo>
                  <a:cubicBezTo>
                    <a:pt x="17962" y="15535"/>
                    <a:pt x="18466" y="17136"/>
                    <a:pt x="19346" y="18498"/>
                  </a:cubicBezTo>
                  <a:cubicBezTo>
                    <a:pt x="20291" y="19814"/>
                    <a:pt x="21489" y="20838"/>
                    <a:pt x="22749" y="21610"/>
                  </a:cubicBezTo>
                  <a:cubicBezTo>
                    <a:pt x="24011" y="22380"/>
                    <a:pt x="25334" y="22893"/>
                    <a:pt x="26602" y="23223"/>
                  </a:cubicBezTo>
                  <a:cubicBezTo>
                    <a:pt x="27877" y="23541"/>
                    <a:pt x="29096" y="23680"/>
                    <a:pt x="30209" y="23738"/>
                  </a:cubicBezTo>
                  <a:cubicBezTo>
                    <a:pt x="30403" y="23743"/>
                    <a:pt x="30594" y="23746"/>
                    <a:pt x="30781" y="23746"/>
                  </a:cubicBezTo>
                  <a:cubicBezTo>
                    <a:pt x="32748" y="23746"/>
                    <a:pt x="34338" y="23455"/>
                    <a:pt x="35438" y="23178"/>
                  </a:cubicBezTo>
                  <a:cubicBezTo>
                    <a:pt x="35739" y="23097"/>
                    <a:pt x="36009" y="23036"/>
                    <a:pt x="36236" y="22964"/>
                  </a:cubicBezTo>
                  <a:cubicBezTo>
                    <a:pt x="36460" y="22887"/>
                    <a:pt x="36653" y="22823"/>
                    <a:pt x="36811" y="22771"/>
                  </a:cubicBezTo>
                  <a:cubicBezTo>
                    <a:pt x="36960" y="22719"/>
                    <a:pt x="37076" y="22679"/>
                    <a:pt x="37162" y="22648"/>
                  </a:cubicBezTo>
                  <a:cubicBezTo>
                    <a:pt x="37242" y="22621"/>
                    <a:pt x="37282" y="22605"/>
                    <a:pt x="37280" y="22602"/>
                  </a:cubicBezTo>
                  <a:cubicBezTo>
                    <a:pt x="37280" y="22601"/>
                    <a:pt x="37280" y="22601"/>
                    <a:pt x="37279" y="22601"/>
                  </a:cubicBezTo>
                  <a:cubicBezTo>
                    <a:pt x="37273" y="22601"/>
                    <a:pt x="37231" y="22611"/>
                    <a:pt x="37157" y="22632"/>
                  </a:cubicBezTo>
                  <a:cubicBezTo>
                    <a:pt x="37068" y="22657"/>
                    <a:pt x="36950" y="22692"/>
                    <a:pt x="36800" y="22737"/>
                  </a:cubicBezTo>
                  <a:cubicBezTo>
                    <a:pt x="36642" y="22787"/>
                    <a:pt x="36449" y="22845"/>
                    <a:pt x="36221" y="22914"/>
                  </a:cubicBezTo>
                  <a:cubicBezTo>
                    <a:pt x="35991" y="22980"/>
                    <a:pt x="35721" y="23038"/>
                    <a:pt x="35422" y="23113"/>
                  </a:cubicBezTo>
                  <a:cubicBezTo>
                    <a:pt x="34350" y="23362"/>
                    <a:pt x="32818" y="23627"/>
                    <a:pt x="30932" y="23627"/>
                  </a:cubicBezTo>
                  <a:cubicBezTo>
                    <a:pt x="30698" y="23627"/>
                    <a:pt x="30458" y="23623"/>
                    <a:pt x="30213" y="23614"/>
                  </a:cubicBezTo>
                  <a:cubicBezTo>
                    <a:pt x="29108" y="23551"/>
                    <a:pt x="27900" y="23404"/>
                    <a:pt x="26638" y="23084"/>
                  </a:cubicBezTo>
                  <a:cubicBezTo>
                    <a:pt x="25382" y="22750"/>
                    <a:pt x="24076" y="22235"/>
                    <a:pt x="22832" y="21473"/>
                  </a:cubicBezTo>
                  <a:cubicBezTo>
                    <a:pt x="21593" y="20711"/>
                    <a:pt x="20407" y="19686"/>
                    <a:pt x="19488" y="18405"/>
                  </a:cubicBezTo>
                  <a:cubicBezTo>
                    <a:pt x="18628" y="17070"/>
                    <a:pt x="18124" y="15471"/>
                    <a:pt x="17266" y="13991"/>
                  </a:cubicBezTo>
                  <a:cubicBezTo>
                    <a:pt x="17067" y="13656"/>
                    <a:pt x="16853" y="13328"/>
                    <a:pt x="16596" y="13032"/>
                  </a:cubicBezTo>
                  <a:cubicBezTo>
                    <a:pt x="16342" y="12737"/>
                    <a:pt x="16060" y="12481"/>
                    <a:pt x="15790" y="12211"/>
                  </a:cubicBezTo>
                  <a:cubicBezTo>
                    <a:pt x="15221" y="11709"/>
                    <a:pt x="14636" y="11232"/>
                    <a:pt x="14007" y="10843"/>
                  </a:cubicBezTo>
                  <a:cubicBezTo>
                    <a:pt x="12765" y="10040"/>
                    <a:pt x="11449" y="9454"/>
                    <a:pt x="10149" y="9037"/>
                  </a:cubicBezTo>
                  <a:cubicBezTo>
                    <a:pt x="7562" y="8208"/>
                    <a:pt x="5083" y="7939"/>
                    <a:pt x="2971" y="7833"/>
                  </a:cubicBezTo>
                  <a:lnTo>
                    <a:pt x="2971" y="7833"/>
                  </a:lnTo>
                  <a:cubicBezTo>
                    <a:pt x="2638" y="6595"/>
                    <a:pt x="2327" y="5474"/>
                    <a:pt x="2009" y="4499"/>
                  </a:cubicBezTo>
                  <a:cubicBezTo>
                    <a:pt x="1691" y="3511"/>
                    <a:pt x="1365" y="2676"/>
                    <a:pt x="1070" y="2009"/>
                  </a:cubicBezTo>
                  <a:cubicBezTo>
                    <a:pt x="472" y="67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9"/>
            <p:cNvSpPr/>
            <p:nvPr/>
          </p:nvSpPr>
          <p:spPr>
            <a:xfrm>
              <a:off x="5323100" y="3161675"/>
              <a:ext cx="592450" cy="534000"/>
            </a:xfrm>
            <a:custGeom>
              <a:avLst/>
              <a:gdLst/>
              <a:ahLst/>
              <a:cxnLst/>
              <a:rect l="l" t="t" r="r" b="b"/>
              <a:pathLst>
                <a:path w="23698" h="21360" extrusionOk="0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91" y="396"/>
                    <a:pt x="994" y="919"/>
                  </a:cubicBezTo>
                  <a:cubicBezTo>
                    <a:pt x="1686" y="1450"/>
                    <a:pt x="2817" y="2063"/>
                    <a:pt x="4314" y="2515"/>
                  </a:cubicBezTo>
                  <a:cubicBezTo>
                    <a:pt x="5807" y="2985"/>
                    <a:pt x="7655" y="3242"/>
                    <a:pt x="9648" y="3726"/>
                  </a:cubicBezTo>
                  <a:cubicBezTo>
                    <a:pt x="10642" y="3975"/>
                    <a:pt x="11674" y="4295"/>
                    <a:pt x="12660" y="4812"/>
                  </a:cubicBezTo>
                  <a:cubicBezTo>
                    <a:pt x="13640" y="5326"/>
                    <a:pt x="14585" y="6028"/>
                    <a:pt x="15282" y="6973"/>
                  </a:cubicBezTo>
                  <a:cubicBezTo>
                    <a:pt x="15631" y="7444"/>
                    <a:pt x="15897" y="7963"/>
                    <a:pt x="16073" y="8505"/>
                  </a:cubicBezTo>
                  <a:cubicBezTo>
                    <a:pt x="16254" y="9047"/>
                    <a:pt x="16364" y="9605"/>
                    <a:pt x="16472" y="10153"/>
                  </a:cubicBezTo>
                  <a:cubicBezTo>
                    <a:pt x="16580" y="10702"/>
                    <a:pt x="16688" y="11247"/>
                    <a:pt x="16854" y="11766"/>
                  </a:cubicBezTo>
                  <a:cubicBezTo>
                    <a:pt x="17012" y="12286"/>
                    <a:pt x="17254" y="12773"/>
                    <a:pt x="17539" y="13209"/>
                  </a:cubicBezTo>
                  <a:cubicBezTo>
                    <a:pt x="18114" y="14083"/>
                    <a:pt x="18849" y="14754"/>
                    <a:pt x="19540" y="15354"/>
                  </a:cubicBezTo>
                  <a:cubicBezTo>
                    <a:pt x="20234" y="15954"/>
                    <a:pt x="20904" y="16481"/>
                    <a:pt x="21461" y="17019"/>
                  </a:cubicBezTo>
                  <a:cubicBezTo>
                    <a:pt x="22584" y="18086"/>
                    <a:pt x="23248" y="19193"/>
                    <a:pt x="23470" y="20030"/>
                  </a:cubicBezTo>
                  <a:cubicBezTo>
                    <a:pt x="23697" y="20856"/>
                    <a:pt x="23602" y="21348"/>
                    <a:pt x="23628" y="21360"/>
                  </a:cubicBezTo>
                  <a:lnTo>
                    <a:pt x="23628" y="21360"/>
                  </a:lnTo>
                  <a:cubicBezTo>
                    <a:pt x="23632" y="21357"/>
                    <a:pt x="23636" y="21328"/>
                    <a:pt x="23641" y="21271"/>
                  </a:cubicBezTo>
                  <a:cubicBezTo>
                    <a:pt x="23645" y="21203"/>
                    <a:pt x="23653" y="21117"/>
                    <a:pt x="23661" y="21011"/>
                  </a:cubicBezTo>
                  <a:cubicBezTo>
                    <a:pt x="23653" y="20781"/>
                    <a:pt x="23651" y="20436"/>
                    <a:pt x="23533" y="20011"/>
                  </a:cubicBezTo>
                  <a:cubicBezTo>
                    <a:pt x="23331" y="19157"/>
                    <a:pt x="22671" y="18018"/>
                    <a:pt x="21546" y="16930"/>
                  </a:cubicBezTo>
                  <a:cubicBezTo>
                    <a:pt x="20989" y="16380"/>
                    <a:pt x="20321" y="15846"/>
                    <a:pt x="19634" y="15244"/>
                  </a:cubicBezTo>
                  <a:cubicBezTo>
                    <a:pt x="18951" y="14642"/>
                    <a:pt x="18230" y="13973"/>
                    <a:pt x="17672" y="13120"/>
                  </a:cubicBezTo>
                  <a:cubicBezTo>
                    <a:pt x="17396" y="12693"/>
                    <a:pt x="17167" y="12225"/>
                    <a:pt x="17012" y="11715"/>
                  </a:cubicBezTo>
                  <a:cubicBezTo>
                    <a:pt x="16852" y="11208"/>
                    <a:pt x="16748" y="10670"/>
                    <a:pt x="16640" y="10120"/>
                  </a:cubicBezTo>
                  <a:cubicBezTo>
                    <a:pt x="16532" y="9572"/>
                    <a:pt x="16422" y="9007"/>
                    <a:pt x="16237" y="8451"/>
                  </a:cubicBezTo>
                  <a:cubicBezTo>
                    <a:pt x="16057" y="7893"/>
                    <a:pt x="15782" y="7353"/>
                    <a:pt x="15423" y="6871"/>
                  </a:cubicBezTo>
                  <a:cubicBezTo>
                    <a:pt x="14705" y="5897"/>
                    <a:pt x="13737" y="5179"/>
                    <a:pt x="12737" y="4662"/>
                  </a:cubicBezTo>
                  <a:cubicBezTo>
                    <a:pt x="11736" y="4137"/>
                    <a:pt x="10686" y="3815"/>
                    <a:pt x="9687" y="3570"/>
                  </a:cubicBezTo>
                  <a:cubicBezTo>
                    <a:pt x="7677" y="3092"/>
                    <a:pt x="5836" y="2848"/>
                    <a:pt x="4351" y="2395"/>
                  </a:cubicBezTo>
                  <a:cubicBezTo>
                    <a:pt x="2859" y="1963"/>
                    <a:pt x="1733" y="1374"/>
                    <a:pt x="1032" y="865"/>
                  </a:cubicBezTo>
                  <a:cubicBezTo>
                    <a:pt x="677" y="616"/>
                    <a:pt x="426" y="391"/>
                    <a:pt x="257" y="236"/>
                  </a:cubicBezTo>
                  <a:cubicBezTo>
                    <a:pt x="181" y="165"/>
                    <a:pt x="120" y="105"/>
                    <a:pt x="70" y="57"/>
                  </a:cubicBezTo>
                  <a:cubicBezTo>
                    <a:pt x="27" y="20"/>
                    <a:pt x="4" y="1"/>
                    <a:pt x="1" y="1"/>
                  </a:cubicBezTo>
                  <a:close/>
                  <a:moveTo>
                    <a:pt x="23628" y="21360"/>
                  </a:moveTo>
                  <a:lnTo>
                    <a:pt x="23628" y="21360"/>
                  </a:lnTo>
                  <a:cubicBezTo>
                    <a:pt x="23628" y="21360"/>
                    <a:pt x="23628" y="21360"/>
                    <a:pt x="23628" y="21360"/>
                  </a:cubicBezTo>
                  <a:lnTo>
                    <a:pt x="23629" y="21360"/>
                  </a:lnTo>
                  <a:cubicBezTo>
                    <a:pt x="23629" y="21360"/>
                    <a:pt x="23629" y="21360"/>
                    <a:pt x="23628" y="21360"/>
                  </a:cubicBezTo>
                  <a:close/>
                  <a:moveTo>
                    <a:pt x="23629" y="21360"/>
                  </a:moveTo>
                  <a:cubicBezTo>
                    <a:pt x="23629" y="21360"/>
                    <a:pt x="23629" y="21360"/>
                    <a:pt x="23629" y="21360"/>
                  </a:cubicBezTo>
                  <a:cubicBezTo>
                    <a:pt x="23630" y="21360"/>
                    <a:pt x="23630" y="21360"/>
                    <a:pt x="23630" y="213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9"/>
            <p:cNvSpPr/>
            <p:nvPr/>
          </p:nvSpPr>
          <p:spPr>
            <a:xfrm>
              <a:off x="5209300" y="3156125"/>
              <a:ext cx="117875" cy="9225"/>
            </a:xfrm>
            <a:custGeom>
              <a:avLst/>
              <a:gdLst/>
              <a:ahLst/>
              <a:cxnLst/>
              <a:rect l="l" t="t" r="r" b="b"/>
              <a:pathLst>
                <a:path w="4715" h="369" extrusionOk="0">
                  <a:moveTo>
                    <a:pt x="2567" y="1"/>
                  </a:moveTo>
                  <a:cubicBezTo>
                    <a:pt x="2496" y="1"/>
                    <a:pt x="2424" y="1"/>
                    <a:pt x="2351" y="3"/>
                  </a:cubicBezTo>
                  <a:cubicBezTo>
                    <a:pt x="1693" y="16"/>
                    <a:pt x="1101" y="92"/>
                    <a:pt x="678" y="175"/>
                  </a:cubicBezTo>
                  <a:cubicBezTo>
                    <a:pt x="256" y="256"/>
                    <a:pt x="1" y="337"/>
                    <a:pt x="5" y="360"/>
                  </a:cubicBezTo>
                  <a:cubicBezTo>
                    <a:pt x="6" y="366"/>
                    <a:pt x="19" y="368"/>
                    <a:pt x="44" y="368"/>
                  </a:cubicBezTo>
                  <a:cubicBezTo>
                    <a:pt x="245" y="368"/>
                    <a:pt x="1197" y="197"/>
                    <a:pt x="2355" y="177"/>
                  </a:cubicBezTo>
                  <a:cubicBezTo>
                    <a:pt x="2464" y="174"/>
                    <a:pt x="2572" y="173"/>
                    <a:pt x="2678" y="173"/>
                  </a:cubicBezTo>
                  <a:cubicBezTo>
                    <a:pt x="3656" y="173"/>
                    <a:pt x="4438" y="273"/>
                    <a:pt x="4652" y="273"/>
                  </a:cubicBezTo>
                  <a:cubicBezTo>
                    <a:pt x="4689" y="273"/>
                    <a:pt x="4709" y="270"/>
                    <a:pt x="4710" y="263"/>
                  </a:cubicBezTo>
                  <a:cubicBezTo>
                    <a:pt x="4714" y="240"/>
                    <a:pt x="4456" y="171"/>
                    <a:pt x="4031" y="105"/>
                  </a:cubicBezTo>
                  <a:cubicBezTo>
                    <a:pt x="3652" y="47"/>
                    <a:pt x="3139" y="1"/>
                    <a:pt x="2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9"/>
            <p:cNvSpPr/>
            <p:nvPr/>
          </p:nvSpPr>
          <p:spPr>
            <a:xfrm>
              <a:off x="5315725" y="3090850"/>
              <a:ext cx="12600" cy="74300"/>
            </a:xfrm>
            <a:custGeom>
              <a:avLst/>
              <a:gdLst/>
              <a:ahLst/>
              <a:cxnLst/>
              <a:rect l="l" t="t" r="r" b="b"/>
              <a:pathLst>
                <a:path w="504" h="2972" extrusionOk="0">
                  <a:moveTo>
                    <a:pt x="426" y="1"/>
                  </a:moveTo>
                  <a:cubicBezTo>
                    <a:pt x="378" y="1"/>
                    <a:pt x="0" y="623"/>
                    <a:pt x="12" y="1489"/>
                  </a:cubicBezTo>
                  <a:cubicBezTo>
                    <a:pt x="15" y="2357"/>
                    <a:pt x="403" y="2972"/>
                    <a:pt x="451" y="2972"/>
                  </a:cubicBezTo>
                  <a:cubicBezTo>
                    <a:pt x="452" y="2972"/>
                    <a:pt x="453" y="2971"/>
                    <a:pt x="453" y="2971"/>
                  </a:cubicBezTo>
                  <a:cubicBezTo>
                    <a:pt x="503" y="2950"/>
                    <a:pt x="187" y="2325"/>
                    <a:pt x="187" y="1489"/>
                  </a:cubicBezTo>
                  <a:cubicBezTo>
                    <a:pt x="174" y="654"/>
                    <a:pt x="478" y="23"/>
                    <a:pt x="428" y="2"/>
                  </a:cubicBezTo>
                  <a:cubicBezTo>
                    <a:pt x="428" y="1"/>
                    <a:pt x="427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9"/>
            <p:cNvSpPr/>
            <p:nvPr/>
          </p:nvSpPr>
          <p:spPr>
            <a:xfrm>
              <a:off x="5462425" y="3272950"/>
              <a:ext cx="129575" cy="313600"/>
            </a:xfrm>
            <a:custGeom>
              <a:avLst/>
              <a:gdLst/>
              <a:ahLst/>
              <a:cxnLst/>
              <a:rect l="l" t="t" r="r" b="b"/>
              <a:pathLst>
                <a:path w="5183" h="12544" extrusionOk="0">
                  <a:moveTo>
                    <a:pt x="5159" y="0"/>
                  </a:moveTo>
                  <a:cubicBezTo>
                    <a:pt x="5148" y="0"/>
                    <a:pt x="5099" y="14"/>
                    <a:pt x="5013" y="45"/>
                  </a:cubicBezTo>
                  <a:cubicBezTo>
                    <a:pt x="4918" y="82"/>
                    <a:pt x="4774" y="124"/>
                    <a:pt x="4600" y="207"/>
                  </a:cubicBezTo>
                  <a:cubicBezTo>
                    <a:pt x="4247" y="358"/>
                    <a:pt x="3751" y="624"/>
                    <a:pt x="3196" y="1035"/>
                  </a:cubicBezTo>
                  <a:cubicBezTo>
                    <a:pt x="2638" y="1446"/>
                    <a:pt x="2036" y="2021"/>
                    <a:pt x="1500" y="2765"/>
                  </a:cubicBezTo>
                  <a:cubicBezTo>
                    <a:pt x="963" y="3506"/>
                    <a:pt x="508" y="4426"/>
                    <a:pt x="254" y="5455"/>
                  </a:cubicBezTo>
                  <a:cubicBezTo>
                    <a:pt x="12" y="6489"/>
                    <a:pt x="1" y="7513"/>
                    <a:pt x="144" y="8418"/>
                  </a:cubicBezTo>
                  <a:cubicBezTo>
                    <a:pt x="282" y="9325"/>
                    <a:pt x="558" y="10110"/>
                    <a:pt x="867" y="10727"/>
                  </a:cubicBezTo>
                  <a:cubicBezTo>
                    <a:pt x="1176" y="11347"/>
                    <a:pt x="1498" y="11810"/>
                    <a:pt x="1745" y="12105"/>
                  </a:cubicBezTo>
                  <a:cubicBezTo>
                    <a:pt x="1861" y="12257"/>
                    <a:pt x="1971" y="12361"/>
                    <a:pt x="2038" y="12437"/>
                  </a:cubicBezTo>
                  <a:cubicBezTo>
                    <a:pt x="2104" y="12507"/>
                    <a:pt x="2142" y="12543"/>
                    <a:pt x="2151" y="12543"/>
                  </a:cubicBezTo>
                  <a:cubicBezTo>
                    <a:pt x="2151" y="12543"/>
                    <a:pt x="2152" y="12543"/>
                    <a:pt x="2152" y="12543"/>
                  </a:cubicBezTo>
                  <a:cubicBezTo>
                    <a:pt x="2189" y="12516"/>
                    <a:pt x="1562" y="11912"/>
                    <a:pt x="979" y="10675"/>
                  </a:cubicBezTo>
                  <a:cubicBezTo>
                    <a:pt x="690" y="10060"/>
                    <a:pt x="431" y="9284"/>
                    <a:pt x="302" y="8395"/>
                  </a:cubicBezTo>
                  <a:cubicBezTo>
                    <a:pt x="172" y="7507"/>
                    <a:pt x="190" y="6504"/>
                    <a:pt x="425" y="5497"/>
                  </a:cubicBezTo>
                  <a:cubicBezTo>
                    <a:pt x="672" y="4490"/>
                    <a:pt x="1112" y="3589"/>
                    <a:pt x="1631" y="2858"/>
                  </a:cubicBezTo>
                  <a:cubicBezTo>
                    <a:pt x="2150" y="2123"/>
                    <a:pt x="2733" y="1550"/>
                    <a:pt x="3271" y="1133"/>
                  </a:cubicBezTo>
                  <a:cubicBezTo>
                    <a:pt x="4349" y="294"/>
                    <a:pt x="5183" y="41"/>
                    <a:pt x="5162" y="1"/>
                  </a:cubicBezTo>
                  <a:cubicBezTo>
                    <a:pt x="5161" y="0"/>
                    <a:pt x="5161" y="0"/>
                    <a:pt x="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9"/>
            <p:cNvSpPr/>
            <p:nvPr/>
          </p:nvSpPr>
          <p:spPr>
            <a:xfrm>
              <a:off x="5181250" y="3425500"/>
              <a:ext cx="342025" cy="367800"/>
            </a:xfrm>
            <a:custGeom>
              <a:avLst/>
              <a:gdLst/>
              <a:ahLst/>
              <a:cxnLst/>
              <a:rect l="l" t="t" r="r" b="b"/>
              <a:pathLst>
                <a:path w="13681" h="14712" extrusionOk="0">
                  <a:moveTo>
                    <a:pt x="3252" y="1"/>
                  </a:moveTo>
                  <a:cubicBezTo>
                    <a:pt x="3243" y="1"/>
                    <a:pt x="3171" y="49"/>
                    <a:pt x="3041" y="142"/>
                  </a:cubicBezTo>
                  <a:cubicBezTo>
                    <a:pt x="2904" y="238"/>
                    <a:pt x="2711" y="391"/>
                    <a:pt x="2473" y="603"/>
                  </a:cubicBezTo>
                  <a:cubicBezTo>
                    <a:pt x="2007" y="1027"/>
                    <a:pt x="1360" y="1708"/>
                    <a:pt x="828" y="2721"/>
                  </a:cubicBezTo>
                  <a:cubicBezTo>
                    <a:pt x="563" y="3225"/>
                    <a:pt x="330" y="3811"/>
                    <a:pt x="185" y="4469"/>
                  </a:cubicBezTo>
                  <a:cubicBezTo>
                    <a:pt x="48" y="5127"/>
                    <a:pt x="0" y="5856"/>
                    <a:pt x="112" y="6609"/>
                  </a:cubicBezTo>
                  <a:cubicBezTo>
                    <a:pt x="237" y="7355"/>
                    <a:pt x="502" y="8123"/>
                    <a:pt x="947" y="8820"/>
                  </a:cubicBezTo>
                  <a:cubicBezTo>
                    <a:pt x="1163" y="9171"/>
                    <a:pt x="1426" y="9504"/>
                    <a:pt x="1731" y="9804"/>
                  </a:cubicBezTo>
                  <a:cubicBezTo>
                    <a:pt x="2032" y="10108"/>
                    <a:pt x="2375" y="10378"/>
                    <a:pt x="2757" y="10596"/>
                  </a:cubicBezTo>
                  <a:cubicBezTo>
                    <a:pt x="3135" y="10818"/>
                    <a:pt x="3544" y="10982"/>
                    <a:pt x="3959" y="11086"/>
                  </a:cubicBezTo>
                  <a:cubicBezTo>
                    <a:pt x="4372" y="11191"/>
                    <a:pt x="4785" y="11252"/>
                    <a:pt x="5186" y="11316"/>
                  </a:cubicBezTo>
                  <a:cubicBezTo>
                    <a:pt x="5985" y="11436"/>
                    <a:pt x="6762" y="11600"/>
                    <a:pt x="7351" y="12040"/>
                  </a:cubicBezTo>
                  <a:cubicBezTo>
                    <a:pt x="7939" y="12477"/>
                    <a:pt x="8348" y="13072"/>
                    <a:pt x="8798" y="13566"/>
                  </a:cubicBezTo>
                  <a:cubicBezTo>
                    <a:pt x="9236" y="14065"/>
                    <a:pt x="9758" y="14482"/>
                    <a:pt x="10329" y="14621"/>
                  </a:cubicBezTo>
                  <a:cubicBezTo>
                    <a:pt x="10565" y="14685"/>
                    <a:pt x="10796" y="14712"/>
                    <a:pt x="11017" y="14712"/>
                  </a:cubicBezTo>
                  <a:cubicBezTo>
                    <a:pt x="11324" y="14712"/>
                    <a:pt x="11611" y="14661"/>
                    <a:pt x="11865" y="14590"/>
                  </a:cubicBezTo>
                  <a:cubicBezTo>
                    <a:pt x="12305" y="14467"/>
                    <a:pt x="12654" y="14279"/>
                    <a:pt x="12922" y="14112"/>
                  </a:cubicBezTo>
                  <a:cubicBezTo>
                    <a:pt x="13440" y="13778"/>
                    <a:pt x="13663" y="13503"/>
                    <a:pt x="13680" y="13482"/>
                  </a:cubicBezTo>
                  <a:lnTo>
                    <a:pt x="13680" y="13482"/>
                  </a:lnTo>
                  <a:cubicBezTo>
                    <a:pt x="13680" y="13482"/>
                    <a:pt x="13680" y="13482"/>
                    <a:pt x="13681" y="13483"/>
                  </a:cubicBezTo>
                  <a:lnTo>
                    <a:pt x="13681" y="13481"/>
                  </a:lnTo>
                  <a:cubicBezTo>
                    <a:pt x="13681" y="13481"/>
                    <a:pt x="13680" y="13481"/>
                    <a:pt x="13680" y="13482"/>
                  </a:cubicBezTo>
                  <a:lnTo>
                    <a:pt x="13680" y="13482"/>
                  </a:lnTo>
                  <a:cubicBezTo>
                    <a:pt x="13679" y="13482"/>
                    <a:pt x="13679" y="13482"/>
                    <a:pt x="13679" y="13482"/>
                  </a:cubicBezTo>
                  <a:cubicBezTo>
                    <a:pt x="13652" y="13482"/>
                    <a:pt x="13411" y="13740"/>
                    <a:pt x="12888" y="14054"/>
                  </a:cubicBezTo>
                  <a:cubicBezTo>
                    <a:pt x="12618" y="14210"/>
                    <a:pt x="12270" y="14386"/>
                    <a:pt x="11840" y="14495"/>
                  </a:cubicBezTo>
                  <a:cubicBezTo>
                    <a:pt x="11605" y="14556"/>
                    <a:pt x="11342" y="14599"/>
                    <a:pt x="11063" y="14599"/>
                  </a:cubicBezTo>
                  <a:cubicBezTo>
                    <a:pt x="10837" y="14599"/>
                    <a:pt x="10601" y="14571"/>
                    <a:pt x="10362" y="14501"/>
                  </a:cubicBezTo>
                  <a:cubicBezTo>
                    <a:pt x="9824" y="14362"/>
                    <a:pt x="9334" y="13967"/>
                    <a:pt x="8906" y="13469"/>
                  </a:cubicBezTo>
                  <a:cubicBezTo>
                    <a:pt x="8466" y="12979"/>
                    <a:pt x="8063" y="12375"/>
                    <a:pt x="7447" y="11910"/>
                  </a:cubicBezTo>
                  <a:cubicBezTo>
                    <a:pt x="6824" y="11440"/>
                    <a:pt x="6012" y="11270"/>
                    <a:pt x="5213" y="11146"/>
                  </a:cubicBezTo>
                  <a:cubicBezTo>
                    <a:pt x="4410" y="11023"/>
                    <a:pt x="3573" y="10894"/>
                    <a:pt x="2846" y="10444"/>
                  </a:cubicBezTo>
                  <a:cubicBezTo>
                    <a:pt x="2477" y="10236"/>
                    <a:pt x="2144" y="9975"/>
                    <a:pt x="1854" y="9680"/>
                  </a:cubicBezTo>
                  <a:cubicBezTo>
                    <a:pt x="1557" y="9393"/>
                    <a:pt x="1304" y="9070"/>
                    <a:pt x="1092" y="8729"/>
                  </a:cubicBezTo>
                  <a:cubicBezTo>
                    <a:pt x="656" y="8054"/>
                    <a:pt x="398" y="7309"/>
                    <a:pt x="272" y="6584"/>
                  </a:cubicBezTo>
                  <a:cubicBezTo>
                    <a:pt x="158" y="5854"/>
                    <a:pt x="199" y="5144"/>
                    <a:pt x="326" y="4500"/>
                  </a:cubicBezTo>
                  <a:cubicBezTo>
                    <a:pt x="463" y="3856"/>
                    <a:pt x="685" y="3277"/>
                    <a:pt x="938" y="2777"/>
                  </a:cubicBezTo>
                  <a:cubicBezTo>
                    <a:pt x="1447" y="1774"/>
                    <a:pt x="2070" y="1089"/>
                    <a:pt x="2522" y="653"/>
                  </a:cubicBezTo>
                  <a:cubicBezTo>
                    <a:pt x="2747" y="435"/>
                    <a:pt x="2933" y="273"/>
                    <a:pt x="3062" y="171"/>
                  </a:cubicBezTo>
                  <a:cubicBezTo>
                    <a:pt x="3191" y="65"/>
                    <a:pt x="3257" y="7"/>
                    <a:pt x="3253" y="1"/>
                  </a:cubicBezTo>
                  <a:cubicBezTo>
                    <a:pt x="3253" y="1"/>
                    <a:pt x="3252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9"/>
            <p:cNvSpPr/>
            <p:nvPr/>
          </p:nvSpPr>
          <p:spPr>
            <a:xfrm>
              <a:off x="5486075" y="3804025"/>
              <a:ext cx="109250" cy="129350"/>
            </a:xfrm>
            <a:custGeom>
              <a:avLst/>
              <a:gdLst/>
              <a:ahLst/>
              <a:cxnLst/>
              <a:rect l="l" t="t" r="r" b="b"/>
              <a:pathLst>
                <a:path w="4370" h="5174" extrusionOk="0">
                  <a:moveTo>
                    <a:pt x="77" y="1"/>
                  </a:moveTo>
                  <a:cubicBezTo>
                    <a:pt x="68" y="1"/>
                    <a:pt x="43" y="103"/>
                    <a:pt x="25" y="292"/>
                  </a:cubicBezTo>
                  <a:cubicBezTo>
                    <a:pt x="6" y="483"/>
                    <a:pt x="0" y="759"/>
                    <a:pt x="37" y="1100"/>
                  </a:cubicBezTo>
                  <a:cubicBezTo>
                    <a:pt x="106" y="1776"/>
                    <a:pt x="396" y="2723"/>
                    <a:pt x="1071" y="3539"/>
                  </a:cubicBezTo>
                  <a:cubicBezTo>
                    <a:pt x="1748" y="4353"/>
                    <a:pt x="2626" y="4810"/>
                    <a:pt x="3278" y="5003"/>
                  </a:cubicBezTo>
                  <a:cubicBezTo>
                    <a:pt x="3606" y="5102"/>
                    <a:pt x="3880" y="5148"/>
                    <a:pt x="4069" y="5163"/>
                  </a:cubicBezTo>
                  <a:cubicBezTo>
                    <a:pt x="4161" y="5171"/>
                    <a:pt x="4233" y="5174"/>
                    <a:pt x="4283" y="5174"/>
                  </a:cubicBezTo>
                  <a:cubicBezTo>
                    <a:pt x="4337" y="5174"/>
                    <a:pt x="4365" y="5170"/>
                    <a:pt x="4366" y="5165"/>
                  </a:cubicBezTo>
                  <a:cubicBezTo>
                    <a:pt x="4370" y="5133"/>
                    <a:pt x="3947" y="5108"/>
                    <a:pt x="3317" y="4886"/>
                  </a:cubicBezTo>
                  <a:cubicBezTo>
                    <a:pt x="2690" y="4670"/>
                    <a:pt x="1856" y="4209"/>
                    <a:pt x="1206" y="3427"/>
                  </a:cubicBezTo>
                  <a:cubicBezTo>
                    <a:pt x="556" y="2644"/>
                    <a:pt x="257" y="1739"/>
                    <a:pt x="160" y="1083"/>
                  </a:cubicBezTo>
                  <a:cubicBezTo>
                    <a:pt x="56" y="423"/>
                    <a:pt x="110" y="3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9"/>
            <p:cNvSpPr/>
            <p:nvPr/>
          </p:nvSpPr>
          <p:spPr>
            <a:xfrm>
              <a:off x="5325500" y="3931550"/>
              <a:ext cx="548325" cy="317375"/>
            </a:xfrm>
            <a:custGeom>
              <a:avLst/>
              <a:gdLst/>
              <a:ahLst/>
              <a:cxnLst/>
              <a:rect l="l" t="t" r="r" b="b"/>
              <a:pathLst>
                <a:path w="21933" h="12695" extrusionOk="0">
                  <a:moveTo>
                    <a:pt x="6" y="1"/>
                  </a:moveTo>
                  <a:cubicBezTo>
                    <a:pt x="1" y="1"/>
                    <a:pt x="1" y="82"/>
                    <a:pt x="8" y="234"/>
                  </a:cubicBezTo>
                  <a:cubicBezTo>
                    <a:pt x="14" y="387"/>
                    <a:pt x="37" y="612"/>
                    <a:pt x="84" y="900"/>
                  </a:cubicBezTo>
                  <a:cubicBezTo>
                    <a:pt x="178" y="1475"/>
                    <a:pt x="384" y="2314"/>
                    <a:pt x="884" y="3253"/>
                  </a:cubicBezTo>
                  <a:cubicBezTo>
                    <a:pt x="1380" y="4189"/>
                    <a:pt x="2186" y="5229"/>
                    <a:pt x="3386" y="6022"/>
                  </a:cubicBezTo>
                  <a:cubicBezTo>
                    <a:pt x="4547" y="6801"/>
                    <a:pt x="6074" y="7342"/>
                    <a:pt x="7730" y="7342"/>
                  </a:cubicBezTo>
                  <a:cubicBezTo>
                    <a:pt x="7748" y="7342"/>
                    <a:pt x="7766" y="7342"/>
                    <a:pt x="7784" y="7342"/>
                  </a:cubicBezTo>
                  <a:lnTo>
                    <a:pt x="7784" y="7342"/>
                  </a:lnTo>
                  <a:cubicBezTo>
                    <a:pt x="8144" y="7933"/>
                    <a:pt x="8579" y="8514"/>
                    <a:pt x="9074" y="9055"/>
                  </a:cubicBezTo>
                  <a:cubicBezTo>
                    <a:pt x="10386" y="10496"/>
                    <a:pt x="12004" y="11497"/>
                    <a:pt x="13586" y="12061"/>
                  </a:cubicBezTo>
                  <a:cubicBezTo>
                    <a:pt x="14894" y="12524"/>
                    <a:pt x="16167" y="12695"/>
                    <a:pt x="17282" y="12695"/>
                  </a:cubicBezTo>
                  <a:cubicBezTo>
                    <a:pt x="17523" y="12695"/>
                    <a:pt x="17757" y="12687"/>
                    <a:pt x="17981" y="12672"/>
                  </a:cubicBezTo>
                  <a:cubicBezTo>
                    <a:pt x="19251" y="12591"/>
                    <a:pt x="20250" y="12317"/>
                    <a:pt x="20918" y="12084"/>
                  </a:cubicBezTo>
                  <a:cubicBezTo>
                    <a:pt x="21251" y="11964"/>
                    <a:pt x="21508" y="11862"/>
                    <a:pt x="21676" y="11781"/>
                  </a:cubicBezTo>
                  <a:cubicBezTo>
                    <a:pt x="21844" y="11704"/>
                    <a:pt x="21933" y="11659"/>
                    <a:pt x="21931" y="11655"/>
                  </a:cubicBezTo>
                  <a:lnTo>
                    <a:pt x="21931" y="11654"/>
                  </a:lnTo>
                  <a:cubicBezTo>
                    <a:pt x="21930" y="11653"/>
                    <a:pt x="21930" y="11653"/>
                    <a:pt x="21928" y="11653"/>
                  </a:cubicBezTo>
                  <a:cubicBezTo>
                    <a:pt x="21913" y="11653"/>
                    <a:pt x="21823" y="11686"/>
                    <a:pt x="21662" y="11748"/>
                  </a:cubicBezTo>
                  <a:cubicBezTo>
                    <a:pt x="21491" y="11817"/>
                    <a:pt x="21232" y="11910"/>
                    <a:pt x="20896" y="12020"/>
                  </a:cubicBezTo>
                  <a:cubicBezTo>
                    <a:pt x="20227" y="12230"/>
                    <a:pt x="19232" y="12483"/>
                    <a:pt x="17974" y="12549"/>
                  </a:cubicBezTo>
                  <a:cubicBezTo>
                    <a:pt x="17790" y="12558"/>
                    <a:pt x="17601" y="12563"/>
                    <a:pt x="17407" y="12563"/>
                  </a:cubicBezTo>
                  <a:cubicBezTo>
                    <a:pt x="16276" y="12563"/>
                    <a:pt x="14976" y="12389"/>
                    <a:pt x="13641" y="11910"/>
                  </a:cubicBezTo>
                  <a:cubicBezTo>
                    <a:pt x="12086" y="11345"/>
                    <a:pt x="10494" y="10355"/>
                    <a:pt x="9203" y="8937"/>
                  </a:cubicBezTo>
                  <a:cubicBezTo>
                    <a:pt x="8704" y="8391"/>
                    <a:pt x="8266" y="7805"/>
                    <a:pt x="7907" y="7210"/>
                  </a:cubicBezTo>
                  <a:lnTo>
                    <a:pt x="7880" y="7168"/>
                  </a:lnTo>
                  <a:lnTo>
                    <a:pt x="7831" y="7168"/>
                  </a:lnTo>
                  <a:cubicBezTo>
                    <a:pt x="7791" y="7169"/>
                    <a:pt x="7750" y="7169"/>
                    <a:pt x="7710" y="7169"/>
                  </a:cubicBezTo>
                  <a:cubicBezTo>
                    <a:pt x="6099" y="7169"/>
                    <a:pt x="4610" y="6647"/>
                    <a:pt x="3469" y="5895"/>
                  </a:cubicBezTo>
                  <a:cubicBezTo>
                    <a:pt x="2289" y="5125"/>
                    <a:pt x="1488" y="4114"/>
                    <a:pt x="984" y="3199"/>
                  </a:cubicBezTo>
                  <a:cubicBezTo>
                    <a:pt x="479" y="2279"/>
                    <a:pt x="257" y="1455"/>
                    <a:pt x="145" y="888"/>
                  </a:cubicBezTo>
                  <a:cubicBezTo>
                    <a:pt x="89" y="605"/>
                    <a:pt x="57" y="383"/>
                    <a:pt x="41" y="230"/>
                  </a:cubicBezTo>
                  <a:cubicBezTo>
                    <a:pt x="24" y="80"/>
                    <a:pt x="10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9"/>
            <p:cNvSpPr/>
            <p:nvPr/>
          </p:nvSpPr>
          <p:spPr>
            <a:xfrm>
              <a:off x="5182875" y="3684150"/>
              <a:ext cx="61525" cy="161350"/>
            </a:xfrm>
            <a:custGeom>
              <a:avLst/>
              <a:gdLst/>
              <a:ahLst/>
              <a:cxnLst/>
              <a:rect l="l" t="t" r="r" b="b"/>
              <a:pathLst>
                <a:path w="2461" h="6454" extrusionOk="0">
                  <a:moveTo>
                    <a:pt x="2438" y="0"/>
                  </a:moveTo>
                  <a:cubicBezTo>
                    <a:pt x="2420" y="0"/>
                    <a:pt x="2332" y="49"/>
                    <a:pt x="2194" y="146"/>
                  </a:cubicBezTo>
                  <a:cubicBezTo>
                    <a:pt x="2044" y="252"/>
                    <a:pt x="1835" y="422"/>
                    <a:pt x="1602" y="658"/>
                  </a:cubicBezTo>
                  <a:cubicBezTo>
                    <a:pt x="1137" y="1124"/>
                    <a:pt x="587" y="1894"/>
                    <a:pt x="294" y="2872"/>
                  </a:cubicBezTo>
                  <a:cubicBezTo>
                    <a:pt x="1" y="3850"/>
                    <a:pt x="37" y="4796"/>
                    <a:pt x="170" y="5442"/>
                  </a:cubicBezTo>
                  <a:cubicBezTo>
                    <a:pt x="234" y="5766"/>
                    <a:pt x="315" y="6023"/>
                    <a:pt x="383" y="6195"/>
                  </a:cubicBezTo>
                  <a:cubicBezTo>
                    <a:pt x="449" y="6363"/>
                    <a:pt x="498" y="6453"/>
                    <a:pt x="509" y="6453"/>
                  </a:cubicBezTo>
                  <a:cubicBezTo>
                    <a:pt x="510" y="6453"/>
                    <a:pt x="510" y="6453"/>
                    <a:pt x="510" y="6453"/>
                  </a:cubicBezTo>
                  <a:cubicBezTo>
                    <a:pt x="539" y="6441"/>
                    <a:pt x="389" y="6061"/>
                    <a:pt x="292" y="5421"/>
                  </a:cubicBezTo>
                  <a:cubicBezTo>
                    <a:pt x="192" y="4782"/>
                    <a:pt x="178" y="3868"/>
                    <a:pt x="462" y="2922"/>
                  </a:cubicBezTo>
                  <a:cubicBezTo>
                    <a:pt x="745" y="1977"/>
                    <a:pt x="1259" y="1221"/>
                    <a:pt x="1693" y="742"/>
                  </a:cubicBezTo>
                  <a:cubicBezTo>
                    <a:pt x="2127" y="260"/>
                    <a:pt x="2461" y="25"/>
                    <a:pt x="2441" y="2"/>
                  </a:cubicBezTo>
                  <a:cubicBezTo>
                    <a:pt x="2441" y="1"/>
                    <a:pt x="2440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9"/>
            <p:cNvSpPr/>
            <p:nvPr/>
          </p:nvSpPr>
          <p:spPr>
            <a:xfrm>
              <a:off x="5082950" y="3529825"/>
              <a:ext cx="107425" cy="82975"/>
            </a:xfrm>
            <a:custGeom>
              <a:avLst/>
              <a:gdLst/>
              <a:ahLst/>
              <a:cxnLst/>
              <a:rect l="l" t="t" r="r" b="b"/>
              <a:pathLst>
                <a:path w="4297" h="3319" extrusionOk="0"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6" y="1"/>
                    <a:pt x="0" y="88"/>
                    <a:pt x="16" y="240"/>
                  </a:cubicBezTo>
                  <a:cubicBezTo>
                    <a:pt x="29" y="393"/>
                    <a:pt x="68" y="614"/>
                    <a:pt x="153" y="877"/>
                  </a:cubicBezTo>
                  <a:cubicBezTo>
                    <a:pt x="317" y="1400"/>
                    <a:pt x="710" y="2102"/>
                    <a:pt x="1397" y="2615"/>
                  </a:cubicBezTo>
                  <a:cubicBezTo>
                    <a:pt x="2084" y="3128"/>
                    <a:pt x="2867" y="3308"/>
                    <a:pt x="3415" y="3317"/>
                  </a:cubicBezTo>
                  <a:cubicBezTo>
                    <a:pt x="3449" y="3318"/>
                    <a:pt x="3483" y="3319"/>
                    <a:pt x="3515" y="3319"/>
                  </a:cubicBezTo>
                  <a:cubicBezTo>
                    <a:pt x="3745" y="3319"/>
                    <a:pt x="3933" y="3296"/>
                    <a:pt x="4065" y="3269"/>
                  </a:cubicBezTo>
                  <a:cubicBezTo>
                    <a:pt x="4216" y="3240"/>
                    <a:pt x="4297" y="3211"/>
                    <a:pt x="4295" y="3200"/>
                  </a:cubicBezTo>
                  <a:lnTo>
                    <a:pt x="4293" y="3200"/>
                  </a:lnTo>
                  <a:cubicBezTo>
                    <a:pt x="4292" y="3194"/>
                    <a:pt x="4279" y="3191"/>
                    <a:pt x="4254" y="3191"/>
                  </a:cubicBezTo>
                  <a:cubicBezTo>
                    <a:pt x="4185" y="3191"/>
                    <a:pt x="4023" y="3209"/>
                    <a:pt x="3791" y="3209"/>
                  </a:cubicBezTo>
                  <a:cubicBezTo>
                    <a:pt x="3682" y="3209"/>
                    <a:pt x="3558" y="3205"/>
                    <a:pt x="3421" y="3194"/>
                  </a:cubicBezTo>
                  <a:cubicBezTo>
                    <a:pt x="2892" y="3153"/>
                    <a:pt x="2153" y="2962"/>
                    <a:pt x="1501" y="2476"/>
                  </a:cubicBezTo>
                  <a:cubicBezTo>
                    <a:pt x="849" y="1988"/>
                    <a:pt x="458" y="1332"/>
                    <a:pt x="268" y="836"/>
                  </a:cubicBezTo>
                  <a:cubicBezTo>
                    <a:pt x="77" y="339"/>
                    <a:pt x="47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9"/>
            <p:cNvSpPr/>
            <p:nvPr/>
          </p:nvSpPr>
          <p:spPr>
            <a:xfrm>
              <a:off x="5095725" y="3136450"/>
              <a:ext cx="64500" cy="234300"/>
            </a:xfrm>
            <a:custGeom>
              <a:avLst/>
              <a:gdLst/>
              <a:ahLst/>
              <a:cxnLst/>
              <a:rect l="l" t="t" r="r" b="b"/>
              <a:pathLst>
                <a:path w="2580" h="9372" extrusionOk="0">
                  <a:moveTo>
                    <a:pt x="2552" y="1"/>
                  </a:moveTo>
                  <a:cubicBezTo>
                    <a:pt x="2538" y="1"/>
                    <a:pt x="2447" y="104"/>
                    <a:pt x="2293" y="294"/>
                  </a:cubicBezTo>
                  <a:cubicBezTo>
                    <a:pt x="2130" y="489"/>
                    <a:pt x="1918" y="788"/>
                    <a:pt x="1679" y="1170"/>
                  </a:cubicBezTo>
                  <a:cubicBezTo>
                    <a:pt x="1438" y="1552"/>
                    <a:pt x="1187" y="2030"/>
                    <a:pt x="946" y="2578"/>
                  </a:cubicBezTo>
                  <a:cubicBezTo>
                    <a:pt x="712" y="3128"/>
                    <a:pt x="494" y="3751"/>
                    <a:pt x="329" y="4423"/>
                  </a:cubicBezTo>
                  <a:cubicBezTo>
                    <a:pt x="170" y="5096"/>
                    <a:pt x="80" y="5748"/>
                    <a:pt x="35" y="6346"/>
                  </a:cubicBezTo>
                  <a:cubicBezTo>
                    <a:pt x="1" y="6942"/>
                    <a:pt x="6" y="7483"/>
                    <a:pt x="47" y="7932"/>
                  </a:cubicBezTo>
                  <a:cubicBezTo>
                    <a:pt x="85" y="8384"/>
                    <a:pt x="138" y="8746"/>
                    <a:pt x="193" y="8991"/>
                  </a:cubicBezTo>
                  <a:cubicBezTo>
                    <a:pt x="245" y="9236"/>
                    <a:pt x="278" y="9371"/>
                    <a:pt x="290" y="9371"/>
                  </a:cubicBezTo>
                  <a:cubicBezTo>
                    <a:pt x="290" y="9371"/>
                    <a:pt x="290" y="9371"/>
                    <a:pt x="290" y="9371"/>
                  </a:cubicBezTo>
                  <a:cubicBezTo>
                    <a:pt x="323" y="9366"/>
                    <a:pt x="215" y="8818"/>
                    <a:pt x="170" y="7924"/>
                  </a:cubicBezTo>
                  <a:cubicBezTo>
                    <a:pt x="147" y="7479"/>
                    <a:pt x="153" y="6946"/>
                    <a:pt x="197" y="6358"/>
                  </a:cubicBezTo>
                  <a:cubicBezTo>
                    <a:pt x="249" y="5769"/>
                    <a:pt x="342" y="5127"/>
                    <a:pt x="498" y="4463"/>
                  </a:cubicBezTo>
                  <a:cubicBezTo>
                    <a:pt x="662" y="3802"/>
                    <a:pt x="873" y="3188"/>
                    <a:pt x="1094" y="2640"/>
                  </a:cubicBezTo>
                  <a:cubicBezTo>
                    <a:pt x="1324" y="2096"/>
                    <a:pt x="1561" y="1620"/>
                    <a:pt x="1787" y="1234"/>
                  </a:cubicBezTo>
                  <a:cubicBezTo>
                    <a:pt x="2233" y="458"/>
                    <a:pt x="2580" y="20"/>
                    <a:pt x="2553" y="1"/>
                  </a:cubicBezTo>
                  <a:cubicBezTo>
                    <a:pt x="2553" y="1"/>
                    <a:pt x="2552" y="1"/>
                    <a:pt x="2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9"/>
            <p:cNvSpPr/>
            <p:nvPr/>
          </p:nvSpPr>
          <p:spPr>
            <a:xfrm>
              <a:off x="5013400" y="2828600"/>
              <a:ext cx="75025" cy="223825"/>
            </a:xfrm>
            <a:custGeom>
              <a:avLst/>
              <a:gdLst/>
              <a:ahLst/>
              <a:cxnLst/>
              <a:rect l="l" t="t" r="r" b="b"/>
              <a:pathLst>
                <a:path w="3001" h="8953" extrusionOk="0">
                  <a:moveTo>
                    <a:pt x="1785" y="0"/>
                  </a:moveTo>
                  <a:lnTo>
                    <a:pt x="1785" y="0"/>
                  </a:lnTo>
                  <a:cubicBezTo>
                    <a:pt x="388" y="1096"/>
                    <a:pt x="0" y="2941"/>
                    <a:pt x="276" y="4692"/>
                  </a:cubicBezTo>
                  <a:cubicBezTo>
                    <a:pt x="552" y="6446"/>
                    <a:pt x="1335" y="8337"/>
                    <a:pt x="3000" y="8952"/>
                  </a:cubicBezTo>
                  <a:cubicBezTo>
                    <a:pt x="2065" y="7661"/>
                    <a:pt x="1306" y="6209"/>
                    <a:pt x="1040" y="4638"/>
                  </a:cubicBezTo>
                  <a:cubicBezTo>
                    <a:pt x="774" y="3068"/>
                    <a:pt x="839" y="1283"/>
                    <a:pt x="1785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9"/>
            <p:cNvSpPr/>
            <p:nvPr/>
          </p:nvSpPr>
          <p:spPr>
            <a:xfrm>
              <a:off x="5013575" y="2828575"/>
              <a:ext cx="73600" cy="221250"/>
            </a:xfrm>
            <a:custGeom>
              <a:avLst/>
              <a:gdLst/>
              <a:ahLst/>
              <a:cxnLst/>
              <a:rect l="l" t="t" r="r" b="b"/>
              <a:pathLst>
                <a:path w="2944" h="8850" extrusionOk="0">
                  <a:moveTo>
                    <a:pt x="1777" y="1"/>
                  </a:moveTo>
                  <a:cubicBezTo>
                    <a:pt x="1762" y="1"/>
                    <a:pt x="1656" y="97"/>
                    <a:pt x="1490" y="283"/>
                  </a:cubicBezTo>
                  <a:cubicBezTo>
                    <a:pt x="1317" y="476"/>
                    <a:pt x="1091" y="779"/>
                    <a:pt x="863" y="1184"/>
                  </a:cubicBezTo>
                  <a:cubicBezTo>
                    <a:pt x="408" y="1987"/>
                    <a:pt x="1" y="3277"/>
                    <a:pt x="182" y="4705"/>
                  </a:cubicBezTo>
                  <a:cubicBezTo>
                    <a:pt x="369" y="6133"/>
                    <a:pt x="1093" y="7279"/>
                    <a:pt x="1737" y="7936"/>
                  </a:cubicBezTo>
                  <a:cubicBezTo>
                    <a:pt x="2060" y="8272"/>
                    <a:pt x="2357" y="8507"/>
                    <a:pt x="2571" y="8650"/>
                  </a:cubicBezTo>
                  <a:cubicBezTo>
                    <a:pt x="2773" y="8784"/>
                    <a:pt x="2898" y="8850"/>
                    <a:pt x="2917" y="8850"/>
                  </a:cubicBezTo>
                  <a:cubicBezTo>
                    <a:pt x="2919" y="8850"/>
                    <a:pt x="2920" y="8850"/>
                    <a:pt x="2920" y="8849"/>
                  </a:cubicBezTo>
                  <a:cubicBezTo>
                    <a:pt x="2943" y="8820"/>
                    <a:pt x="2438" y="8533"/>
                    <a:pt x="1828" y="7853"/>
                  </a:cubicBezTo>
                  <a:cubicBezTo>
                    <a:pt x="1218" y="7186"/>
                    <a:pt x="537" y="6063"/>
                    <a:pt x="356" y="4684"/>
                  </a:cubicBezTo>
                  <a:cubicBezTo>
                    <a:pt x="178" y="3300"/>
                    <a:pt x="555" y="2043"/>
                    <a:pt x="973" y="1242"/>
                  </a:cubicBezTo>
                  <a:cubicBezTo>
                    <a:pt x="1392" y="430"/>
                    <a:pt x="1805" y="25"/>
                    <a:pt x="1778" y="1"/>
                  </a:cubicBezTo>
                  <a:cubicBezTo>
                    <a:pt x="1778" y="1"/>
                    <a:pt x="1777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9"/>
            <p:cNvSpPr/>
            <p:nvPr/>
          </p:nvSpPr>
          <p:spPr>
            <a:xfrm>
              <a:off x="5186825" y="2355950"/>
              <a:ext cx="111150" cy="240950"/>
            </a:xfrm>
            <a:custGeom>
              <a:avLst/>
              <a:gdLst/>
              <a:ahLst/>
              <a:cxnLst/>
              <a:rect l="l" t="t" r="r" b="b"/>
              <a:pathLst>
                <a:path w="4446" h="9638" extrusionOk="0">
                  <a:moveTo>
                    <a:pt x="4411" y="0"/>
                  </a:moveTo>
                  <a:cubicBezTo>
                    <a:pt x="4390" y="0"/>
                    <a:pt x="4351" y="4"/>
                    <a:pt x="4295" y="11"/>
                  </a:cubicBezTo>
                  <a:cubicBezTo>
                    <a:pt x="4209" y="27"/>
                    <a:pt x="4077" y="32"/>
                    <a:pt x="3915" y="77"/>
                  </a:cubicBezTo>
                  <a:cubicBezTo>
                    <a:pt x="3587" y="146"/>
                    <a:pt x="3122" y="306"/>
                    <a:pt x="2602" y="611"/>
                  </a:cubicBezTo>
                  <a:cubicBezTo>
                    <a:pt x="2081" y="912"/>
                    <a:pt x="1517" y="1381"/>
                    <a:pt x="1041" y="2023"/>
                  </a:cubicBezTo>
                  <a:cubicBezTo>
                    <a:pt x="566" y="2664"/>
                    <a:pt x="194" y="3493"/>
                    <a:pt x="90" y="4418"/>
                  </a:cubicBezTo>
                  <a:cubicBezTo>
                    <a:pt x="1" y="5342"/>
                    <a:pt x="190" y="6231"/>
                    <a:pt x="524" y="6955"/>
                  </a:cubicBezTo>
                  <a:cubicBezTo>
                    <a:pt x="856" y="7684"/>
                    <a:pt x="1309" y="8259"/>
                    <a:pt x="1755" y="8662"/>
                  </a:cubicBezTo>
                  <a:cubicBezTo>
                    <a:pt x="2202" y="9067"/>
                    <a:pt x="2625" y="9320"/>
                    <a:pt x="2930" y="9457"/>
                  </a:cubicBezTo>
                  <a:cubicBezTo>
                    <a:pt x="3078" y="9534"/>
                    <a:pt x="3207" y="9567"/>
                    <a:pt x="3288" y="9602"/>
                  </a:cubicBezTo>
                  <a:cubicBezTo>
                    <a:pt x="3359" y="9624"/>
                    <a:pt x="3401" y="9638"/>
                    <a:pt x="3414" y="9638"/>
                  </a:cubicBezTo>
                  <a:cubicBezTo>
                    <a:pt x="3416" y="9638"/>
                    <a:pt x="3417" y="9637"/>
                    <a:pt x="3418" y="9636"/>
                  </a:cubicBezTo>
                  <a:cubicBezTo>
                    <a:pt x="3443" y="9596"/>
                    <a:pt x="2696" y="9393"/>
                    <a:pt x="1840" y="8573"/>
                  </a:cubicBezTo>
                  <a:cubicBezTo>
                    <a:pt x="1415" y="8168"/>
                    <a:pt x="985" y="7601"/>
                    <a:pt x="670" y="6891"/>
                  </a:cubicBezTo>
                  <a:cubicBezTo>
                    <a:pt x="356" y="6183"/>
                    <a:pt x="178" y="5324"/>
                    <a:pt x="263" y="4435"/>
                  </a:cubicBezTo>
                  <a:cubicBezTo>
                    <a:pt x="364" y="3548"/>
                    <a:pt x="717" y="2745"/>
                    <a:pt x="1172" y="2118"/>
                  </a:cubicBezTo>
                  <a:cubicBezTo>
                    <a:pt x="1627" y="1489"/>
                    <a:pt x="2166" y="1024"/>
                    <a:pt x="2665" y="715"/>
                  </a:cubicBezTo>
                  <a:cubicBezTo>
                    <a:pt x="3674" y="90"/>
                    <a:pt x="4446" y="50"/>
                    <a:pt x="4431" y="3"/>
                  </a:cubicBezTo>
                  <a:cubicBezTo>
                    <a:pt x="4430" y="1"/>
                    <a:pt x="4423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9"/>
            <p:cNvSpPr/>
            <p:nvPr/>
          </p:nvSpPr>
          <p:spPr>
            <a:xfrm>
              <a:off x="5267050" y="2569400"/>
              <a:ext cx="257150" cy="182400"/>
            </a:xfrm>
            <a:custGeom>
              <a:avLst/>
              <a:gdLst/>
              <a:ahLst/>
              <a:cxnLst/>
              <a:rect l="l" t="t" r="r" b="b"/>
              <a:pathLst>
                <a:path w="10286" h="7296" extrusionOk="0">
                  <a:moveTo>
                    <a:pt x="3980" y="1"/>
                  </a:moveTo>
                  <a:cubicBezTo>
                    <a:pt x="3198" y="1"/>
                    <a:pt x="2492" y="137"/>
                    <a:pt x="1920" y="332"/>
                  </a:cubicBezTo>
                  <a:cubicBezTo>
                    <a:pt x="1270" y="554"/>
                    <a:pt x="780" y="824"/>
                    <a:pt x="467" y="1044"/>
                  </a:cubicBezTo>
                  <a:cubicBezTo>
                    <a:pt x="305" y="1145"/>
                    <a:pt x="197" y="1249"/>
                    <a:pt x="116" y="1309"/>
                  </a:cubicBezTo>
                  <a:cubicBezTo>
                    <a:pt x="39" y="1372"/>
                    <a:pt x="0" y="1409"/>
                    <a:pt x="4" y="1413"/>
                  </a:cubicBezTo>
                  <a:cubicBezTo>
                    <a:pt x="5" y="1414"/>
                    <a:pt x="7" y="1415"/>
                    <a:pt x="9" y="1415"/>
                  </a:cubicBezTo>
                  <a:cubicBezTo>
                    <a:pt x="73" y="1415"/>
                    <a:pt x="709" y="841"/>
                    <a:pt x="1957" y="450"/>
                  </a:cubicBezTo>
                  <a:cubicBezTo>
                    <a:pt x="2505" y="277"/>
                    <a:pt x="3171" y="158"/>
                    <a:pt x="3906" y="158"/>
                  </a:cubicBezTo>
                  <a:cubicBezTo>
                    <a:pt x="4032" y="158"/>
                    <a:pt x="4159" y="161"/>
                    <a:pt x="4289" y="168"/>
                  </a:cubicBezTo>
                  <a:cubicBezTo>
                    <a:pt x="5175" y="215"/>
                    <a:pt x="6143" y="464"/>
                    <a:pt x="7032" y="971"/>
                  </a:cubicBezTo>
                  <a:cubicBezTo>
                    <a:pt x="7912" y="1492"/>
                    <a:pt x="8607" y="2210"/>
                    <a:pt x="9085" y="2956"/>
                  </a:cubicBezTo>
                  <a:cubicBezTo>
                    <a:pt x="9569" y="3703"/>
                    <a:pt x="9855" y="4463"/>
                    <a:pt x="9996" y="5121"/>
                  </a:cubicBezTo>
                  <a:cubicBezTo>
                    <a:pt x="10285" y="6446"/>
                    <a:pt x="10077" y="7295"/>
                    <a:pt x="10127" y="7295"/>
                  </a:cubicBezTo>
                  <a:cubicBezTo>
                    <a:pt x="10133" y="7295"/>
                    <a:pt x="10144" y="7245"/>
                    <a:pt x="10162" y="7145"/>
                  </a:cubicBezTo>
                  <a:cubicBezTo>
                    <a:pt x="10175" y="7046"/>
                    <a:pt x="10210" y="6900"/>
                    <a:pt x="10218" y="6709"/>
                  </a:cubicBezTo>
                  <a:cubicBezTo>
                    <a:pt x="10254" y="6328"/>
                    <a:pt x="10247" y="5769"/>
                    <a:pt x="10117" y="5096"/>
                  </a:cubicBezTo>
                  <a:cubicBezTo>
                    <a:pt x="9988" y="4422"/>
                    <a:pt x="9708" y="3639"/>
                    <a:pt x="9222" y="2869"/>
                  </a:cubicBezTo>
                  <a:cubicBezTo>
                    <a:pt x="8738" y="2100"/>
                    <a:pt x="8028" y="1357"/>
                    <a:pt x="7119" y="819"/>
                  </a:cubicBezTo>
                  <a:cubicBezTo>
                    <a:pt x="6203" y="296"/>
                    <a:pt x="5205" y="47"/>
                    <a:pt x="4297" y="8"/>
                  </a:cubicBezTo>
                  <a:cubicBezTo>
                    <a:pt x="4190" y="3"/>
                    <a:pt x="4085" y="1"/>
                    <a:pt x="3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9"/>
            <p:cNvSpPr/>
            <p:nvPr/>
          </p:nvSpPr>
          <p:spPr>
            <a:xfrm>
              <a:off x="5599900" y="2019750"/>
              <a:ext cx="151275" cy="874000"/>
            </a:xfrm>
            <a:custGeom>
              <a:avLst/>
              <a:gdLst/>
              <a:ahLst/>
              <a:cxnLst/>
              <a:rect l="l" t="t" r="r" b="b"/>
              <a:pathLst>
                <a:path w="6051" h="34960" extrusionOk="0">
                  <a:moveTo>
                    <a:pt x="4615" y="0"/>
                  </a:moveTo>
                  <a:cubicBezTo>
                    <a:pt x="4614" y="0"/>
                    <a:pt x="4614" y="1"/>
                    <a:pt x="4614" y="1"/>
                  </a:cubicBezTo>
                  <a:lnTo>
                    <a:pt x="4615" y="1"/>
                  </a:lnTo>
                  <a:cubicBezTo>
                    <a:pt x="4615" y="1"/>
                    <a:pt x="4615" y="0"/>
                    <a:pt x="4615" y="0"/>
                  </a:cubicBezTo>
                  <a:close/>
                  <a:moveTo>
                    <a:pt x="4613" y="1"/>
                  </a:moveTo>
                  <a:cubicBezTo>
                    <a:pt x="4613" y="1"/>
                    <a:pt x="4613" y="1"/>
                    <a:pt x="4613" y="1"/>
                  </a:cubicBezTo>
                  <a:lnTo>
                    <a:pt x="4613" y="1"/>
                  </a:lnTo>
                  <a:cubicBezTo>
                    <a:pt x="4613" y="1"/>
                    <a:pt x="4614" y="1"/>
                    <a:pt x="4614" y="1"/>
                  </a:cubicBezTo>
                  <a:close/>
                  <a:moveTo>
                    <a:pt x="4613" y="1"/>
                  </a:moveTo>
                  <a:cubicBezTo>
                    <a:pt x="4608" y="4"/>
                    <a:pt x="4593" y="19"/>
                    <a:pt x="4569" y="47"/>
                  </a:cubicBezTo>
                  <a:cubicBezTo>
                    <a:pt x="4536" y="86"/>
                    <a:pt x="4495" y="132"/>
                    <a:pt x="4445" y="192"/>
                  </a:cubicBezTo>
                  <a:cubicBezTo>
                    <a:pt x="4337" y="319"/>
                    <a:pt x="4183" y="514"/>
                    <a:pt x="3992" y="774"/>
                  </a:cubicBezTo>
                  <a:cubicBezTo>
                    <a:pt x="3616" y="1295"/>
                    <a:pt x="3079" y="2078"/>
                    <a:pt x="2612" y="3176"/>
                  </a:cubicBezTo>
                  <a:cubicBezTo>
                    <a:pt x="2381" y="3724"/>
                    <a:pt x="2176" y="4353"/>
                    <a:pt x="2047" y="5055"/>
                  </a:cubicBezTo>
                  <a:cubicBezTo>
                    <a:pt x="1914" y="5756"/>
                    <a:pt x="1875" y="6535"/>
                    <a:pt x="1989" y="7349"/>
                  </a:cubicBezTo>
                  <a:cubicBezTo>
                    <a:pt x="2049" y="7754"/>
                    <a:pt x="2149" y="8165"/>
                    <a:pt x="2286" y="8578"/>
                  </a:cubicBezTo>
                  <a:cubicBezTo>
                    <a:pt x="2431" y="8987"/>
                    <a:pt x="2616" y="9394"/>
                    <a:pt x="2852" y="9786"/>
                  </a:cubicBezTo>
                  <a:cubicBezTo>
                    <a:pt x="3295" y="10525"/>
                    <a:pt x="3940" y="11204"/>
                    <a:pt x="4763" y="11663"/>
                  </a:cubicBezTo>
                  <a:lnTo>
                    <a:pt x="4763" y="11663"/>
                  </a:lnTo>
                  <a:cubicBezTo>
                    <a:pt x="3801" y="12155"/>
                    <a:pt x="2861" y="12812"/>
                    <a:pt x="2057" y="13664"/>
                  </a:cubicBezTo>
                  <a:cubicBezTo>
                    <a:pt x="1218" y="14555"/>
                    <a:pt x="531" y="15678"/>
                    <a:pt x="243" y="16953"/>
                  </a:cubicBezTo>
                  <a:cubicBezTo>
                    <a:pt x="0" y="18078"/>
                    <a:pt x="102" y="19245"/>
                    <a:pt x="490" y="20268"/>
                  </a:cubicBezTo>
                  <a:cubicBezTo>
                    <a:pt x="862" y="21259"/>
                    <a:pt x="1527" y="22111"/>
                    <a:pt x="2367" y="22638"/>
                  </a:cubicBezTo>
                  <a:lnTo>
                    <a:pt x="2367" y="22638"/>
                  </a:lnTo>
                  <a:cubicBezTo>
                    <a:pt x="1700" y="23412"/>
                    <a:pt x="1323" y="24357"/>
                    <a:pt x="1177" y="25280"/>
                  </a:cubicBezTo>
                  <a:cubicBezTo>
                    <a:pt x="1027" y="26237"/>
                    <a:pt x="1096" y="27169"/>
                    <a:pt x="1285" y="28015"/>
                  </a:cubicBezTo>
                  <a:cubicBezTo>
                    <a:pt x="1480" y="28862"/>
                    <a:pt x="1800" y="29623"/>
                    <a:pt x="2169" y="30282"/>
                  </a:cubicBezTo>
                  <a:cubicBezTo>
                    <a:pt x="2535" y="30946"/>
                    <a:pt x="2935" y="31521"/>
                    <a:pt x="3324" y="32019"/>
                  </a:cubicBezTo>
                  <a:cubicBezTo>
                    <a:pt x="4104" y="33014"/>
                    <a:pt x="4812" y="33728"/>
                    <a:pt x="5290" y="34220"/>
                  </a:cubicBezTo>
                  <a:cubicBezTo>
                    <a:pt x="5528" y="34457"/>
                    <a:pt x="5713" y="34641"/>
                    <a:pt x="5848" y="34776"/>
                  </a:cubicBezTo>
                  <a:cubicBezTo>
                    <a:pt x="5908" y="34832"/>
                    <a:pt x="5956" y="34878"/>
                    <a:pt x="5994" y="34916"/>
                  </a:cubicBezTo>
                  <a:cubicBezTo>
                    <a:pt x="6027" y="34945"/>
                    <a:pt x="6044" y="34959"/>
                    <a:pt x="6048" y="34959"/>
                  </a:cubicBezTo>
                  <a:cubicBezTo>
                    <a:pt x="6048" y="34959"/>
                    <a:pt x="6048" y="34959"/>
                    <a:pt x="6048" y="34959"/>
                  </a:cubicBezTo>
                  <a:cubicBezTo>
                    <a:pt x="6050" y="34959"/>
                    <a:pt x="6035" y="34940"/>
                    <a:pt x="6006" y="34905"/>
                  </a:cubicBezTo>
                  <a:cubicBezTo>
                    <a:pt x="5969" y="34866"/>
                    <a:pt x="5923" y="34816"/>
                    <a:pt x="5869" y="34756"/>
                  </a:cubicBezTo>
                  <a:cubicBezTo>
                    <a:pt x="5738" y="34617"/>
                    <a:pt x="5558" y="34426"/>
                    <a:pt x="5331" y="34181"/>
                  </a:cubicBezTo>
                  <a:cubicBezTo>
                    <a:pt x="4866" y="33678"/>
                    <a:pt x="4169" y="32954"/>
                    <a:pt x="3405" y="31955"/>
                  </a:cubicBezTo>
                  <a:cubicBezTo>
                    <a:pt x="3025" y="31455"/>
                    <a:pt x="2634" y="30882"/>
                    <a:pt x="2279" y="30223"/>
                  </a:cubicBezTo>
                  <a:cubicBezTo>
                    <a:pt x="1920" y="29567"/>
                    <a:pt x="1609" y="28818"/>
                    <a:pt x="1424" y="27985"/>
                  </a:cubicBezTo>
                  <a:cubicBezTo>
                    <a:pt x="1243" y="27151"/>
                    <a:pt x="1179" y="26237"/>
                    <a:pt x="1331" y="25303"/>
                  </a:cubicBezTo>
                  <a:cubicBezTo>
                    <a:pt x="1480" y="24375"/>
                    <a:pt x="1872" y="23432"/>
                    <a:pt x="2556" y="22673"/>
                  </a:cubicBezTo>
                  <a:lnTo>
                    <a:pt x="2624" y="22598"/>
                  </a:lnTo>
                  <a:lnTo>
                    <a:pt x="2537" y="22546"/>
                  </a:lnTo>
                  <a:cubicBezTo>
                    <a:pt x="1694" y="22042"/>
                    <a:pt x="1021" y="21199"/>
                    <a:pt x="650" y="20206"/>
                  </a:cubicBezTo>
                  <a:cubicBezTo>
                    <a:pt x="276" y="19216"/>
                    <a:pt x="178" y="18080"/>
                    <a:pt x="413" y="16990"/>
                  </a:cubicBezTo>
                  <a:cubicBezTo>
                    <a:pt x="693" y="15753"/>
                    <a:pt x="1360" y="14655"/>
                    <a:pt x="2182" y="13781"/>
                  </a:cubicBezTo>
                  <a:cubicBezTo>
                    <a:pt x="3006" y="12904"/>
                    <a:pt x="3982" y="12232"/>
                    <a:pt x="4978" y="11738"/>
                  </a:cubicBezTo>
                  <a:lnTo>
                    <a:pt x="5122" y="11667"/>
                  </a:lnTo>
                  <a:lnTo>
                    <a:pt x="4978" y="11592"/>
                  </a:lnTo>
                  <a:cubicBezTo>
                    <a:pt x="4117" y="11154"/>
                    <a:pt x="3442" y="10465"/>
                    <a:pt x="2981" y="9707"/>
                  </a:cubicBezTo>
                  <a:cubicBezTo>
                    <a:pt x="2751" y="9325"/>
                    <a:pt x="2566" y="8929"/>
                    <a:pt x="2423" y="8530"/>
                  </a:cubicBezTo>
                  <a:cubicBezTo>
                    <a:pt x="2286" y="8127"/>
                    <a:pt x="2188" y="7725"/>
                    <a:pt x="2124" y="7328"/>
                  </a:cubicBezTo>
                  <a:cubicBezTo>
                    <a:pt x="1889" y="5727"/>
                    <a:pt x="2271" y="4297"/>
                    <a:pt x="2705" y="3215"/>
                  </a:cubicBezTo>
                  <a:cubicBezTo>
                    <a:pt x="3155" y="2123"/>
                    <a:pt x="3675" y="1332"/>
                    <a:pt x="4036" y="803"/>
                  </a:cubicBezTo>
                  <a:cubicBezTo>
                    <a:pt x="4220" y="541"/>
                    <a:pt x="4366" y="340"/>
                    <a:pt x="4466" y="207"/>
                  </a:cubicBezTo>
                  <a:cubicBezTo>
                    <a:pt x="4513" y="145"/>
                    <a:pt x="4549" y="95"/>
                    <a:pt x="4578" y="55"/>
                  </a:cubicBezTo>
                  <a:cubicBezTo>
                    <a:pt x="4602" y="22"/>
                    <a:pt x="4613" y="3"/>
                    <a:pt x="46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9"/>
            <p:cNvSpPr/>
            <p:nvPr/>
          </p:nvSpPr>
          <p:spPr>
            <a:xfrm>
              <a:off x="5223350" y="1941925"/>
              <a:ext cx="490875" cy="224575"/>
            </a:xfrm>
            <a:custGeom>
              <a:avLst/>
              <a:gdLst/>
              <a:ahLst/>
              <a:cxnLst/>
              <a:rect l="l" t="t" r="r" b="b"/>
              <a:pathLst>
                <a:path w="19635" h="8983" extrusionOk="0">
                  <a:moveTo>
                    <a:pt x="16345" y="1"/>
                  </a:moveTo>
                  <a:cubicBezTo>
                    <a:pt x="16276" y="1"/>
                    <a:pt x="16207" y="2"/>
                    <a:pt x="16137" y="4"/>
                  </a:cubicBezTo>
                  <a:cubicBezTo>
                    <a:pt x="15010" y="17"/>
                    <a:pt x="13673" y="312"/>
                    <a:pt x="12317" y="922"/>
                  </a:cubicBezTo>
                  <a:cubicBezTo>
                    <a:pt x="10957" y="1530"/>
                    <a:pt x="9575" y="2415"/>
                    <a:pt x="8215" y="3455"/>
                  </a:cubicBezTo>
                  <a:cubicBezTo>
                    <a:pt x="7326" y="4159"/>
                    <a:pt x="6537" y="4987"/>
                    <a:pt x="6101" y="5959"/>
                  </a:cubicBezTo>
                  <a:cubicBezTo>
                    <a:pt x="5693" y="6854"/>
                    <a:pt x="5584" y="7849"/>
                    <a:pt x="5841" y="8684"/>
                  </a:cubicBezTo>
                  <a:lnTo>
                    <a:pt x="5841" y="8684"/>
                  </a:lnTo>
                  <a:cubicBezTo>
                    <a:pt x="5065" y="8314"/>
                    <a:pt x="4318" y="8036"/>
                    <a:pt x="3631" y="7862"/>
                  </a:cubicBezTo>
                  <a:cubicBezTo>
                    <a:pt x="2900" y="7669"/>
                    <a:pt x="2242" y="7586"/>
                    <a:pt x="1700" y="7549"/>
                  </a:cubicBezTo>
                  <a:cubicBezTo>
                    <a:pt x="1381" y="7527"/>
                    <a:pt x="1102" y="7521"/>
                    <a:pt x="867" y="7521"/>
                  </a:cubicBezTo>
                  <a:cubicBezTo>
                    <a:pt x="704" y="7521"/>
                    <a:pt x="563" y="7524"/>
                    <a:pt x="444" y="7528"/>
                  </a:cubicBezTo>
                  <a:cubicBezTo>
                    <a:pt x="311" y="7536"/>
                    <a:pt x="201" y="7541"/>
                    <a:pt x="112" y="7545"/>
                  </a:cubicBezTo>
                  <a:cubicBezTo>
                    <a:pt x="39" y="7551"/>
                    <a:pt x="0" y="7557"/>
                    <a:pt x="0" y="7561"/>
                  </a:cubicBezTo>
                  <a:cubicBezTo>
                    <a:pt x="0" y="7564"/>
                    <a:pt x="39" y="7568"/>
                    <a:pt x="114" y="7570"/>
                  </a:cubicBezTo>
                  <a:cubicBezTo>
                    <a:pt x="201" y="7570"/>
                    <a:pt x="311" y="7572"/>
                    <a:pt x="444" y="7574"/>
                  </a:cubicBezTo>
                  <a:cubicBezTo>
                    <a:pt x="734" y="7580"/>
                    <a:pt x="1158" y="7588"/>
                    <a:pt x="1694" y="7636"/>
                  </a:cubicBezTo>
                  <a:cubicBezTo>
                    <a:pt x="2229" y="7686"/>
                    <a:pt x="2879" y="7781"/>
                    <a:pt x="3600" y="7981"/>
                  </a:cubicBezTo>
                  <a:cubicBezTo>
                    <a:pt x="4322" y="8176"/>
                    <a:pt x="5113" y="8487"/>
                    <a:pt x="5937" y="8898"/>
                  </a:cubicBezTo>
                  <a:lnTo>
                    <a:pt x="6107" y="8982"/>
                  </a:lnTo>
                  <a:lnTo>
                    <a:pt x="6041" y="8803"/>
                  </a:lnTo>
                  <a:cubicBezTo>
                    <a:pt x="5736" y="7977"/>
                    <a:pt x="5829" y="6953"/>
                    <a:pt x="6255" y="6029"/>
                  </a:cubicBezTo>
                  <a:cubicBezTo>
                    <a:pt x="6676" y="5095"/>
                    <a:pt x="7445" y="4287"/>
                    <a:pt x="8323" y="3594"/>
                  </a:cubicBezTo>
                  <a:cubicBezTo>
                    <a:pt x="9670" y="2562"/>
                    <a:pt x="11044" y="1676"/>
                    <a:pt x="12382" y="1071"/>
                  </a:cubicBezTo>
                  <a:cubicBezTo>
                    <a:pt x="13719" y="459"/>
                    <a:pt x="15031" y="158"/>
                    <a:pt x="16141" y="127"/>
                  </a:cubicBezTo>
                  <a:cubicBezTo>
                    <a:pt x="16246" y="123"/>
                    <a:pt x="16349" y="121"/>
                    <a:pt x="16449" y="121"/>
                  </a:cubicBezTo>
                  <a:cubicBezTo>
                    <a:pt x="17418" y="121"/>
                    <a:pt x="18201" y="304"/>
                    <a:pt x="18734" y="482"/>
                  </a:cubicBezTo>
                  <a:cubicBezTo>
                    <a:pt x="19027" y="582"/>
                    <a:pt x="19251" y="677"/>
                    <a:pt x="19399" y="746"/>
                  </a:cubicBezTo>
                  <a:cubicBezTo>
                    <a:pt x="19540" y="812"/>
                    <a:pt x="19618" y="845"/>
                    <a:pt x="19629" y="845"/>
                  </a:cubicBezTo>
                  <a:cubicBezTo>
                    <a:pt x="19630" y="845"/>
                    <a:pt x="19630" y="845"/>
                    <a:pt x="19631" y="845"/>
                  </a:cubicBezTo>
                  <a:lnTo>
                    <a:pt x="19631" y="843"/>
                  </a:lnTo>
                  <a:cubicBezTo>
                    <a:pt x="19635" y="839"/>
                    <a:pt x="19559" y="793"/>
                    <a:pt x="19415" y="714"/>
                  </a:cubicBezTo>
                  <a:cubicBezTo>
                    <a:pt x="19270" y="635"/>
                    <a:pt x="19050" y="528"/>
                    <a:pt x="18755" y="417"/>
                  </a:cubicBezTo>
                  <a:cubicBezTo>
                    <a:pt x="18207" y="212"/>
                    <a:pt x="17378" y="1"/>
                    <a:pt x="16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9"/>
            <p:cNvSpPr/>
            <p:nvPr/>
          </p:nvSpPr>
          <p:spPr>
            <a:xfrm>
              <a:off x="5365675" y="1879025"/>
              <a:ext cx="115100" cy="77050"/>
            </a:xfrm>
            <a:custGeom>
              <a:avLst/>
              <a:gdLst/>
              <a:ahLst/>
              <a:cxnLst/>
              <a:rect l="l" t="t" r="r" b="b"/>
              <a:pathLst>
                <a:path w="4604" h="3082" extrusionOk="0">
                  <a:moveTo>
                    <a:pt x="3712" y="0"/>
                  </a:moveTo>
                  <a:cubicBezTo>
                    <a:pt x="3162" y="0"/>
                    <a:pt x="2385" y="152"/>
                    <a:pt x="1669" y="612"/>
                  </a:cubicBezTo>
                  <a:cubicBezTo>
                    <a:pt x="948" y="1075"/>
                    <a:pt x="487" y="1727"/>
                    <a:pt x="261" y="2228"/>
                  </a:cubicBezTo>
                  <a:cubicBezTo>
                    <a:pt x="145" y="2479"/>
                    <a:pt x="78" y="2693"/>
                    <a:pt x="43" y="2844"/>
                  </a:cubicBezTo>
                  <a:cubicBezTo>
                    <a:pt x="8" y="2994"/>
                    <a:pt x="1" y="3079"/>
                    <a:pt x="12" y="3081"/>
                  </a:cubicBezTo>
                  <a:cubicBezTo>
                    <a:pt x="13" y="3081"/>
                    <a:pt x="13" y="3081"/>
                    <a:pt x="13" y="3081"/>
                  </a:cubicBezTo>
                  <a:cubicBezTo>
                    <a:pt x="43" y="3081"/>
                    <a:pt x="121" y="2752"/>
                    <a:pt x="371" y="2282"/>
                  </a:cubicBezTo>
                  <a:cubicBezTo>
                    <a:pt x="618" y="1812"/>
                    <a:pt x="1077" y="1202"/>
                    <a:pt x="1762" y="758"/>
                  </a:cubicBezTo>
                  <a:cubicBezTo>
                    <a:pt x="2449" y="318"/>
                    <a:pt x="3194" y="154"/>
                    <a:pt x="3726" y="124"/>
                  </a:cubicBezTo>
                  <a:cubicBezTo>
                    <a:pt x="3836" y="117"/>
                    <a:pt x="3938" y="114"/>
                    <a:pt x="4030" y="114"/>
                  </a:cubicBezTo>
                  <a:cubicBezTo>
                    <a:pt x="4299" y="114"/>
                    <a:pt x="4485" y="136"/>
                    <a:pt x="4562" y="136"/>
                  </a:cubicBezTo>
                  <a:cubicBezTo>
                    <a:pt x="4587" y="136"/>
                    <a:pt x="4601" y="133"/>
                    <a:pt x="4602" y="127"/>
                  </a:cubicBezTo>
                  <a:cubicBezTo>
                    <a:pt x="4604" y="118"/>
                    <a:pt x="4523" y="89"/>
                    <a:pt x="4372" y="58"/>
                  </a:cubicBezTo>
                  <a:cubicBezTo>
                    <a:pt x="4222" y="27"/>
                    <a:pt x="4000" y="0"/>
                    <a:pt x="3722" y="0"/>
                  </a:cubicBezTo>
                  <a:cubicBezTo>
                    <a:pt x="3719" y="0"/>
                    <a:pt x="3715" y="0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9"/>
            <p:cNvSpPr/>
            <p:nvPr/>
          </p:nvSpPr>
          <p:spPr>
            <a:xfrm>
              <a:off x="5812650" y="1770950"/>
              <a:ext cx="72025" cy="4700"/>
            </a:xfrm>
            <a:custGeom>
              <a:avLst/>
              <a:gdLst/>
              <a:ahLst/>
              <a:cxnLst/>
              <a:rect l="l" t="t" r="r" b="b"/>
              <a:pathLst>
                <a:path w="2881" h="188" extrusionOk="0">
                  <a:moveTo>
                    <a:pt x="923" y="1"/>
                  </a:moveTo>
                  <a:cubicBezTo>
                    <a:pt x="384" y="1"/>
                    <a:pt x="2" y="24"/>
                    <a:pt x="0" y="61"/>
                  </a:cubicBezTo>
                  <a:cubicBezTo>
                    <a:pt x="0" y="110"/>
                    <a:pt x="643" y="164"/>
                    <a:pt x="1438" y="181"/>
                  </a:cubicBezTo>
                  <a:cubicBezTo>
                    <a:pt x="1620" y="185"/>
                    <a:pt x="1795" y="187"/>
                    <a:pt x="1956" y="187"/>
                  </a:cubicBezTo>
                  <a:cubicBezTo>
                    <a:pt x="2496" y="187"/>
                    <a:pt x="2879" y="164"/>
                    <a:pt x="2879" y="127"/>
                  </a:cubicBezTo>
                  <a:cubicBezTo>
                    <a:pt x="2881" y="79"/>
                    <a:pt x="2236" y="25"/>
                    <a:pt x="1441" y="7"/>
                  </a:cubicBezTo>
                  <a:cubicBezTo>
                    <a:pt x="1259" y="3"/>
                    <a:pt x="1084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9"/>
            <p:cNvSpPr/>
            <p:nvPr/>
          </p:nvSpPr>
          <p:spPr>
            <a:xfrm>
              <a:off x="5850500" y="1701225"/>
              <a:ext cx="72275" cy="401075"/>
            </a:xfrm>
            <a:custGeom>
              <a:avLst/>
              <a:gdLst/>
              <a:ahLst/>
              <a:cxnLst/>
              <a:rect l="l" t="t" r="r" b="b"/>
              <a:pathLst>
                <a:path w="2891" h="16043" extrusionOk="0">
                  <a:moveTo>
                    <a:pt x="2876" y="0"/>
                  </a:moveTo>
                  <a:cubicBezTo>
                    <a:pt x="2867" y="0"/>
                    <a:pt x="2822" y="39"/>
                    <a:pt x="2742" y="113"/>
                  </a:cubicBezTo>
                  <a:cubicBezTo>
                    <a:pt x="2653" y="188"/>
                    <a:pt x="2540" y="313"/>
                    <a:pt x="2397" y="481"/>
                  </a:cubicBezTo>
                  <a:cubicBezTo>
                    <a:pt x="2125" y="823"/>
                    <a:pt x="1768" y="1371"/>
                    <a:pt x="1560" y="2136"/>
                  </a:cubicBezTo>
                  <a:cubicBezTo>
                    <a:pt x="1355" y="2893"/>
                    <a:pt x="1288" y="3879"/>
                    <a:pt x="1646" y="4876"/>
                  </a:cubicBezTo>
                  <a:cubicBezTo>
                    <a:pt x="1820" y="5370"/>
                    <a:pt x="2082" y="5848"/>
                    <a:pt x="2237" y="6375"/>
                  </a:cubicBezTo>
                  <a:cubicBezTo>
                    <a:pt x="2405" y="6900"/>
                    <a:pt x="2379" y="7481"/>
                    <a:pt x="2163" y="8023"/>
                  </a:cubicBezTo>
                  <a:cubicBezTo>
                    <a:pt x="1733" y="9109"/>
                    <a:pt x="898" y="9944"/>
                    <a:pt x="504" y="10924"/>
                  </a:cubicBezTo>
                  <a:cubicBezTo>
                    <a:pt x="91" y="11891"/>
                    <a:pt x="1" y="12852"/>
                    <a:pt x="53" y="13635"/>
                  </a:cubicBezTo>
                  <a:cubicBezTo>
                    <a:pt x="113" y="14422"/>
                    <a:pt x="306" y="15039"/>
                    <a:pt x="479" y="15441"/>
                  </a:cubicBezTo>
                  <a:cubicBezTo>
                    <a:pt x="568" y="15641"/>
                    <a:pt x="641" y="15796"/>
                    <a:pt x="703" y="15894"/>
                  </a:cubicBezTo>
                  <a:cubicBezTo>
                    <a:pt x="758" y="15993"/>
                    <a:pt x="790" y="16043"/>
                    <a:pt x="797" y="16043"/>
                  </a:cubicBezTo>
                  <a:cubicBezTo>
                    <a:pt x="797" y="16043"/>
                    <a:pt x="797" y="16043"/>
                    <a:pt x="797" y="16043"/>
                  </a:cubicBezTo>
                  <a:lnTo>
                    <a:pt x="797" y="16041"/>
                  </a:lnTo>
                  <a:cubicBezTo>
                    <a:pt x="815" y="16033"/>
                    <a:pt x="693" y="15823"/>
                    <a:pt x="543" y="15416"/>
                  </a:cubicBezTo>
                  <a:cubicBezTo>
                    <a:pt x="390" y="15010"/>
                    <a:pt x="219" y="14399"/>
                    <a:pt x="176" y="13627"/>
                  </a:cubicBezTo>
                  <a:cubicBezTo>
                    <a:pt x="142" y="12859"/>
                    <a:pt x="244" y="11922"/>
                    <a:pt x="653" y="10988"/>
                  </a:cubicBezTo>
                  <a:cubicBezTo>
                    <a:pt x="853" y="10521"/>
                    <a:pt x="1147" y="10072"/>
                    <a:pt x="1461" y="9607"/>
                  </a:cubicBezTo>
                  <a:cubicBezTo>
                    <a:pt x="1772" y="9142"/>
                    <a:pt x="2107" y="8655"/>
                    <a:pt x="2327" y="8084"/>
                  </a:cubicBezTo>
                  <a:cubicBezTo>
                    <a:pt x="2437" y="7799"/>
                    <a:pt x="2507" y="7500"/>
                    <a:pt x="2520" y="7199"/>
                  </a:cubicBezTo>
                  <a:cubicBezTo>
                    <a:pt x="2536" y="6898"/>
                    <a:pt x="2484" y="6601"/>
                    <a:pt x="2401" y="6327"/>
                  </a:cubicBezTo>
                  <a:cubicBezTo>
                    <a:pt x="2235" y="5777"/>
                    <a:pt x="1970" y="5299"/>
                    <a:pt x="1799" y="4820"/>
                  </a:cubicBezTo>
                  <a:cubicBezTo>
                    <a:pt x="1446" y="3865"/>
                    <a:pt x="1494" y="2908"/>
                    <a:pt x="1679" y="2167"/>
                  </a:cubicBezTo>
                  <a:cubicBezTo>
                    <a:pt x="1866" y="1419"/>
                    <a:pt x="2200" y="873"/>
                    <a:pt x="2451" y="524"/>
                  </a:cubicBezTo>
                  <a:cubicBezTo>
                    <a:pt x="2711" y="176"/>
                    <a:pt x="2891" y="12"/>
                    <a:pt x="2877" y="1"/>
                  </a:cubicBezTo>
                  <a:cubicBezTo>
                    <a:pt x="2877" y="0"/>
                    <a:pt x="2877" y="0"/>
                    <a:pt x="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9"/>
            <p:cNvSpPr/>
            <p:nvPr/>
          </p:nvSpPr>
          <p:spPr>
            <a:xfrm>
              <a:off x="5815975" y="2243550"/>
              <a:ext cx="50025" cy="267900"/>
            </a:xfrm>
            <a:custGeom>
              <a:avLst/>
              <a:gdLst/>
              <a:ahLst/>
              <a:cxnLst/>
              <a:rect l="l" t="t" r="r" b="b"/>
              <a:pathLst>
                <a:path w="2001" h="10716" extrusionOk="0">
                  <a:moveTo>
                    <a:pt x="1967" y="0"/>
                  </a:moveTo>
                  <a:cubicBezTo>
                    <a:pt x="1951" y="0"/>
                    <a:pt x="1840" y="113"/>
                    <a:pt x="1650" y="325"/>
                  </a:cubicBezTo>
                  <a:cubicBezTo>
                    <a:pt x="1461" y="546"/>
                    <a:pt x="1204" y="888"/>
                    <a:pt x="953" y="1347"/>
                  </a:cubicBezTo>
                  <a:cubicBezTo>
                    <a:pt x="444" y="2260"/>
                    <a:pt x="0" y="3707"/>
                    <a:pt x="137" y="5317"/>
                  </a:cubicBezTo>
                  <a:cubicBezTo>
                    <a:pt x="207" y="6118"/>
                    <a:pt x="417" y="6865"/>
                    <a:pt x="706" y="7498"/>
                  </a:cubicBezTo>
                  <a:cubicBezTo>
                    <a:pt x="990" y="8138"/>
                    <a:pt x="1368" y="8636"/>
                    <a:pt x="1573" y="9107"/>
                  </a:cubicBezTo>
                  <a:cubicBezTo>
                    <a:pt x="1789" y="9571"/>
                    <a:pt x="1841" y="9992"/>
                    <a:pt x="1818" y="10276"/>
                  </a:cubicBezTo>
                  <a:cubicBezTo>
                    <a:pt x="1795" y="10561"/>
                    <a:pt x="1721" y="10710"/>
                    <a:pt x="1737" y="10716"/>
                  </a:cubicBezTo>
                  <a:lnTo>
                    <a:pt x="1737" y="10714"/>
                  </a:lnTo>
                  <a:cubicBezTo>
                    <a:pt x="1737" y="10714"/>
                    <a:pt x="1737" y="10714"/>
                    <a:pt x="1737" y="10714"/>
                  </a:cubicBezTo>
                  <a:cubicBezTo>
                    <a:pt x="1744" y="10714"/>
                    <a:pt x="1765" y="10681"/>
                    <a:pt x="1796" y="10611"/>
                  </a:cubicBezTo>
                  <a:cubicBezTo>
                    <a:pt x="1827" y="10540"/>
                    <a:pt x="1862" y="10430"/>
                    <a:pt x="1885" y="10281"/>
                  </a:cubicBezTo>
                  <a:cubicBezTo>
                    <a:pt x="1932" y="9990"/>
                    <a:pt x="1895" y="9544"/>
                    <a:pt x="1685" y="9056"/>
                  </a:cubicBezTo>
                  <a:cubicBezTo>
                    <a:pt x="1490" y="8564"/>
                    <a:pt x="1119" y="8055"/>
                    <a:pt x="853" y="7432"/>
                  </a:cubicBezTo>
                  <a:cubicBezTo>
                    <a:pt x="579" y="6813"/>
                    <a:pt x="378" y="6083"/>
                    <a:pt x="311" y="5302"/>
                  </a:cubicBezTo>
                  <a:cubicBezTo>
                    <a:pt x="178" y="3730"/>
                    <a:pt x="591" y="2316"/>
                    <a:pt x="1061" y="1405"/>
                  </a:cubicBezTo>
                  <a:cubicBezTo>
                    <a:pt x="1530" y="483"/>
                    <a:pt x="2001" y="25"/>
                    <a:pt x="1968" y="0"/>
                  </a:cubicBezTo>
                  <a:cubicBezTo>
                    <a:pt x="1968" y="0"/>
                    <a:pt x="1967" y="0"/>
                    <a:pt x="1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9"/>
            <p:cNvSpPr/>
            <p:nvPr/>
          </p:nvSpPr>
          <p:spPr>
            <a:xfrm>
              <a:off x="5908275" y="2640050"/>
              <a:ext cx="171200" cy="54925"/>
            </a:xfrm>
            <a:custGeom>
              <a:avLst/>
              <a:gdLst/>
              <a:ahLst/>
              <a:cxnLst/>
              <a:rect l="l" t="t" r="r" b="b"/>
              <a:pathLst>
                <a:path w="6848" h="2197" extrusionOk="0">
                  <a:moveTo>
                    <a:pt x="6836" y="0"/>
                  </a:moveTo>
                  <a:cubicBezTo>
                    <a:pt x="6800" y="0"/>
                    <a:pt x="6553" y="350"/>
                    <a:pt x="6043" y="780"/>
                  </a:cubicBezTo>
                  <a:cubicBezTo>
                    <a:pt x="5526" y="1224"/>
                    <a:pt x="4695" y="1730"/>
                    <a:pt x="3670" y="1932"/>
                  </a:cubicBezTo>
                  <a:cubicBezTo>
                    <a:pt x="3331" y="1999"/>
                    <a:pt x="3000" y="2027"/>
                    <a:pt x="2684" y="2027"/>
                  </a:cubicBezTo>
                  <a:cubicBezTo>
                    <a:pt x="2045" y="2027"/>
                    <a:pt x="1471" y="1912"/>
                    <a:pt x="1039" y="1770"/>
                  </a:cubicBezTo>
                  <a:cubicBezTo>
                    <a:pt x="421" y="1569"/>
                    <a:pt x="62" y="1347"/>
                    <a:pt x="12" y="1347"/>
                  </a:cubicBezTo>
                  <a:cubicBezTo>
                    <a:pt x="9" y="1347"/>
                    <a:pt x="8" y="1348"/>
                    <a:pt x="7" y="1349"/>
                  </a:cubicBezTo>
                  <a:cubicBezTo>
                    <a:pt x="1" y="1359"/>
                    <a:pt x="86" y="1427"/>
                    <a:pt x="252" y="1529"/>
                  </a:cubicBezTo>
                  <a:cubicBezTo>
                    <a:pt x="418" y="1633"/>
                    <a:pt x="670" y="1762"/>
                    <a:pt x="998" y="1886"/>
                  </a:cubicBezTo>
                  <a:cubicBezTo>
                    <a:pt x="1449" y="2058"/>
                    <a:pt x="2062" y="2197"/>
                    <a:pt x="2748" y="2197"/>
                  </a:cubicBezTo>
                  <a:cubicBezTo>
                    <a:pt x="3055" y="2197"/>
                    <a:pt x="3377" y="2169"/>
                    <a:pt x="3705" y="2104"/>
                  </a:cubicBezTo>
                  <a:cubicBezTo>
                    <a:pt x="4766" y="1893"/>
                    <a:pt x="5617" y="1351"/>
                    <a:pt x="6124" y="873"/>
                  </a:cubicBezTo>
                  <a:cubicBezTo>
                    <a:pt x="6381" y="636"/>
                    <a:pt x="6566" y="418"/>
                    <a:pt x="6680" y="259"/>
                  </a:cubicBezTo>
                  <a:cubicBezTo>
                    <a:pt x="6794" y="103"/>
                    <a:pt x="6848" y="7"/>
                    <a:pt x="6838" y="1"/>
                  </a:cubicBezTo>
                  <a:cubicBezTo>
                    <a:pt x="6838" y="0"/>
                    <a:pt x="6837" y="0"/>
                    <a:pt x="6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9"/>
            <p:cNvSpPr/>
            <p:nvPr/>
          </p:nvSpPr>
          <p:spPr>
            <a:xfrm>
              <a:off x="5803050" y="2808525"/>
              <a:ext cx="147425" cy="121550"/>
            </a:xfrm>
            <a:custGeom>
              <a:avLst/>
              <a:gdLst/>
              <a:ahLst/>
              <a:cxnLst/>
              <a:rect l="l" t="t" r="r" b="b"/>
              <a:pathLst>
                <a:path w="5897" h="4862" extrusionOk="0">
                  <a:moveTo>
                    <a:pt x="5885" y="0"/>
                  </a:moveTo>
                  <a:cubicBezTo>
                    <a:pt x="5852" y="0"/>
                    <a:pt x="5591" y="346"/>
                    <a:pt x="5146" y="871"/>
                  </a:cubicBezTo>
                  <a:cubicBezTo>
                    <a:pt x="4688" y="1407"/>
                    <a:pt x="4031" y="2125"/>
                    <a:pt x="3230" y="2839"/>
                  </a:cubicBezTo>
                  <a:cubicBezTo>
                    <a:pt x="2429" y="3553"/>
                    <a:pt x="1644" y="4135"/>
                    <a:pt x="1059" y="4517"/>
                  </a:cubicBezTo>
                  <a:cubicBezTo>
                    <a:pt x="764" y="4700"/>
                    <a:pt x="494" y="4785"/>
                    <a:pt x="303" y="4791"/>
                  </a:cubicBezTo>
                  <a:cubicBezTo>
                    <a:pt x="289" y="4792"/>
                    <a:pt x="275" y="4792"/>
                    <a:pt x="262" y="4792"/>
                  </a:cubicBezTo>
                  <a:cubicBezTo>
                    <a:pt x="122" y="4792"/>
                    <a:pt x="38" y="4763"/>
                    <a:pt x="12" y="4763"/>
                  </a:cubicBezTo>
                  <a:cubicBezTo>
                    <a:pt x="8" y="4763"/>
                    <a:pt x="5" y="4764"/>
                    <a:pt x="4" y="4766"/>
                  </a:cubicBezTo>
                  <a:cubicBezTo>
                    <a:pt x="0" y="4772"/>
                    <a:pt x="97" y="4845"/>
                    <a:pt x="303" y="4859"/>
                  </a:cubicBezTo>
                  <a:cubicBezTo>
                    <a:pt x="322" y="4860"/>
                    <a:pt x="342" y="4861"/>
                    <a:pt x="363" y="4861"/>
                  </a:cubicBezTo>
                  <a:cubicBezTo>
                    <a:pt x="565" y="4861"/>
                    <a:pt x="836" y="4784"/>
                    <a:pt x="1121" y="4623"/>
                  </a:cubicBezTo>
                  <a:cubicBezTo>
                    <a:pt x="1737" y="4261"/>
                    <a:pt x="2537" y="3691"/>
                    <a:pt x="3346" y="2970"/>
                  </a:cubicBezTo>
                  <a:cubicBezTo>
                    <a:pt x="4156" y="2248"/>
                    <a:pt x="4806" y="1509"/>
                    <a:pt x="5240" y="950"/>
                  </a:cubicBezTo>
                  <a:cubicBezTo>
                    <a:pt x="5458" y="668"/>
                    <a:pt x="5624" y="435"/>
                    <a:pt x="5732" y="269"/>
                  </a:cubicBezTo>
                  <a:cubicBezTo>
                    <a:pt x="5840" y="103"/>
                    <a:pt x="5896" y="9"/>
                    <a:pt x="5886" y="1"/>
                  </a:cubicBezTo>
                  <a:cubicBezTo>
                    <a:pt x="5886" y="0"/>
                    <a:pt x="5885" y="0"/>
                    <a:pt x="5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9"/>
            <p:cNvSpPr/>
            <p:nvPr/>
          </p:nvSpPr>
          <p:spPr>
            <a:xfrm>
              <a:off x="5887500" y="2873450"/>
              <a:ext cx="45950" cy="111475"/>
            </a:xfrm>
            <a:custGeom>
              <a:avLst/>
              <a:gdLst/>
              <a:ahLst/>
              <a:cxnLst/>
              <a:rect l="l" t="t" r="r" b="b"/>
              <a:pathLst>
                <a:path w="1838" h="4459" extrusionOk="0">
                  <a:moveTo>
                    <a:pt x="420" y="0"/>
                  </a:moveTo>
                  <a:cubicBezTo>
                    <a:pt x="401" y="0"/>
                    <a:pt x="250" y="249"/>
                    <a:pt x="145" y="699"/>
                  </a:cubicBezTo>
                  <a:cubicBezTo>
                    <a:pt x="37" y="1152"/>
                    <a:pt x="0" y="1822"/>
                    <a:pt x="218" y="2512"/>
                  </a:cubicBezTo>
                  <a:cubicBezTo>
                    <a:pt x="435" y="3203"/>
                    <a:pt x="847" y="3732"/>
                    <a:pt x="1195" y="4040"/>
                  </a:cubicBezTo>
                  <a:cubicBezTo>
                    <a:pt x="1524" y="4337"/>
                    <a:pt x="1781" y="4459"/>
                    <a:pt x="1818" y="4459"/>
                  </a:cubicBezTo>
                  <a:cubicBezTo>
                    <a:pt x="1820" y="4459"/>
                    <a:pt x="1821" y="4458"/>
                    <a:pt x="1822" y="4457"/>
                  </a:cubicBezTo>
                  <a:cubicBezTo>
                    <a:pt x="1837" y="4432"/>
                    <a:pt x="1596" y="4278"/>
                    <a:pt x="1281" y="3952"/>
                  </a:cubicBezTo>
                  <a:cubicBezTo>
                    <a:pt x="967" y="3631"/>
                    <a:pt x="591" y="3116"/>
                    <a:pt x="384" y="2460"/>
                  </a:cubicBezTo>
                  <a:cubicBezTo>
                    <a:pt x="178" y="1804"/>
                    <a:pt x="191" y="1166"/>
                    <a:pt x="267" y="722"/>
                  </a:cubicBezTo>
                  <a:cubicBezTo>
                    <a:pt x="338" y="276"/>
                    <a:pt x="448" y="12"/>
                    <a:pt x="421" y="1"/>
                  </a:cubicBezTo>
                  <a:cubicBezTo>
                    <a:pt x="421" y="0"/>
                    <a:pt x="421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9"/>
            <p:cNvSpPr/>
            <p:nvPr/>
          </p:nvSpPr>
          <p:spPr>
            <a:xfrm>
              <a:off x="5177825" y="2456725"/>
              <a:ext cx="357750" cy="286375"/>
            </a:xfrm>
            <a:custGeom>
              <a:avLst/>
              <a:gdLst/>
              <a:ahLst/>
              <a:cxnLst/>
              <a:rect l="l" t="t" r="r" b="b"/>
              <a:pathLst>
                <a:path w="14310" h="11455" extrusionOk="0">
                  <a:moveTo>
                    <a:pt x="739" y="1"/>
                  </a:moveTo>
                  <a:cubicBezTo>
                    <a:pt x="739" y="1"/>
                    <a:pt x="0" y="2303"/>
                    <a:pt x="1409" y="3707"/>
                  </a:cubicBezTo>
                  <a:cubicBezTo>
                    <a:pt x="2819" y="5113"/>
                    <a:pt x="3959" y="5526"/>
                    <a:pt x="3959" y="5526"/>
                  </a:cubicBezTo>
                  <a:cubicBezTo>
                    <a:pt x="4924" y="5001"/>
                    <a:pt x="6022" y="4740"/>
                    <a:pt x="7120" y="4740"/>
                  </a:cubicBezTo>
                  <a:cubicBezTo>
                    <a:pt x="8324" y="4740"/>
                    <a:pt x="9530" y="5054"/>
                    <a:pt x="10561" y="5679"/>
                  </a:cubicBezTo>
                  <a:cubicBezTo>
                    <a:pt x="12531" y="6871"/>
                    <a:pt x="13792" y="9151"/>
                    <a:pt x="13756" y="11455"/>
                  </a:cubicBezTo>
                  <a:cubicBezTo>
                    <a:pt x="14310" y="9585"/>
                    <a:pt x="13893" y="7454"/>
                    <a:pt x="12677" y="5929"/>
                  </a:cubicBezTo>
                  <a:cubicBezTo>
                    <a:pt x="11536" y="4498"/>
                    <a:pt x="9720" y="3634"/>
                    <a:pt x="7893" y="3634"/>
                  </a:cubicBezTo>
                  <a:cubicBezTo>
                    <a:pt x="7772" y="3634"/>
                    <a:pt x="7651" y="3637"/>
                    <a:pt x="7530" y="3645"/>
                  </a:cubicBezTo>
                  <a:cubicBezTo>
                    <a:pt x="6605" y="3703"/>
                    <a:pt x="5670" y="3969"/>
                    <a:pt x="4758" y="3969"/>
                  </a:cubicBezTo>
                  <a:cubicBezTo>
                    <a:pt x="4430" y="3969"/>
                    <a:pt x="4105" y="3935"/>
                    <a:pt x="3785" y="3844"/>
                  </a:cubicBezTo>
                  <a:cubicBezTo>
                    <a:pt x="3095" y="3647"/>
                    <a:pt x="2500" y="3203"/>
                    <a:pt x="1993" y="2698"/>
                  </a:cubicBezTo>
                  <a:cubicBezTo>
                    <a:pt x="1266" y="1976"/>
                    <a:pt x="656" y="1021"/>
                    <a:pt x="739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9"/>
            <p:cNvSpPr/>
            <p:nvPr/>
          </p:nvSpPr>
          <p:spPr>
            <a:xfrm>
              <a:off x="5223350" y="1940600"/>
              <a:ext cx="419875" cy="222525"/>
            </a:xfrm>
            <a:custGeom>
              <a:avLst/>
              <a:gdLst/>
              <a:ahLst/>
              <a:cxnLst/>
              <a:rect l="l" t="t" r="r" b="b"/>
              <a:pathLst>
                <a:path w="16795" h="8901" extrusionOk="0">
                  <a:moveTo>
                    <a:pt x="15711" y="1"/>
                  </a:moveTo>
                  <a:cubicBezTo>
                    <a:pt x="13122" y="1"/>
                    <a:pt x="10553" y="944"/>
                    <a:pt x="8422" y="2434"/>
                  </a:cubicBezTo>
                  <a:lnTo>
                    <a:pt x="8420" y="2434"/>
                  </a:lnTo>
                  <a:cubicBezTo>
                    <a:pt x="7548" y="3043"/>
                    <a:pt x="6726" y="3757"/>
                    <a:pt x="6141" y="4646"/>
                  </a:cubicBezTo>
                  <a:cubicBezTo>
                    <a:pt x="5555" y="5538"/>
                    <a:pt x="5221" y="6624"/>
                    <a:pt x="5373" y="7679"/>
                  </a:cubicBezTo>
                  <a:cubicBezTo>
                    <a:pt x="4329" y="7499"/>
                    <a:pt x="3455" y="7416"/>
                    <a:pt x="2571" y="7416"/>
                  </a:cubicBezTo>
                  <a:cubicBezTo>
                    <a:pt x="1768" y="7416"/>
                    <a:pt x="956" y="7485"/>
                    <a:pt x="0" y="7614"/>
                  </a:cubicBezTo>
                  <a:cubicBezTo>
                    <a:pt x="2321" y="7801"/>
                    <a:pt x="3980" y="7693"/>
                    <a:pt x="5871" y="8900"/>
                  </a:cubicBezTo>
                  <a:cubicBezTo>
                    <a:pt x="5721" y="7189"/>
                    <a:pt x="6427" y="5470"/>
                    <a:pt x="7559" y="4180"/>
                  </a:cubicBezTo>
                  <a:cubicBezTo>
                    <a:pt x="8690" y="2887"/>
                    <a:pt x="10218" y="1990"/>
                    <a:pt x="11819" y="1374"/>
                  </a:cubicBezTo>
                  <a:cubicBezTo>
                    <a:pt x="13422" y="759"/>
                    <a:pt x="15112" y="406"/>
                    <a:pt x="16795" y="57"/>
                  </a:cubicBezTo>
                  <a:cubicBezTo>
                    <a:pt x="16434" y="19"/>
                    <a:pt x="16072" y="1"/>
                    <a:pt x="15711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9"/>
            <p:cNvSpPr/>
            <p:nvPr/>
          </p:nvSpPr>
          <p:spPr>
            <a:xfrm>
              <a:off x="5812350" y="1705050"/>
              <a:ext cx="95625" cy="68600"/>
            </a:xfrm>
            <a:custGeom>
              <a:avLst/>
              <a:gdLst/>
              <a:ahLst/>
              <a:cxnLst/>
              <a:rect l="l" t="t" r="r" b="b"/>
              <a:pathLst>
                <a:path w="3825" h="2744" extrusionOk="0">
                  <a:moveTo>
                    <a:pt x="3815" y="0"/>
                  </a:moveTo>
                  <a:cubicBezTo>
                    <a:pt x="3176" y="440"/>
                    <a:pt x="2661" y="1057"/>
                    <a:pt x="2343" y="1764"/>
                  </a:cubicBezTo>
                  <a:cubicBezTo>
                    <a:pt x="2275" y="1916"/>
                    <a:pt x="2202" y="2086"/>
                    <a:pt x="2050" y="2153"/>
                  </a:cubicBezTo>
                  <a:cubicBezTo>
                    <a:pt x="1991" y="2179"/>
                    <a:pt x="1929" y="2186"/>
                    <a:pt x="1866" y="2186"/>
                  </a:cubicBezTo>
                  <a:cubicBezTo>
                    <a:pt x="1815" y="2186"/>
                    <a:pt x="1764" y="2182"/>
                    <a:pt x="1714" y="2178"/>
                  </a:cubicBezTo>
                  <a:cubicBezTo>
                    <a:pt x="1606" y="2170"/>
                    <a:pt x="1498" y="2166"/>
                    <a:pt x="1390" y="2166"/>
                  </a:cubicBezTo>
                  <a:cubicBezTo>
                    <a:pt x="918" y="2166"/>
                    <a:pt x="446" y="2244"/>
                    <a:pt x="1" y="2398"/>
                  </a:cubicBezTo>
                  <a:cubicBezTo>
                    <a:pt x="253" y="2566"/>
                    <a:pt x="572" y="2589"/>
                    <a:pt x="877" y="2610"/>
                  </a:cubicBezTo>
                  <a:lnTo>
                    <a:pt x="2943" y="2744"/>
                  </a:lnTo>
                  <a:lnTo>
                    <a:pt x="2983" y="2744"/>
                  </a:lnTo>
                  <a:cubicBezTo>
                    <a:pt x="2864" y="2271"/>
                    <a:pt x="3084" y="1783"/>
                    <a:pt x="3319" y="1356"/>
                  </a:cubicBezTo>
                  <a:cubicBezTo>
                    <a:pt x="3556" y="930"/>
                    <a:pt x="3824" y="488"/>
                    <a:pt x="3815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9"/>
            <p:cNvSpPr/>
            <p:nvPr/>
          </p:nvSpPr>
          <p:spPr>
            <a:xfrm>
              <a:off x="5771850" y="2873300"/>
              <a:ext cx="187500" cy="121925"/>
            </a:xfrm>
            <a:custGeom>
              <a:avLst/>
              <a:gdLst/>
              <a:ahLst/>
              <a:cxnLst/>
              <a:rect l="l" t="t" r="r" b="b"/>
              <a:pathLst>
                <a:path w="7500" h="4877" extrusionOk="0">
                  <a:moveTo>
                    <a:pt x="5126" y="1"/>
                  </a:moveTo>
                  <a:lnTo>
                    <a:pt x="4709" y="236"/>
                  </a:lnTo>
                  <a:cubicBezTo>
                    <a:pt x="3452" y="1467"/>
                    <a:pt x="1754" y="2239"/>
                    <a:pt x="0" y="2380"/>
                  </a:cubicBezTo>
                  <a:cubicBezTo>
                    <a:pt x="534" y="2629"/>
                    <a:pt x="1124" y="2754"/>
                    <a:pt x="1713" y="2754"/>
                  </a:cubicBezTo>
                  <a:cubicBezTo>
                    <a:pt x="2257" y="2754"/>
                    <a:pt x="2800" y="2647"/>
                    <a:pt x="3301" y="2434"/>
                  </a:cubicBezTo>
                  <a:cubicBezTo>
                    <a:pt x="3785" y="3111"/>
                    <a:pt x="4277" y="3796"/>
                    <a:pt x="4916" y="4328"/>
                  </a:cubicBezTo>
                  <a:cubicBezTo>
                    <a:pt x="5434" y="4762"/>
                    <a:pt x="6266" y="4877"/>
                    <a:pt x="7005" y="4877"/>
                  </a:cubicBezTo>
                  <a:cubicBezTo>
                    <a:pt x="7176" y="4877"/>
                    <a:pt x="7343" y="4870"/>
                    <a:pt x="7499" y="4861"/>
                  </a:cubicBezTo>
                  <a:cubicBezTo>
                    <a:pt x="6772" y="4425"/>
                    <a:pt x="5707" y="4280"/>
                    <a:pt x="5290" y="3539"/>
                  </a:cubicBezTo>
                  <a:cubicBezTo>
                    <a:pt x="4956" y="2947"/>
                    <a:pt x="4883" y="2246"/>
                    <a:pt x="4817" y="1569"/>
                  </a:cubicBezTo>
                  <a:cubicBezTo>
                    <a:pt x="4763" y="1021"/>
                    <a:pt x="4736" y="392"/>
                    <a:pt x="5126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9"/>
            <p:cNvSpPr/>
            <p:nvPr/>
          </p:nvSpPr>
          <p:spPr>
            <a:xfrm>
              <a:off x="5218625" y="3100050"/>
              <a:ext cx="107375" cy="62875"/>
            </a:xfrm>
            <a:custGeom>
              <a:avLst/>
              <a:gdLst/>
              <a:ahLst/>
              <a:cxnLst/>
              <a:rect l="l" t="t" r="r" b="b"/>
              <a:pathLst>
                <a:path w="4295" h="2515" extrusionOk="0">
                  <a:moveTo>
                    <a:pt x="3982" y="1"/>
                  </a:moveTo>
                  <a:cubicBezTo>
                    <a:pt x="3943" y="1"/>
                    <a:pt x="3905" y="25"/>
                    <a:pt x="3872" y="48"/>
                  </a:cubicBezTo>
                  <a:cubicBezTo>
                    <a:pt x="3407" y="388"/>
                    <a:pt x="3112" y="949"/>
                    <a:pt x="3097" y="1526"/>
                  </a:cubicBezTo>
                  <a:cubicBezTo>
                    <a:pt x="2946" y="1523"/>
                    <a:pt x="2795" y="1520"/>
                    <a:pt x="2644" y="1520"/>
                  </a:cubicBezTo>
                  <a:cubicBezTo>
                    <a:pt x="2239" y="1520"/>
                    <a:pt x="1834" y="1541"/>
                    <a:pt x="1440" y="1627"/>
                  </a:cubicBezTo>
                  <a:cubicBezTo>
                    <a:pt x="895" y="1744"/>
                    <a:pt x="365" y="1991"/>
                    <a:pt x="0" y="2408"/>
                  </a:cubicBezTo>
                  <a:lnTo>
                    <a:pt x="12" y="2514"/>
                  </a:lnTo>
                  <a:cubicBezTo>
                    <a:pt x="461" y="2364"/>
                    <a:pt x="933" y="2315"/>
                    <a:pt x="1408" y="2315"/>
                  </a:cubicBezTo>
                  <a:cubicBezTo>
                    <a:pt x="1622" y="2315"/>
                    <a:pt x="1838" y="2325"/>
                    <a:pt x="2051" y="2340"/>
                  </a:cubicBezTo>
                  <a:cubicBezTo>
                    <a:pt x="2659" y="2383"/>
                    <a:pt x="3268" y="2464"/>
                    <a:pt x="3877" y="2464"/>
                  </a:cubicBezTo>
                  <a:cubicBezTo>
                    <a:pt x="3954" y="2464"/>
                    <a:pt x="4031" y="2463"/>
                    <a:pt x="4108" y="2460"/>
                  </a:cubicBezTo>
                  <a:cubicBezTo>
                    <a:pt x="4146" y="2458"/>
                    <a:pt x="4189" y="2456"/>
                    <a:pt x="4220" y="2433"/>
                  </a:cubicBezTo>
                  <a:cubicBezTo>
                    <a:pt x="4295" y="2375"/>
                    <a:pt x="4254" y="2258"/>
                    <a:pt x="4212" y="2173"/>
                  </a:cubicBezTo>
                  <a:cubicBezTo>
                    <a:pt x="3923" y="1588"/>
                    <a:pt x="3867" y="890"/>
                    <a:pt x="4059" y="267"/>
                  </a:cubicBezTo>
                  <a:cubicBezTo>
                    <a:pt x="4088" y="168"/>
                    <a:pt x="4098" y="21"/>
                    <a:pt x="3998" y="2"/>
                  </a:cubicBezTo>
                  <a:cubicBezTo>
                    <a:pt x="3993" y="1"/>
                    <a:pt x="3987" y="1"/>
                    <a:pt x="3982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9"/>
            <p:cNvSpPr/>
            <p:nvPr/>
          </p:nvSpPr>
          <p:spPr>
            <a:xfrm>
              <a:off x="5320250" y="3161250"/>
              <a:ext cx="614100" cy="646725"/>
            </a:xfrm>
            <a:custGeom>
              <a:avLst/>
              <a:gdLst/>
              <a:ahLst/>
              <a:cxnLst/>
              <a:rect l="l" t="t" r="r" b="b"/>
              <a:pathLst>
                <a:path w="24564" h="25869" extrusionOk="0">
                  <a:moveTo>
                    <a:pt x="213" y="1"/>
                  </a:moveTo>
                  <a:lnTo>
                    <a:pt x="0" y="87"/>
                  </a:lnTo>
                  <a:cubicBezTo>
                    <a:pt x="1031" y="2101"/>
                    <a:pt x="3114" y="3415"/>
                    <a:pt x="5292" y="4031"/>
                  </a:cubicBezTo>
                  <a:cubicBezTo>
                    <a:pt x="6988" y="4509"/>
                    <a:pt x="8755" y="4619"/>
                    <a:pt x="10523" y="4648"/>
                  </a:cubicBezTo>
                  <a:cubicBezTo>
                    <a:pt x="10312" y="4719"/>
                    <a:pt x="10096" y="4804"/>
                    <a:pt x="9876" y="4922"/>
                  </a:cubicBezTo>
                  <a:cubicBezTo>
                    <a:pt x="4810" y="8667"/>
                    <a:pt x="5020" y="12672"/>
                    <a:pt x="7152" y="15726"/>
                  </a:cubicBezTo>
                  <a:cubicBezTo>
                    <a:pt x="9000" y="18373"/>
                    <a:pt x="10131" y="21682"/>
                    <a:pt x="13457" y="23071"/>
                  </a:cubicBezTo>
                  <a:cubicBezTo>
                    <a:pt x="15718" y="24016"/>
                    <a:pt x="17989" y="24936"/>
                    <a:pt x="20256" y="25868"/>
                  </a:cubicBezTo>
                  <a:cubicBezTo>
                    <a:pt x="19812" y="25079"/>
                    <a:pt x="19204" y="24296"/>
                    <a:pt x="18406" y="23908"/>
                  </a:cubicBezTo>
                  <a:cubicBezTo>
                    <a:pt x="16933" y="23194"/>
                    <a:pt x="15313" y="22795"/>
                    <a:pt x="13824" y="22114"/>
                  </a:cubicBezTo>
                  <a:cubicBezTo>
                    <a:pt x="11730" y="21155"/>
                    <a:pt x="10019" y="19841"/>
                    <a:pt x="10445" y="17020"/>
                  </a:cubicBezTo>
                  <a:cubicBezTo>
                    <a:pt x="6195" y="14889"/>
                    <a:pt x="5408" y="9531"/>
                    <a:pt x="8863" y="6421"/>
                  </a:cubicBezTo>
                  <a:cubicBezTo>
                    <a:pt x="9241" y="6082"/>
                    <a:pt x="10058" y="5856"/>
                    <a:pt x="10702" y="5856"/>
                  </a:cubicBezTo>
                  <a:cubicBezTo>
                    <a:pt x="11030" y="5856"/>
                    <a:pt x="11313" y="5915"/>
                    <a:pt x="11470" y="6047"/>
                  </a:cubicBezTo>
                  <a:cubicBezTo>
                    <a:pt x="13033" y="7357"/>
                    <a:pt x="14750" y="8806"/>
                    <a:pt x="15587" y="10586"/>
                  </a:cubicBezTo>
                  <a:cubicBezTo>
                    <a:pt x="16974" y="13534"/>
                    <a:pt x="18334" y="16334"/>
                    <a:pt x="21018" y="18359"/>
                  </a:cubicBezTo>
                  <a:cubicBezTo>
                    <a:pt x="21925" y="19044"/>
                    <a:pt x="22498" y="20161"/>
                    <a:pt x="23267" y="21043"/>
                  </a:cubicBezTo>
                  <a:cubicBezTo>
                    <a:pt x="23570" y="21392"/>
                    <a:pt x="23991" y="21637"/>
                    <a:pt x="24357" y="21929"/>
                  </a:cubicBezTo>
                  <a:cubicBezTo>
                    <a:pt x="24564" y="21730"/>
                    <a:pt x="23551" y="19957"/>
                    <a:pt x="23757" y="19758"/>
                  </a:cubicBezTo>
                  <a:cubicBezTo>
                    <a:pt x="22673" y="18568"/>
                    <a:pt x="23317" y="18541"/>
                    <a:pt x="22100" y="17487"/>
                  </a:cubicBezTo>
                  <a:cubicBezTo>
                    <a:pt x="19141" y="14935"/>
                    <a:pt x="18645" y="14115"/>
                    <a:pt x="17236" y="12197"/>
                  </a:cubicBezTo>
                  <a:cubicBezTo>
                    <a:pt x="16818" y="11628"/>
                    <a:pt x="16897" y="10864"/>
                    <a:pt x="16727" y="10210"/>
                  </a:cubicBezTo>
                  <a:cubicBezTo>
                    <a:pt x="16517" y="9410"/>
                    <a:pt x="16553" y="8302"/>
                    <a:pt x="16133" y="7770"/>
                  </a:cubicBezTo>
                  <a:cubicBezTo>
                    <a:pt x="14798" y="5999"/>
                    <a:pt x="13401" y="4592"/>
                    <a:pt x="11778" y="4478"/>
                  </a:cubicBezTo>
                  <a:cubicBezTo>
                    <a:pt x="10856" y="3886"/>
                    <a:pt x="9066" y="3427"/>
                    <a:pt x="8121" y="3301"/>
                  </a:cubicBezTo>
                  <a:cubicBezTo>
                    <a:pt x="6494" y="3083"/>
                    <a:pt x="5545" y="2875"/>
                    <a:pt x="3998" y="2329"/>
                  </a:cubicBezTo>
                  <a:cubicBezTo>
                    <a:pt x="2449" y="1783"/>
                    <a:pt x="1258" y="1266"/>
                    <a:pt x="213" y="1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9"/>
            <p:cNvSpPr/>
            <p:nvPr/>
          </p:nvSpPr>
          <p:spPr>
            <a:xfrm>
              <a:off x="5631525" y="3021525"/>
              <a:ext cx="393225" cy="234475"/>
            </a:xfrm>
            <a:custGeom>
              <a:avLst/>
              <a:gdLst/>
              <a:ahLst/>
              <a:cxnLst/>
              <a:rect l="l" t="t" r="r" b="b"/>
              <a:pathLst>
                <a:path w="15729" h="9379" extrusionOk="0">
                  <a:moveTo>
                    <a:pt x="1" y="0"/>
                  </a:moveTo>
                  <a:lnTo>
                    <a:pt x="1" y="0"/>
                  </a:lnTo>
                  <a:cubicBezTo>
                    <a:pt x="626" y="3382"/>
                    <a:pt x="2700" y="6658"/>
                    <a:pt x="5771" y="8206"/>
                  </a:cubicBezTo>
                  <a:cubicBezTo>
                    <a:pt x="7325" y="8987"/>
                    <a:pt x="9064" y="9378"/>
                    <a:pt x="10802" y="9378"/>
                  </a:cubicBezTo>
                  <a:cubicBezTo>
                    <a:pt x="12502" y="9378"/>
                    <a:pt x="14201" y="9004"/>
                    <a:pt x="15728" y="8256"/>
                  </a:cubicBezTo>
                  <a:lnTo>
                    <a:pt x="15728" y="8256"/>
                  </a:lnTo>
                  <a:cubicBezTo>
                    <a:pt x="15054" y="8271"/>
                    <a:pt x="14374" y="8284"/>
                    <a:pt x="13692" y="8284"/>
                  </a:cubicBezTo>
                  <a:cubicBezTo>
                    <a:pt x="10772" y="8284"/>
                    <a:pt x="7830" y="8041"/>
                    <a:pt x="5300" y="6651"/>
                  </a:cubicBezTo>
                  <a:cubicBezTo>
                    <a:pt x="2750" y="5248"/>
                    <a:pt x="1218" y="2400"/>
                    <a:pt x="1" y="0"/>
                  </a:cubicBezTo>
                  <a:close/>
                </a:path>
              </a:pathLst>
            </a:custGeom>
            <a:solidFill>
              <a:srgbClr val="2B2B2B">
                <a:alpha val="34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9"/>
            <p:cNvSpPr/>
            <p:nvPr/>
          </p:nvSpPr>
          <p:spPr>
            <a:xfrm>
              <a:off x="5210275" y="2356000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6335" y="1"/>
                  </a:moveTo>
                  <a:cubicBezTo>
                    <a:pt x="6093" y="1"/>
                    <a:pt x="5852" y="42"/>
                    <a:pt x="5619" y="111"/>
                  </a:cubicBezTo>
                  <a:cubicBezTo>
                    <a:pt x="4662" y="399"/>
                    <a:pt x="3707" y="708"/>
                    <a:pt x="2825" y="1178"/>
                  </a:cubicBezTo>
                  <a:cubicBezTo>
                    <a:pt x="1835" y="1707"/>
                    <a:pt x="932" y="2459"/>
                    <a:pt x="415" y="3457"/>
                  </a:cubicBezTo>
                  <a:cubicBezTo>
                    <a:pt x="147" y="3970"/>
                    <a:pt x="1" y="4632"/>
                    <a:pt x="332" y="5108"/>
                  </a:cubicBezTo>
                  <a:cubicBezTo>
                    <a:pt x="563" y="5437"/>
                    <a:pt x="978" y="5594"/>
                    <a:pt x="1382" y="5594"/>
                  </a:cubicBezTo>
                  <a:cubicBezTo>
                    <a:pt x="1431" y="5594"/>
                    <a:pt x="1480" y="5591"/>
                    <a:pt x="1529" y="5587"/>
                  </a:cubicBezTo>
                  <a:cubicBezTo>
                    <a:pt x="1978" y="5544"/>
                    <a:pt x="2393" y="5336"/>
                    <a:pt x="2781" y="5108"/>
                  </a:cubicBezTo>
                  <a:cubicBezTo>
                    <a:pt x="4127" y="4311"/>
                    <a:pt x="5316" y="3208"/>
                    <a:pt x="6801" y="2710"/>
                  </a:cubicBezTo>
                  <a:cubicBezTo>
                    <a:pt x="7475" y="2484"/>
                    <a:pt x="8314" y="2282"/>
                    <a:pt x="8455" y="1549"/>
                  </a:cubicBezTo>
                  <a:cubicBezTo>
                    <a:pt x="8543" y="1084"/>
                    <a:pt x="8277" y="615"/>
                    <a:pt x="7864" y="382"/>
                  </a:cubicBezTo>
                  <a:cubicBezTo>
                    <a:pt x="7434" y="140"/>
                    <a:pt x="6936" y="28"/>
                    <a:pt x="6437" y="3"/>
                  </a:cubicBezTo>
                  <a:cubicBezTo>
                    <a:pt x="6403" y="2"/>
                    <a:pt x="6369" y="1"/>
                    <a:pt x="6335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9"/>
            <p:cNvSpPr/>
            <p:nvPr/>
          </p:nvSpPr>
          <p:spPr>
            <a:xfrm>
              <a:off x="5417000" y="1977775"/>
              <a:ext cx="213600" cy="139850"/>
            </a:xfrm>
            <a:custGeom>
              <a:avLst/>
              <a:gdLst/>
              <a:ahLst/>
              <a:cxnLst/>
              <a:rect l="l" t="t" r="r" b="b"/>
              <a:pathLst>
                <a:path w="8544" h="5594" extrusionOk="0">
                  <a:moveTo>
                    <a:pt x="6334" y="1"/>
                  </a:moveTo>
                  <a:cubicBezTo>
                    <a:pt x="6092" y="1"/>
                    <a:pt x="5850" y="42"/>
                    <a:pt x="5618" y="111"/>
                  </a:cubicBezTo>
                  <a:cubicBezTo>
                    <a:pt x="4660" y="401"/>
                    <a:pt x="3705" y="707"/>
                    <a:pt x="2823" y="1178"/>
                  </a:cubicBezTo>
                  <a:cubicBezTo>
                    <a:pt x="1833" y="1707"/>
                    <a:pt x="932" y="2461"/>
                    <a:pt x="413" y="3456"/>
                  </a:cubicBezTo>
                  <a:cubicBezTo>
                    <a:pt x="147" y="3972"/>
                    <a:pt x="0" y="4631"/>
                    <a:pt x="332" y="5108"/>
                  </a:cubicBezTo>
                  <a:cubicBezTo>
                    <a:pt x="560" y="5435"/>
                    <a:pt x="973" y="5594"/>
                    <a:pt x="1377" y="5594"/>
                  </a:cubicBezTo>
                  <a:cubicBezTo>
                    <a:pt x="1428" y="5594"/>
                    <a:pt x="1478" y="5591"/>
                    <a:pt x="1528" y="5586"/>
                  </a:cubicBezTo>
                  <a:cubicBezTo>
                    <a:pt x="1976" y="5544"/>
                    <a:pt x="2391" y="5338"/>
                    <a:pt x="2779" y="5108"/>
                  </a:cubicBezTo>
                  <a:cubicBezTo>
                    <a:pt x="4127" y="4313"/>
                    <a:pt x="5316" y="3208"/>
                    <a:pt x="6799" y="2710"/>
                  </a:cubicBezTo>
                  <a:cubicBezTo>
                    <a:pt x="7472" y="2484"/>
                    <a:pt x="8314" y="2282"/>
                    <a:pt x="8454" y="1550"/>
                  </a:cubicBezTo>
                  <a:cubicBezTo>
                    <a:pt x="8543" y="1083"/>
                    <a:pt x="8277" y="617"/>
                    <a:pt x="7862" y="383"/>
                  </a:cubicBezTo>
                  <a:cubicBezTo>
                    <a:pt x="7432" y="140"/>
                    <a:pt x="6934" y="28"/>
                    <a:pt x="6436" y="3"/>
                  </a:cubicBezTo>
                  <a:cubicBezTo>
                    <a:pt x="6402" y="1"/>
                    <a:pt x="6368" y="1"/>
                    <a:pt x="6334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9"/>
            <p:cNvSpPr/>
            <p:nvPr/>
          </p:nvSpPr>
          <p:spPr>
            <a:xfrm>
              <a:off x="5506325" y="1569700"/>
              <a:ext cx="553725" cy="265325"/>
            </a:xfrm>
            <a:custGeom>
              <a:avLst/>
              <a:gdLst/>
              <a:ahLst/>
              <a:cxnLst/>
              <a:rect l="l" t="t" r="r" b="b"/>
              <a:pathLst>
                <a:path w="22149" h="10613" extrusionOk="0">
                  <a:moveTo>
                    <a:pt x="15686" y="0"/>
                  </a:moveTo>
                  <a:cubicBezTo>
                    <a:pt x="13179" y="0"/>
                    <a:pt x="10752" y="1300"/>
                    <a:pt x="8701" y="2821"/>
                  </a:cubicBezTo>
                  <a:cubicBezTo>
                    <a:pt x="6373" y="4548"/>
                    <a:pt x="4249" y="6628"/>
                    <a:pt x="1598" y="7803"/>
                  </a:cubicBezTo>
                  <a:cubicBezTo>
                    <a:pt x="1235" y="7963"/>
                    <a:pt x="859" y="8107"/>
                    <a:pt x="548" y="8356"/>
                  </a:cubicBezTo>
                  <a:cubicBezTo>
                    <a:pt x="240" y="8603"/>
                    <a:pt x="0" y="8978"/>
                    <a:pt x="29" y="9373"/>
                  </a:cubicBezTo>
                  <a:cubicBezTo>
                    <a:pt x="80" y="10066"/>
                    <a:pt x="865" y="10444"/>
                    <a:pt x="1552" y="10548"/>
                  </a:cubicBezTo>
                  <a:cubicBezTo>
                    <a:pt x="1840" y="10592"/>
                    <a:pt x="2128" y="10612"/>
                    <a:pt x="2414" y="10612"/>
                  </a:cubicBezTo>
                  <a:cubicBezTo>
                    <a:pt x="4406" y="10612"/>
                    <a:pt x="6343" y="9618"/>
                    <a:pt x="7997" y="8449"/>
                  </a:cubicBezTo>
                  <a:cubicBezTo>
                    <a:pt x="9890" y="7112"/>
                    <a:pt x="11624" y="5495"/>
                    <a:pt x="13756" y="4587"/>
                  </a:cubicBezTo>
                  <a:cubicBezTo>
                    <a:pt x="14366" y="4326"/>
                    <a:pt x="15048" y="4134"/>
                    <a:pt x="15704" y="4134"/>
                  </a:cubicBezTo>
                  <a:cubicBezTo>
                    <a:pt x="16181" y="4134"/>
                    <a:pt x="16645" y="4236"/>
                    <a:pt x="17055" y="4488"/>
                  </a:cubicBezTo>
                  <a:cubicBezTo>
                    <a:pt x="17727" y="4901"/>
                    <a:pt x="18141" y="5646"/>
                    <a:pt x="18822" y="6039"/>
                  </a:cubicBezTo>
                  <a:cubicBezTo>
                    <a:pt x="19135" y="6220"/>
                    <a:pt x="19495" y="6308"/>
                    <a:pt x="19856" y="6308"/>
                  </a:cubicBezTo>
                  <a:cubicBezTo>
                    <a:pt x="20388" y="6308"/>
                    <a:pt x="20922" y="6116"/>
                    <a:pt x="21309" y="5752"/>
                  </a:cubicBezTo>
                  <a:cubicBezTo>
                    <a:pt x="21961" y="5138"/>
                    <a:pt x="22148" y="4087"/>
                    <a:pt x="21749" y="3286"/>
                  </a:cubicBezTo>
                  <a:lnTo>
                    <a:pt x="21747" y="3286"/>
                  </a:lnTo>
                  <a:cubicBezTo>
                    <a:pt x="21392" y="2574"/>
                    <a:pt x="21107" y="1698"/>
                    <a:pt x="20424" y="1291"/>
                  </a:cubicBezTo>
                  <a:cubicBezTo>
                    <a:pt x="19424" y="695"/>
                    <a:pt x="18354" y="309"/>
                    <a:pt x="16718" y="76"/>
                  </a:cubicBezTo>
                  <a:cubicBezTo>
                    <a:pt x="16373" y="25"/>
                    <a:pt x="16029" y="0"/>
                    <a:pt x="15686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9"/>
            <p:cNvSpPr/>
            <p:nvPr/>
          </p:nvSpPr>
          <p:spPr>
            <a:xfrm>
              <a:off x="5071800" y="2201375"/>
              <a:ext cx="143700" cy="299075"/>
            </a:xfrm>
            <a:custGeom>
              <a:avLst/>
              <a:gdLst/>
              <a:ahLst/>
              <a:cxnLst/>
              <a:rect l="l" t="t" r="r" b="b"/>
              <a:pathLst>
                <a:path w="5748" h="11963" extrusionOk="0">
                  <a:moveTo>
                    <a:pt x="5737" y="1"/>
                  </a:moveTo>
                  <a:cubicBezTo>
                    <a:pt x="5723" y="1"/>
                    <a:pt x="5589" y="132"/>
                    <a:pt x="5358" y="372"/>
                  </a:cubicBezTo>
                  <a:cubicBezTo>
                    <a:pt x="5119" y="615"/>
                    <a:pt x="4793" y="987"/>
                    <a:pt x="4411" y="1464"/>
                  </a:cubicBezTo>
                  <a:cubicBezTo>
                    <a:pt x="4025" y="1938"/>
                    <a:pt x="3599" y="2529"/>
                    <a:pt x="3157" y="3208"/>
                  </a:cubicBezTo>
                  <a:cubicBezTo>
                    <a:pt x="2725" y="3891"/>
                    <a:pt x="2283" y="4662"/>
                    <a:pt x="1876" y="5503"/>
                  </a:cubicBezTo>
                  <a:cubicBezTo>
                    <a:pt x="1477" y="6349"/>
                    <a:pt x="1150" y="7176"/>
                    <a:pt x="890" y="7942"/>
                  </a:cubicBezTo>
                  <a:cubicBezTo>
                    <a:pt x="639" y="8710"/>
                    <a:pt x="446" y="9414"/>
                    <a:pt x="319" y="10012"/>
                  </a:cubicBezTo>
                  <a:cubicBezTo>
                    <a:pt x="188" y="10608"/>
                    <a:pt x="103" y="11096"/>
                    <a:pt x="62" y="11436"/>
                  </a:cubicBezTo>
                  <a:cubicBezTo>
                    <a:pt x="20" y="11774"/>
                    <a:pt x="1" y="11963"/>
                    <a:pt x="14" y="11963"/>
                  </a:cubicBezTo>
                  <a:cubicBezTo>
                    <a:pt x="14" y="11963"/>
                    <a:pt x="14" y="11963"/>
                    <a:pt x="14" y="11963"/>
                  </a:cubicBezTo>
                  <a:cubicBezTo>
                    <a:pt x="26" y="11963"/>
                    <a:pt x="67" y="11780"/>
                    <a:pt x="130" y="11446"/>
                  </a:cubicBezTo>
                  <a:cubicBezTo>
                    <a:pt x="192" y="11112"/>
                    <a:pt x="294" y="10630"/>
                    <a:pt x="439" y="10039"/>
                  </a:cubicBezTo>
                  <a:cubicBezTo>
                    <a:pt x="581" y="9449"/>
                    <a:pt x="786" y="8754"/>
                    <a:pt x="1044" y="7994"/>
                  </a:cubicBezTo>
                  <a:cubicBezTo>
                    <a:pt x="1311" y="7238"/>
                    <a:pt x="1637" y="6416"/>
                    <a:pt x="2034" y="5579"/>
                  </a:cubicBezTo>
                  <a:cubicBezTo>
                    <a:pt x="2437" y="4745"/>
                    <a:pt x="2871" y="3976"/>
                    <a:pt x="3294" y="3293"/>
                  </a:cubicBezTo>
                  <a:cubicBezTo>
                    <a:pt x="3724" y="2615"/>
                    <a:pt x="4137" y="2021"/>
                    <a:pt x="4507" y="1539"/>
                  </a:cubicBezTo>
                  <a:cubicBezTo>
                    <a:pt x="4876" y="1057"/>
                    <a:pt x="5186" y="675"/>
                    <a:pt x="5410" y="416"/>
                  </a:cubicBezTo>
                  <a:cubicBezTo>
                    <a:pt x="5630" y="158"/>
                    <a:pt x="5748" y="9"/>
                    <a:pt x="5738" y="1"/>
                  </a:cubicBezTo>
                  <a:cubicBezTo>
                    <a:pt x="5738" y="1"/>
                    <a:pt x="5738" y="1"/>
                    <a:pt x="5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9"/>
            <p:cNvSpPr/>
            <p:nvPr/>
          </p:nvSpPr>
          <p:spPr>
            <a:xfrm>
              <a:off x="5215200" y="2384425"/>
              <a:ext cx="70350" cy="137600"/>
            </a:xfrm>
            <a:custGeom>
              <a:avLst/>
              <a:gdLst/>
              <a:ahLst/>
              <a:cxnLst/>
              <a:rect l="l" t="t" r="r" b="b"/>
              <a:pathLst>
                <a:path w="2814" h="5504" extrusionOk="0">
                  <a:moveTo>
                    <a:pt x="2778" y="0"/>
                  </a:moveTo>
                  <a:cubicBezTo>
                    <a:pt x="2738" y="0"/>
                    <a:pt x="2650" y="10"/>
                    <a:pt x="2524" y="37"/>
                  </a:cubicBezTo>
                  <a:cubicBezTo>
                    <a:pt x="2344" y="74"/>
                    <a:pt x="2092" y="157"/>
                    <a:pt x="1802" y="311"/>
                  </a:cubicBezTo>
                  <a:cubicBezTo>
                    <a:pt x="1231" y="612"/>
                    <a:pt x="510" y="1288"/>
                    <a:pt x="251" y="2281"/>
                  </a:cubicBezTo>
                  <a:cubicBezTo>
                    <a:pt x="0" y="3277"/>
                    <a:pt x="309" y="4214"/>
                    <a:pt x="668" y="4753"/>
                  </a:cubicBezTo>
                  <a:cubicBezTo>
                    <a:pt x="845" y="5027"/>
                    <a:pt x="1029" y="5221"/>
                    <a:pt x="1168" y="5339"/>
                  </a:cubicBezTo>
                  <a:cubicBezTo>
                    <a:pt x="1298" y="5451"/>
                    <a:pt x="1382" y="5504"/>
                    <a:pt x="1397" y="5504"/>
                  </a:cubicBezTo>
                  <a:cubicBezTo>
                    <a:pt x="1398" y="5504"/>
                    <a:pt x="1399" y="5504"/>
                    <a:pt x="1399" y="5503"/>
                  </a:cubicBezTo>
                  <a:cubicBezTo>
                    <a:pt x="1422" y="5476"/>
                    <a:pt x="1092" y="5237"/>
                    <a:pt x="772" y="4687"/>
                  </a:cubicBezTo>
                  <a:cubicBezTo>
                    <a:pt x="454" y="4154"/>
                    <a:pt x="186" y="3259"/>
                    <a:pt x="421" y="2324"/>
                  </a:cubicBezTo>
                  <a:cubicBezTo>
                    <a:pt x="662" y="1390"/>
                    <a:pt x="1330" y="734"/>
                    <a:pt x="1864" y="419"/>
                  </a:cubicBezTo>
                  <a:cubicBezTo>
                    <a:pt x="2408" y="91"/>
                    <a:pt x="2813" y="39"/>
                    <a:pt x="2804" y="5"/>
                  </a:cubicBezTo>
                  <a:cubicBezTo>
                    <a:pt x="2804" y="2"/>
                    <a:pt x="2795" y="0"/>
                    <a:pt x="2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9"/>
            <p:cNvSpPr/>
            <p:nvPr/>
          </p:nvSpPr>
          <p:spPr>
            <a:xfrm>
              <a:off x="5652025" y="2408725"/>
              <a:ext cx="35525" cy="98200"/>
            </a:xfrm>
            <a:custGeom>
              <a:avLst/>
              <a:gdLst/>
              <a:ahLst/>
              <a:cxnLst/>
              <a:rect l="l" t="t" r="r" b="b"/>
              <a:pathLst>
                <a:path w="1421" h="3928" extrusionOk="0">
                  <a:moveTo>
                    <a:pt x="1398" y="0"/>
                  </a:moveTo>
                  <a:cubicBezTo>
                    <a:pt x="1369" y="0"/>
                    <a:pt x="1163" y="129"/>
                    <a:pt x="907" y="410"/>
                  </a:cubicBezTo>
                  <a:cubicBezTo>
                    <a:pt x="639" y="703"/>
                    <a:pt x="334" y="1182"/>
                    <a:pt x="167" y="1772"/>
                  </a:cubicBezTo>
                  <a:cubicBezTo>
                    <a:pt x="1" y="2363"/>
                    <a:pt x="8" y="2928"/>
                    <a:pt x="84" y="3319"/>
                  </a:cubicBezTo>
                  <a:cubicBezTo>
                    <a:pt x="156" y="3706"/>
                    <a:pt x="270" y="3927"/>
                    <a:pt x="288" y="3927"/>
                  </a:cubicBezTo>
                  <a:cubicBezTo>
                    <a:pt x="288" y="3927"/>
                    <a:pt x="288" y="3927"/>
                    <a:pt x="288" y="3927"/>
                  </a:cubicBezTo>
                  <a:cubicBezTo>
                    <a:pt x="317" y="3918"/>
                    <a:pt x="246" y="3684"/>
                    <a:pt x="205" y="3302"/>
                  </a:cubicBezTo>
                  <a:cubicBezTo>
                    <a:pt x="165" y="2920"/>
                    <a:pt x="176" y="2384"/>
                    <a:pt x="334" y="1820"/>
                  </a:cubicBezTo>
                  <a:cubicBezTo>
                    <a:pt x="495" y="1257"/>
                    <a:pt x="767" y="792"/>
                    <a:pt x="1002" y="489"/>
                  </a:cubicBezTo>
                  <a:cubicBezTo>
                    <a:pt x="1237" y="184"/>
                    <a:pt x="1421" y="24"/>
                    <a:pt x="1401" y="1"/>
                  </a:cubicBezTo>
                  <a:cubicBezTo>
                    <a:pt x="1401" y="0"/>
                    <a:pt x="1400" y="0"/>
                    <a:pt x="1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5263225" y="2024175"/>
              <a:ext cx="20000" cy="51800"/>
            </a:xfrm>
            <a:custGeom>
              <a:avLst/>
              <a:gdLst/>
              <a:ahLst/>
              <a:cxnLst/>
              <a:rect l="l" t="t" r="r" b="b"/>
              <a:pathLst>
                <a:path w="800" h="2072" extrusionOk="0">
                  <a:moveTo>
                    <a:pt x="755" y="0"/>
                  </a:moveTo>
                  <a:cubicBezTo>
                    <a:pt x="724" y="0"/>
                    <a:pt x="616" y="66"/>
                    <a:pt x="485" y="204"/>
                  </a:cubicBezTo>
                  <a:cubicBezTo>
                    <a:pt x="340" y="358"/>
                    <a:pt x="176" y="615"/>
                    <a:pt x="88" y="929"/>
                  </a:cubicBezTo>
                  <a:cubicBezTo>
                    <a:pt x="1" y="1246"/>
                    <a:pt x="7" y="1548"/>
                    <a:pt x="53" y="1755"/>
                  </a:cubicBezTo>
                  <a:cubicBezTo>
                    <a:pt x="94" y="1958"/>
                    <a:pt x="160" y="2071"/>
                    <a:pt x="183" y="2071"/>
                  </a:cubicBezTo>
                  <a:cubicBezTo>
                    <a:pt x="183" y="2071"/>
                    <a:pt x="184" y="2071"/>
                    <a:pt x="184" y="2071"/>
                  </a:cubicBezTo>
                  <a:cubicBezTo>
                    <a:pt x="234" y="2058"/>
                    <a:pt x="86" y="1562"/>
                    <a:pt x="256" y="975"/>
                  </a:cubicBezTo>
                  <a:cubicBezTo>
                    <a:pt x="414" y="387"/>
                    <a:pt x="800" y="40"/>
                    <a:pt x="763" y="3"/>
                  </a:cubicBezTo>
                  <a:cubicBezTo>
                    <a:pt x="762" y="1"/>
                    <a:pt x="759" y="0"/>
                    <a:pt x="7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5071975" y="2906475"/>
              <a:ext cx="13250" cy="60450"/>
            </a:xfrm>
            <a:custGeom>
              <a:avLst/>
              <a:gdLst/>
              <a:ahLst/>
              <a:cxnLst/>
              <a:rect l="l" t="t" r="r" b="b"/>
              <a:pathLst>
                <a:path w="530" h="2418" extrusionOk="0">
                  <a:moveTo>
                    <a:pt x="239" y="1"/>
                  </a:moveTo>
                  <a:cubicBezTo>
                    <a:pt x="193" y="1"/>
                    <a:pt x="0" y="545"/>
                    <a:pt x="73" y="1238"/>
                  </a:cubicBezTo>
                  <a:cubicBezTo>
                    <a:pt x="139" y="1924"/>
                    <a:pt x="432" y="2417"/>
                    <a:pt x="479" y="2417"/>
                  </a:cubicBezTo>
                  <a:cubicBezTo>
                    <a:pt x="480" y="2417"/>
                    <a:pt x="481" y="2417"/>
                    <a:pt x="482" y="2417"/>
                  </a:cubicBezTo>
                  <a:cubicBezTo>
                    <a:pt x="530" y="2393"/>
                    <a:pt x="310" y="1886"/>
                    <a:pt x="246" y="1220"/>
                  </a:cubicBezTo>
                  <a:cubicBezTo>
                    <a:pt x="175" y="555"/>
                    <a:pt x="291" y="13"/>
                    <a:pt x="241" y="1"/>
                  </a:cubicBezTo>
                  <a:cubicBezTo>
                    <a:pt x="240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4993950" y="3210200"/>
              <a:ext cx="22900" cy="141350"/>
            </a:xfrm>
            <a:custGeom>
              <a:avLst/>
              <a:gdLst/>
              <a:ahLst/>
              <a:cxnLst/>
              <a:rect l="l" t="t" r="r" b="b"/>
              <a:pathLst>
                <a:path w="916" h="5654" extrusionOk="0">
                  <a:moveTo>
                    <a:pt x="888" y="0"/>
                  </a:moveTo>
                  <a:cubicBezTo>
                    <a:pt x="873" y="0"/>
                    <a:pt x="824" y="65"/>
                    <a:pt x="744" y="186"/>
                  </a:cubicBezTo>
                  <a:cubicBezTo>
                    <a:pt x="655" y="309"/>
                    <a:pt x="549" y="502"/>
                    <a:pt x="437" y="751"/>
                  </a:cubicBezTo>
                  <a:cubicBezTo>
                    <a:pt x="209" y="1245"/>
                    <a:pt x="5" y="1988"/>
                    <a:pt x="1" y="2823"/>
                  </a:cubicBezTo>
                  <a:cubicBezTo>
                    <a:pt x="1" y="3661"/>
                    <a:pt x="201" y="4403"/>
                    <a:pt x="425" y="4899"/>
                  </a:cubicBezTo>
                  <a:cubicBezTo>
                    <a:pt x="537" y="5148"/>
                    <a:pt x="641" y="5343"/>
                    <a:pt x="730" y="5466"/>
                  </a:cubicBezTo>
                  <a:cubicBezTo>
                    <a:pt x="809" y="5585"/>
                    <a:pt x="860" y="5652"/>
                    <a:pt x="873" y="5652"/>
                  </a:cubicBezTo>
                  <a:cubicBezTo>
                    <a:pt x="874" y="5652"/>
                    <a:pt x="874" y="5652"/>
                    <a:pt x="875" y="5652"/>
                  </a:cubicBezTo>
                  <a:lnTo>
                    <a:pt x="875" y="5653"/>
                  </a:lnTo>
                  <a:cubicBezTo>
                    <a:pt x="902" y="5636"/>
                    <a:pt x="728" y="5351"/>
                    <a:pt x="539" y="4853"/>
                  </a:cubicBezTo>
                  <a:cubicBezTo>
                    <a:pt x="350" y="4357"/>
                    <a:pt x="174" y="3635"/>
                    <a:pt x="174" y="2825"/>
                  </a:cubicBezTo>
                  <a:cubicBezTo>
                    <a:pt x="178" y="2013"/>
                    <a:pt x="358" y="1293"/>
                    <a:pt x="551" y="797"/>
                  </a:cubicBezTo>
                  <a:cubicBezTo>
                    <a:pt x="740" y="300"/>
                    <a:pt x="915" y="16"/>
                    <a:pt x="890" y="1"/>
                  </a:cubicBezTo>
                  <a:cubicBezTo>
                    <a:pt x="890" y="0"/>
                    <a:pt x="889" y="0"/>
                    <a:pt x="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5226325" y="3491850"/>
              <a:ext cx="35525" cy="127550"/>
            </a:xfrm>
            <a:custGeom>
              <a:avLst/>
              <a:gdLst/>
              <a:ahLst/>
              <a:cxnLst/>
              <a:rect l="l" t="t" r="r" b="b"/>
              <a:pathLst>
                <a:path w="1421" h="5102" extrusionOk="0">
                  <a:moveTo>
                    <a:pt x="1398" y="1"/>
                  </a:moveTo>
                  <a:cubicBezTo>
                    <a:pt x="1382" y="1"/>
                    <a:pt x="1313" y="40"/>
                    <a:pt x="1205" y="123"/>
                  </a:cubicBezTo>
                  <a:cubicBezTo>
                    <a:pt x="1087" y="214"/>
                    <a:pt x="927" y="362"/>
                    <a:pt x="759" y="569"/>
                  </a:cubicBezTo>
                  <a:cubicBezTo>
                    <a:pt x="422" y="978"/>
                    <a:pt x="65" y="1672"/>
                    <a:pt x="32" y="2502"/>
                  </a:cubicBezTo>
                  <a:cubicBezTo>
                    <a:pt x="1" y="3332"/>
                    <a:pt x="302" y="4051"/>
                    <a:pt x="607" y="4485"/>
                  </a:cubicBezTo>
                  <a:cubicBezTo>
                    <a:pt x="757" y="4705"/>
                    <a:pt x="904" y="4865"/>
                    <a:pt x="1016" y="4964"/>
                  </a:cubicBezTo>
                  <a:cubicBezTo>
                    <a:pt x="1118" y="5057"/>
                    <a:pt x="1185" y="5101"/>
                    <a:pt x="1199" y="5101"/>
                  </a:cubicBezTo>
                  <a:cubicBezTo>
                    <a:pt x="1200" y="5101"/>
                    <a:pt x="1201" y="5101"/>
                    <a:pt x="1201" y="5101"/>
                  </a:cubicBezTo>
                  <a:lnTo>
                    <a:pt x="1203" y="5101"/>
                  </a:lnTo>
                  <a:cubicBezTo>
                    <a:pt x="1224" y="5079"/>
                    <a:pt x="977" y="4859"/>
                    <a:pt x="711" y="4418"/>
                  </a:cubicBezTo>
                  <a:cubicBezTo>
                    <a:pt x="443" y="3982"/>
                    <a:pt x="177" y="3293"/>
                    <a:pt x="207" y="2510"/>
                  </a:cubicBezTo>
                  <a:cubicBezTo>
                    <a:pt x="238" y="1724"/>
                    <a:pt x="557" y="1057"/>
                    <a:pt x="858" y="644"/>
                  </a:cubicBezTo>
                  <a:cubicBezTo>
                    <a:pt x="1159" y="223"/>
                    <a:pt x="1421" y="25"/>
                    <a:pt x="1402" y="2"/>
                  </a:cubicBezTo>
                  <a:cubicBezTo>
                    <a:pt x="1401" y="1"/>
                    <a:pt x="1400" y="1"/>
                    <a:pt x="13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5235350" y="3748475"/>
              <a:ext cx="24775" cy="63450"/>
            </a:xfrm>
            <a:custGeom>
              <a:avLst/>
              <a:gdLst/>
              <a:ahLst/>
              <a:cxnLst/>
              <a:rect l="l" t="t" r="r" b="b"/>
              <a:pathLst>
                <a:path w="991" h="2538" extrusionOk="0">
                  <a:moveTo>
                    <a:pt x="944" y="1"/>
                  </a:moveTo>
                  <a:cubicBezTo>
                    <a:pt x="890" y="1"/>
                    <a:pt x="454" y="452"/>
                    <a:pt x="234" y="1171"/>
                  </a:cubicBezTo>
                  <a:cubicBezTo>
                    <a:pt x="1" y="1906"/>
                    <a:pt x="113" y="2537"/>
                    <a:pt x="156" y="2537"/>
                  </a:cubicBezTo>
                  <a:cubicBezTo>
                    <a:pt x="156" y="2537"/>
                    <a:pt x="157" y="2537"/>
                    <a:pt x="157" y="2537"/>
                  </a:cubicBezTo>
                  <a:cubicBezTo>
                    <a:pt x="209" y="2535"/>
                    <a:pt x="176" y="1924"/>
                    <a:pt x="400" y="1223"/>
                  </a:cubicBezTo>
                  <a:cubicBezTo>
                    <a:pt x="616" y="517"/>
                    <a:pt x="990" y="35"/>
                    <a:pt x="948" y="2"/>
                  </a:cubicBezTo>
                  <a:cubicBezTo>
                    <a:pt x="947" y="1"/>
                    <a:pt x="946" y="1"/>
                    <a:pt x="9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5502425" y="3364325"/>
              <a:ext cx="63100" cy="163400"/>
            </a:xfrm>
            <a:custGeom>
              <a:avLst/>
              <a:gdLst/>
              <a:ahLst/>
              <a:cxnLst/>
              <a:rect l="l" t="t" r="r" b="b"/>
              <a:pathLst>
                <a:path w="2524" h="6536" extrusionOk="0">
                  <a:moveTo>
                    <a:pt x="1584" y="1"/>
                  </a:moveTo>
                  <a:cubicBezTo>
                    <a:pt x="1568" y="1"/>
                    <a:pt x="1477" y="63"/>
                    <a:pt x="1335" y="189"/>
                  </a:cubicBezTo>
                  <a:cubicBezTo>
                    <a:pt x="1185" y="320"/>
                    <a:pt x="984" y="536"/>
                    <a:pt x="783" y="835"/>
                  </a:cubicBezTo>
                  <a:cubicBezTo>
                    <a:pt x="378" y="1422"/>
                    <a:pt x="0" y="2421"/>
                    <a:pt x="154" y="3534"/>
                  </a:cubicBezTo>
                  <a:cubicBezTo>
                    <a:pt x="315" y="4645"/>
                    <a:pt x="953" y="5502"/>
                    <a:pt x="1505" y="5955"/>
                  </a:cubicBezTo>
                  <a:cubicBezTo>
                    <a:pt x="1781" y="6187"/>
                    <a:pt x="2034" y="6339"/>
                    <a:pt x="2215" y="6424"/>
                  </a:cubicBezTo>
                  <a:cubicBezTo>
                    <a:pt x="2376" y="6501"/>
                    <a:pt x="2478" y="6536"/>
                    <a:pt x="2501" y="6536"/>
                  </a:cubicBezTo>
                  <a:cubicBezTo>
                    <a:pt x="2504" y="6536"/>
                    <a:pt x="2506" y="6535"/>
                    <a:pt x="2506" y="6534"/>
                  </a:cubicBezTo>
                  <a:cubicBezTo>
                    <a:pt x="2524" y="6503"/>
                    <a:pt x="2105" y="6337"/>
                    <a:pt x="1586" y="5863"/>
                  </a:cubicBezTo>
                  <a:cubicBezTo>
                    <a:pt x="1073" y="5400"/>
                    <a:pt x="481" y="4568"/>
                    <a:pt x="328" y="3511"/>
                  </a:cubicBezTo>
                  <a:cubicBezTo>
                    <a:pt x="181" y="2452"/>
                    <a:pt x="521" y="1487"/>
                    <a:pt x="888" y="901"/>
                  </a:cubicBezTo>
                  <a:cubicBezTo>
                    <a:pt x="1254" y="301"/>
                    <a:pt x="1611" y="27"/>
                    <a:pt x="1586" y="2"/>
                  </a:cubicBezTo>
                  <a:cubicBezTo>
                    <a:pt x="1586" y="1"/>
                    <a:pt x="1585" y="1"/>
                    <a:pt x="1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5364275" y="3947375"/>
              <a:ext cx="151150" cy="131300"/>
            </a:xfrm>
            <a:custGeom>
              <a:avLst/>
              <a:gdLst/>
              <a:ahLst/>
              <a:cxnLst/>
              <a:rect l="l" t="t" r="r" b="b"/>
              <a:pathLst>
                <a:path w="6046" h="5252" extrusionOk="0">
                  <a:moveTo>
                    <a:pt x="14" y="0"/>
                  </a:moveTo>
                  <a:cubicBezTo>
                    <a:pt x="13" y="0"/>
                    <a:pt x="13" y="0"/>
                    <a:pt x="12" y="1"/>
                  </a:cubicBezTo>
                  <a:cubicBezTo>
                    <a:pt x="1" y="6"/>
                    <a:pt x="35" y="116"/>
                    <a:pt x="109" y="315"/>
                  </a:cubicBezTo>
                  <a:cubicBezTo>
                    <a:pt x="178" y="514"/>
                    <a:pt x="306" y="793"/>
                    <a:pt x="483" y="1127"/>
                  </a:cubicBezTo>
                  <a:cubicBezTo>
                    <a:pt x="659" y="1461"/>
                    <a:pt x="906" y="1841"/>
                    <a:pt x="1210" y="2239"/>
                  </a:cubicBezTo>
                  <a:cubicBezTo>
                    <a:pt x="1523" y="2632"/>
                    <a:pt x="1895" y="3039"/>
                    <a:pt x="2331" y="3421"/>
                  </a:cubicBezTo>
                  <a:cubicBezTo>
                    <a:pt x="2769" y="3799"/>
                    <a:pt x="3225" y="4114"/>
                    <a:pt x="3657" y="4368"/>
                  </a:cubicBezTo>
                  <a:cubicBezTo>
                    <a:pt x="4093" y="4615"/>
                    <a:pt x="4502" y="4808"/>
                    <a:pt x="4857" y="4936"/>
                  </a:cubicBezTo>
                  <a:cubicBezTo>
                    <a:pt x="5212" y="5067"/>
                    <a:pt x="5507" y="5154"/>
                    <a:pt x="5713" y="5196"/>
                  </a:cubicBezTo>
                  <a:cubicBezTo>
                    <a:pt x="5880" y="5232"/>
                    <a:pt x="5988" y="5251"/>
                    <a:pt x="6024" y="5251"/>
                  </a:cubicBezTo>
                  <a:cubicBezTo>
                    <a:pt x="6033" y="5251"/>
                    <a:pt x="6037" y="5250"/>
                    <a:pt x="6037" y="5248"/>
                  </a:cubicBezTo>
                  <a:cubicBezTo>
                    <a:pt x="6045" y="5215"/>
                    <a:pt x="5592" y="5109"/>
                    <a:pt x="4903" y="4822"/>
                  </a:cubicBezTo>
                  <a:cubicBezTo>
                    <a:pt x="4558" y="4679"/>
                    <a:pt x="4160" y="4480"/>
                    <a:pt x="3738" y="4230"/>
                  </a:cubicBezTo>
                  <a:cubicBezTo>
                    <a:pt x="3319" y="3973"/>
                    <a:pt x="2875" y="3660"/>
                    <a:pt x="2445" y="3290"/>
                  </a:cubicBezTo>
                  <a:cubicBezTo>
                    <a:pt x="2019" y="2916"/>
                    <a:pt x="1648" y="2518"/>
                    <a:pt x="1336" y="2138"/>
                  </a:cubicBezTo>
                  <a:cubicBezTo>
                    <a:pt x="1031" y="1754"/>
                    <a:pt x="778" y="1388"/>
                    <a:pt x="591" y="1066"/>
                  </a:cubicBezTo>
                  <a:cubicBezTo>
                    <a:pt x="216" y="431"/>
                    <a:pt x="48" y="0"/>
                    <a:pt x="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5365450" y="3099800"/>
              <a:ext cx="67200" cy="70700"/>
            </a:xfrm>
            <a:custGeom>
              <a:avLst/>
              <a:gdLst/>
              <a:ahLst/>
              <a:cxnLst/>
              <a:rect l="l" t="t" r="r" b="b"/>
              <a:pathLst>
                <a:path w="2688" h="2828" extrusionOk="0">
                  <a:moveTo>
                    <a:pt x="43" y="0"/>
                  </a:moveTo>
                  <a:cubicBezTo>
                    <a:pt x="42" y="0"/>
                    <a:pt x="41" y="0"/>
                    <a:pt x="41" y="1"/>
                  </a:cubicBezTo>
                  <a:cubicBezTo>
                    <a:pt x="0" y="4"/>
                    <a:pt x="228" y="915"/>
                    <a:pt x="999" y="1739"/>
                  </a:cubicBezTo>
                  <a:cubicBezTo>
                    <a:pt x="1716" y="2518"/>
                    <a:pt x="2546" y="2827"/>
                    <a:pt x="2650" y="2827"/>
                  </a:cubicBezTo>
                  <a:cubicBezTo>
                    <a:pt x="2656" y="2827"/>
                    <a:pt x="2660" y="2826"/>
                    <a:pt x="2660" y="2823"/>
                  </a:cubicBezTo>
                  <a:cubicBezTo>
                    <a:pt x="2687" y="2775"/>
                    <a:pt x="1860" y="2418"/>
                    <a:pt x="1129" y="1619"/>
                  </a:cubicBezTo>
                  <a:cubicBezTo>
                    <a:pt x="395" y="840"/>
                    <a:pt x="100" y="0"/>
                    <a:pt x="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5669200" y="2690975"/>
              <a:ext cx="59400" cy="74800"/>
            </a:xfrm>
            <a:custGeom>
              <a:avLst/>
              <a:gdLst/>
              <a:ahLst/>
              <a:cxnLst/>
              <a:rect l="l" t="t" r="r" b="b"/>
              <a:pathLst>
                <a:path w="2376" h="2992" extrusionOk="0">
                  <a:moveTo>
                    <a:pt x="45" y="1"/>
                  </a:moveTo>
                  <a:cubicBezTo>
                    <a:pt x="44" y="1"/>
                    <a:pt x="44" y="1"/>
                    <a:pt x="43" y="1"/>
                  </a:cubicBezTo>
                  <a:cubicBezTo>
                    <a:pt x="1" y="13"/>
                    <a:pt x="275" y="848"/>
                    <a:pt x="932" y="1695"/>
                  </a:cubicBezTo>
                  <a:cubicBezTo>
                    <a:pt x="1559" y="2517"/>
                    <a:pt x="2267" y="2992"/>
                    <a:pt x="2338" y="2992"/>
                  </a:cubicBezTo>
                  <a:cubicBezTo>
                    <a:pt x="2340" y="2992"/>
                    <a:pt x="2342" y="2991"/>
                    <a:pt x="2343" y="2990"/>
                  </a:cubicBezTo>
                  <a:cubicBezTo>
                    <a:pt x="2375" y="2947"/>
                    <a:pt x="1702" y="2419"/>
                    <a:pt x="1071" y="1589"/>
                  </a:cubicBezTo>
                  <a:cubicBezTo>
                    <a:pt x="440" y="777"/>
                    <a:pt x="101" y="1"/>
                    <a:pt x="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5087325" y="2746975"/>
              <a:ext cx="361000" cy="252975"/>
            </a:xfrm>
            <a:custGeom>
              <a:avLst/>
              <a:gdLst/>
              <a:ahLst/>
              <a:cxnLst/>
              <a:rect l="l" t="t" r="r" b="b"/>
              <a:pathLst>
                <a:path w="14440" h="10119" extrusionOk="0">
                  <a:moveTo>
                    <a:pt x="1447" y="1"/>
                  </a:moveTo>
                  <a:cubicBezTo>
                    <a:pt x="1254" y="1"/>
                    <a:pt x="1067" y="51"/>
                    <a:pt x="908" y="167"/>
                  </a:cubicBezTo>
                  <a:lnTo>
                    <a:pt x="906" y="167"/>
                  </a:lnTo>
                  <a:cubicBezTo>
                    <a:pt x="1" y="827"/>
                    <a:pt x="684" y="1980"/>
                    <a:pt x="684" y="1980"/>
                  </a:cubicBezTo>
                  <a:cubicBezTo>
                    <a:pt x="1807" y="4691"/>
                    <a:pt x="2999" y="6775"/>
                    <a:pt x="5644" y="8050"/>
                  </a:cubicBezTo>
                  <a:cubicBezTo>
                    <a:pt x="7569" y="8978"/>
                    <a:pt x="9553" y="9921"/>
                    <a:pt x="11684" y="10097"/>
                  </a:cubicBezTo>
                  <a:cubicBezTo>
                    <a:pt x="11843" y="10110"/>
                    <a:pt x="12004" y="10118"/>
                    <a:pt x="12165" y="10118"/>
                  </a:cubicBezTo>
                  <a:cubicBezTo>
                    <a:pt x="12627" y="10118"/>
                    <a:pt x="13088" y="10050"/>
                    <a:pt x="13492" y="9833"/>
                  </a:cubicBezTo>
                  <a:cubicBezTo>
                    <a:pt x="14036" y="9539"/>
                    <a:pt x="14439" y="8910"/>
                    <a:pt x="14299" y="8308"/>
                  </a:cubicBezTo>
                  <a:cubicBezTo>
                    <a:pt x="14175" y="7774"/>
                    <a:pt x="13683" y="7411"/>
                    <a:pt x="13203" y="7149"/>
                  </a:cubicBezTo>
                  <a:cubicBezTo>
                    <a:pt x="11279" y="6092"/>
                    <a:pt x="9034" y="5841"/>
                    <a:pt x="6886" y="5389"/>
                  </a:cubicBezTo>
                  <a:cubicBezTo>
                    <a:pt x="4737" y="4938"/>
                    <a:pt x="4631" y="3190"/>
                    <a:pt x="3277" y="1462"/>
                  </a:cubicBezTo>
                  <a:cubicBezTo>
                    <a:pt x="2966" y="1064"/>
                    <a:pt x="2704" y="618"/>
                    <a:pt x="2306" y="312"/>
                  </a:cubicBezTo>
                  <a:cubicBezTo>
                    <a:pt x="2063" y="124"/>
                    <a:pt x="1748" y="1"/>
                    <a:pt x="1447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5503375" y="3013700"/>
              <a:ext cx="72725" cy="68675"/>
            </a:xfrm>
            <a:custGeom>
              <a:avLst/>
              <a:gdLst/>
              <a:ahLst/>
              <a:cxnLst/>
              <a:rect l="l" t="t" r="r" b="b"/>
              <a:pathLst>
                <a:path w="2909" h="2747" extrusionOk="0">
                  <a:moveTo>
                    <a:pt x="1295" y="1"/>
                  </a:moveTo>
                  <a:cubicBezTo>
                    <a:pt x="626" y="49"/>
                    <a:pt x="43" y="657"/>
                    <a:pt x="22" y="1328"/>
                  </a:cubicBezTo>
                  <a:cubicBezTo>
                    <a:pt x="1" y="1994"/>
                    <a:pt x="531" y="2632"/>
                    <a:pt x="1189" y="2733"/>
                  </a:cubicBezTo>
                  <a:cubicBezTo>
                    <a:pt x="1251" y="2742"/>
                    <a:pt x="1313" y="2747"/>
                    <a:pt x="1375" y="2747"/>
                  </a:cubicBezTo>
                  <a:cubicBezTo>
                    <a:pt x="1972" y="2747"/>
                    <a:pt x="2560" y="2323"/>
                    <a:pt x="2721" y="1741"/>
                  </a:cubicBezTo>
                  <a:cubicBezTo>
                    <a:pt x="2908" y="1066"/>
                    <a:pt x="2439" y="254"/>
                    <a:pt x="1745" y="163"/>
                  </a:cubicBezTo>
                  <a:lnTo>
                    <a:pt x="1295" y="1"/>
                  </a:ln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6280;p82">
            <a:extLst>
              <a:ext uri="{FF2B5EF4-FFF2-40B4-BE49-F238E27FC236}">
                <a16:creationId xmlns:a16="http://schemas.microsoft.com/office/drawing/2014/main" id="{FE4768C2-0BD1-6C3E-C7B6-DD3586764AC9}"/>
              </a:ext>
            </a:extLst>
          </p:cNvPr>
          <p:cNvGrpSpPr/>
          <p:nvPr/>
        </p:nvGrpSpPr>
        <p:grpSpPr>
          <a:xfrm>
            <a:off x="4044781" y="1986702"/>
            <a:ext cx="1120822" cy="1121362"/>
            <a:chOff x="4179067" y="2811495"/>
            <a:chExt cx="286476" cy="274390"/>
          </a:xfrm>
        </p:grpSpPr>
        <p:sp>
          <p:nvSpPr>
            <p:cNvPr id="1074" name="Google Shape;6281;p82">
              <a:extLst>
                <a:ext uri="{FF2B5EF4-FFF2-40B4-BE49-F238E27FC236}">
                  <a16:creationId xmlns:a16="http://schemas.microsoft.com/office/drawing/2014/main" id="{0D76A32D-EE32-C65A-EB9F-90ED8E455EC5}"/>
                </a:ext>
              </a:extLst>
            </p:cNvPr>
            <p:cNvSpPr/>
            <p:nvPr/>
          </p:nvSpPr>
          <p:spPr>
            <a:xfrm>
              <a:off x="4333786" y="2956651"/>
              <a:ext cx="69990" cy="69990"/>
            </a:xfrm>
            <a:custGeom>
              <a:avLst/>
              <a:gdLst/>
              <a:ahLst/>
              <a:cxnLst/>
              <a:rect l="l" t="t" r="r" b="b"/>
              <a:pathLst>
                <a:path w="2664" h="2664" extrusionOk="0">
                  <a:moveTo>
                    <a:pt x="493" y="0"/>
                  </a:moveTo>
                  <a:lnTo>
                    <a:pt x="0" y="493"/>
                  </a:lnTo>
                  <a:lnTo>
                    <a:pt x="2171" y="2664"/>
                  </a:lnTo>
                  <a:lnTo>
                    <a:pt x="2664" y="2171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DFE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5" name="Google Shape;6282;p82">
              <a:extLst>
                <a:ext uri="{FF2B5EF4-FFF2-40B4-BE49-F238E27FC236}">
                  <a16:creationId xmlns:a16="http://schemas.microsoft.com/office/drawing/2014/main" id="{3F1EE4F9-443B-35FA-A153-1EFDB527849E}"/>
                </a:ext>
              </a:extLst>
            </p:cNvPr>
            <p:cNvSpPr/>
            <p:nvPr/>
          </p:nvSpPr>
          <p:spPr>
            <a:xfrm>
              <a:off x="4363290" y="2987022"/>
              <a:ext cx="102253" cy="98785"/>
            </a:xfrm>
            <a:custGeom>
              <a:avLst/>
              <a:gdLst/>
              <a:ahLst/>
              <a:cxnLst/>
              <a:rect l="l" t="t" r="r" b="b"/>
              <a:pathLst>
                <a:path w="3892" h="3760" extrusionOk="0">
                  <a:moveTo>
                    <a:pt x="820" y="1"/>
                  </a:moveTo>
                  <a:cubicBezTo>
                    <a:pt x="748" y="1"/>
                    <a:pt x="675" y="28"/>
                    <a:pt x="618" y="86"/>
                  </a:cubicBezTo>
                  <a:lnTo>
                    <a:pt x="112" y="592"/>
                  </a:lnTo>
                  <a:cubicBezTo>
                    <a:pt x="8" y="696"/>
                    <a:pt x="1" y="869"/>
                    <a:pt x="105" y="980"/>
                  </a:cubicBezTo>
                  <a:lnTo>
                    <a:pt x="2283" y="3471"/>
                  </a:lnTo>
                  <a:cubicBezTo>
                    <a:pt x="2456" y="3662"/>
                    <a:pt x="2696" y="3760"/>
                    <a:pt x="2936" y="3760"/>
                  </a:cubicBezTo>
                  <a:cubicBezTo>
                    <a:pt x="3156" y="3760"/>
                    <a:pt x="3376" y="3678"/>
                    <a:pt x="3545" y="3512"/>
                  </a:cubicBezTo>
                  <a:cubicBezTo>
                    <a:pt x="3892" y="3158"/>
                    <a:pt x="3878" y="2583"/>
                    <a:pt x="3503" y="2250"/>
                  </a:cubicBezTo>
                  <a:lnTo>
                    <a:pt x="1013" y="72"/>
                  </a:lnTo>
                  <a:cubicBezTo>
                    <a:pt x="956" y="25"/>
                    <a:pt x="888" y="1"/>
                    <a:pt x="82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6" name="Google Shape;6283;p82">
              <a:extLst>
                <a:ext uri="{FF2B5EF4-FFF2-40B4-BE49-F238E27FC236}">
                  <a16:creationId xmlns:a16="http://schemas.microsoft.com/office/drawing/2014/main" id="{41307349-C3E5-113F-0DE2-A36AE219DFA2}"/>
                </a:ext>
              </a:extLst>
            </p:cNvPr>
            <p:cNvSpPr/>
            <p:nvPr/>
          </p:nvSpPr>
          <p:spPr>
            <a:xfrm>
              <a:off x="4363474" y="2993826"/>
              <a:ext cx="98259" cy="92059"/>
            </a:xfrm>
            <a:custGeom>
              <a:avLst/>
              <a:gdLst/>
              <a:ahLst/>
              <a:cxnLst/>
              <a:rect l="l" t="t" r="r" b="b"/>
              <a:pathLst>
                <a:path w="3740" h="3504" extrusionOk="0">
                  <a:moveTo>
                    <a:pt x="438" y="0"/>
                  </a:moveTo>
                  <a:lnTo>
                    <a:pt x="112" y="333"/>
                  </a:lnTo>
                  <a:cubicBezTo>
                    <a:pt x="1" y="437"/>
                    <a:pt x="1" y="610"/>
                    <a:pt x="98" y="721"/>
                  </a:cubicBezTo>
                  <a:lnTo>
                    <a:pt x="2276" y="3212"/>
                  </a:lnTo>
                  <a:cubicBezTo>
                    <a:pt x="2449" y="3406"/>
                    <a:pt x="2687" y="3503"/>
                    <a:pt x="2926" y="3503"/>
                  </a:cubicBezTo>
                  <a:cubicBezTo>
                    <a:pt x="3147" y="3503"/>
                    <a:pt x="3368" y="3420"/>
                    <a:pt x="3538" y="3253"/>
                  </a:cubicBezTo>
                  <a:cubicBezTo>
                    <a:pt x="3628" y="3163"/>
                    <a:pt x="3698" y="3052"/>
                    <a:pt x="3739" y="2934"/>
                  </a:cubicBezTo>
                  <a:lnTo>
                    <a:pt x="3739" y="2934"/>
                  </a:lnTo>
                  <a:cubicBezTo>
                    <a:pt x="3645" y="2967"/>
                    <a:pt x="3547" y="2984"/>
                    <a:pt x="3450" y="2984"/>
                  </a:cubicBezTo>
                  <a:cubicBezTo>
                    <a:pt x="3205" y="2984"/>
                    <a:pt x="2965" y="2880"/>
                    <a:pt x="2796" y="2691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chemeClr val="tx2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7" name="Google Shape;6284;p82">
              <a:extLst>
                <a:ext uri="{FF2B5EF4-FFF2-40B4-BE49-F238E27FC236}">
                  <a16:creationId xmlns:a16="http://schemas.microsoft.com/office/drawing/2014/main" id="{C7631822-7D5B-D4C8-E521-B6B343FC8665}"/>
                </a:ext>
              </a:extLst>
            </p:cNvPr>
            <p:cNvSpPr/>
            <p:nvPr/>
          </p:nvSpPr>
          <p:spPr>
            <a:xfrm>
              <a:off x="4179067" y="2811495"/>
              <a:ext cx="215408" cy="196282"/>
            </a:xfrm>
            <a:custGeom>
              <a:avLst/>
              <a:gdLst/>
              <a:ahLst/>
              <a:cxnLst/>
              <a:rect l="l" t="t" r="r" b="b"/>
              <a:pathLst>
                <a:path w="8199" h="7471" extrusionOk="0">
                  <a:moveTo>
                    <a:pt x="4097" y="0"/>
                  </a:moveTo>
                  <a:cubicBezTo>
                    <a:pt x="3141" y="0"/>
                    <a:pt x="2185" y="365"/>
                    <a:pt x="1457" y="1093"/>
                  </a:cubicBezTo>
                  <a:cubicBezTo>
                    <a:pt x="0" y="2549"/>
                    <a:pt x="0" y="4922"/>
                    <a:pt x="1457" y="6378"/>
                  </a:cubicBezTo>
                  <a:cubicBezTo>
                    <a:pt x="2185" y="7107"/>
                    <a:pt x="3141" y="7471"/>
                    <a:pt x="4097" y="7471"/>
                  </a:cubicBezTo>
                  <a:cubicBezTo>
                    <a:pt x="5053" y="7471"/>
                    <a:pt x="6010" y="7107"/>
                    <a:pt x="6742" y="6378"/>
                  </a:cubicBezTo>
                  <a:cubicBezTo>
                    <a:pt x="8199" y="4922"/>
                    <a:pt x="8199" y="2549"/>
                    <a:pt x="6742" y="1093"/>
                  </a:cubicBezTo>
                  <a:cubicBezTo>
                    <a:pt x="6010" y="365"/>
                    <a:pt x="5053" y="0"/>
                    <a:pt x="4097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8" name="Google Shape;6285;p82">
              <a:extLst>
                <a:ext uri="{FF2B5EF4-FFF2-40B4-BE49-F238E27FC236}">
                  <a16:creationId xmlns:a16="http://schemas.microsoft.com/office/drawing/2014/main" id="{D70362A8-D0DB-9578-4F19-93EE860653CD}"/>
                </a:ext>
              </a:extLst>
            </p:cNvPr>
            <p:cNvSpPr/>
            <p:nvPr/>
          </p:nvSpPr>
          <p:spPr>
            <a:xfrm>
              <a:off x="4204210" y="2834405"/>
              <a:ext cx="165123" cy="150463"/>
            </a:xfrm>
            <a:custGeom>
              <a:avLst/>
              <a:gdLst/>
              <a:ahLst/>
              <a:cxnLst/>
              <a:rect l="l" t="t" r="r" b="b"/>
              <a:pathLst>
                <a:path w="6285" h="5727" extrusionOk="0">
                  <a:moveTo>
                    <a:pt x="3143" y="1"/>
                  </a:moveTo>
                  <a:cubicBezTo>
                    <a:pt x="2409" y="1"/>
                    <a:pt x="1676" y="280"/>
                    <a:pt x="1117" y="838"/>
                  </a:cubicBezTo>
                  <a:cubicBezTo>
                    <a:pt x="0" y="1955"/>
                    <a:pt x="0" y="3772"/>
                    <a:pt x="1117" y="4889"/>
                  </a:cubicBezTo>
                  <a:cubicBezTo>
                    <a:pt x="1676" y="5447"/>
                    <a:pt x="2409" y="5726"/>
                    <a:pt x="3143" y="5726"/>
                  </a:cubicBezTo>
                  <a:cubicBezTo>
                    <a:pt x="3876" y="5726"/>
                    <a:pt x="4610" y="5447"/>
                    <a:pt x="5168" y="4889"/>
                  </a:cubicBezTo>
                  <a:cubicBezTo>
                    <a:pt x="6285" y="3772"/>
                    <a:pt x="6285" y="1955"/>
                    <a:pt x="5168" y="838"/>
                  </a:cubicBezTo>
                  <a:cubicBezTo>
                    <a:pt x="4610" y="280"/>
                    <a:pt x="3876" y="1"/>
                    <a:pt x="314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9" name="Google Shape;6286;p82">
              <a:extLst>
                <a:ext uri="{FF2B5EF4-FFF2-40B4-BE49-F238E27FC236}">
                  <a16:creationId xmlns:a16="http://schemas.microsoft.com/office/drawing/2014/main" id="{A8BE6DE8-39E9-04E7-FC35-78454B7773A2}"/>
                </a:ext>
              </a:extLst>
            </p:cNvPr>
            <p:cNvSpPr/>
            <p:nvPr/>
          </p:nvSpPr>
          <p:spPr>
            <a:xfrm>
              <a:off x="4204210" y="2850037"/>
              <a:ext cx="142160" cy="133175"/>
            </a:xfrm>
            <a:custGeom>
              <a:avLst/>
              <a:gdLst/>
              <a:ahLst/>
              <a:cxnLst/>
              <a:rect l="l" t="t" r="r" b="b"/>
              <a:pathLst>
                <a:path w="5411" h="5069" extrusionOk="0">
                  <a:moveTo>
                    <a:pt x="1388" y="0"/>
                  </a:moveTo>
                  <a:lnTo>
                    <a:pt x="1388" y="0"/>
                  </a:lnTo>
                  <a:cubicBezTo>
                    <a:pt x="1291" y="77"/>
                    <a:pt x="1200" y="153"/>
                    <a:pt x="1117" y="243"/>
                  </a:cubicBezTo>
                  <a:cubicBezTo>
                    <a:pt x="0" y="1422"/>
                    <a:pt x="84" y="3288"/>
                    <a:pt x="1304" y="4356"/>
                  </a:cubicBezTo>
                  <a:cubicBezTo>
                    <a:pt x="1848" y="4835"/>
                    <a:pt x="2522" y="5068"/>
                    <a:pt x="3193" y="5068"/>
                  </a:cubicBezTo>
                  <a:cubicBezTo>
                    <a:pt x="4021" y="5068"/>
                    <a:pt x="4844" y="4713"/>
                    <a:pt x="5411" y="4023"/>
                  </a:cubicBezTo>
                  <a:lnTo>
                    <a:pt x="5411" y="4023"/>
                  </a:lnTo>
                  <a:cubicBezTo>
                    <a:pt x="4886" y="4437"/>
                    <a:pt x="4259" y="4640"/>
                    <a:pt x="3634" y="4640"/>
                  </a:cubicBezTo>
                  <a:cubicBezTo>
                    <a:pt x="2898" y="4640"/>
                    <a:pt x="2165" y="4357"/>
                    <a:pt x="1610" y="3801"/>
                  </a:cubicBezTo>
                  <a:cubicBezTo>
                    <a:pt x="576" y="2775"/>
                    <a:pt x="486" y="1138"/>
                    <a:pt x="1388" y="0"/>
                  </a:cubicBezTo>
                  <a:close/>
                </a:path>
              </a:pathLst>
            </a:custGeom>
            <a:solidFill>
              <a:srgbClr val="B3C3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0" name="Google Shape;6287;p82">
              <a:extLst>
                <a:ext uri="{FF2B5EF4-FFF2-40B4-BE49-F238E27FC236}">
                  <a16:creationId xmlns:a16="http://schemas.microsoft.com/office/drawing/2014/main" id="{F589869A-7419-93DF-A911-E9ACFBA8BCBA}"/>
                </a:ext>
              </a:extLst>
            </p:cNvPr>
            <p:cNvSpPr/>
            <p:nvPr/>
          </p:nvSpPr>
          <p:spPr>
            <a:xfrm>
              <a:off x="4246666" y="2855186"/>
              <a:ext cx="81103" cy="22883"/>
            </a:xfrm>
            <a:custGeom>
              <a:avLst/>
              <a:gdLst/>
              <a:ahLst/>
              <a:cxnLst/>
              <a:rect l="l" t="t" r="r" b="b"/>
              <a:pathLst>
                <a:path w="3087" h="871" extrusionOk="0">
                  <a:moveTo>
                    <a:pt x="1524" y="0"/>
                  </a:moveTo>
                  <a:cubicBezTo>
                    <a:pt x="994" y="0"/>
                    <a:pt x="465" y="203"/>
                    <a:pt x="63" y="609"/>
                  </a:cubicBezTo>
                  <a:cubicBezTo>
                    <a:pt x="1" y="671"/>
                    <a:pt x="1" y="762"/>
                    <a:pt x="63" y="824"/>
                  </a:cubicBezTo>
                  <a:cubicBezTo>
                    <a:pt x="91" y="855"/>
                    <a:pt x="129" y="871"/>
                    <a:pt x="168" y="871"/>
                  </a:cubicBezTo>
                  <a:cubicBezTo>
                    <a:pt x="207" y="871"/>
                    <a:pt x="247" y="855"/>
                    <a:pt x="278" y="824"/>
                  </a:cubicBezTo>
                  <a:cubicBezTo>
                    <a:pt x="621" y="481"/>
                    <a:pt x="1072" y="309"/>
                    <a:pt x="1523" y="309"/>
                  </a:cubicBezTo>
                  <a:cubicBezTo>
                    <a:pt x="1974" y="309"/>
                    <a:pt x="2425" y="481"/>
                    <a:pt x="2768" y="824"/>
                  </a:cubicBezTo>
                  <a:cubicBezTo>
                    <a:pt x="2801" y="854"/>
                    <a:pt x="2838" y="867"/>
                    <a:pt x="2872" y="867"/>
                  </a:cubicBezTo>
                  <a:cubicBezTo>
                    <a:pt x="2989" y="867"/>
                    <a:pt x="3086" y="721"/>
                    <a:pt x="2990" y="609"/>
                  </a:cubicBezTo>
                  <a:cubicBezTo>
                    <a:pt x="2584" y="203"/>
                    <a:pt x="2054" y="0"/>
                    <a:pt x="1524" y="0"/>
                  </a:cubicBezTo>
                  <a:close/>
                </a:path>
              </a:pathLst>
            </a:custGeom>
            <a:solidFill>
              <a:srgbClr val="F7F9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1" name="Google Shape;6288;p82">
              <a:extLst>
                <a:ext uri="{FF2B5EF4-FFF2-40B4-BE49-F238E27FC236}">
                  <a16:creationId xmlns:a16="http://schemas.microsoft.com/office/drawing/2014/main" id="{E8FCCFC9-FAD6-3781-A9DB-0329CDD1BBC2}"/>
                </a:ext>
              </a:extLst>
            </p:cNvPr>
            <p:cNvSpPr/>
            <p:nvPr/>
          </p:nvSpPr>
          <p:spPr>
            <a:xfrm>
              <a:off x="4363290" y="2987022"/>
              <a:ext cx="41589" cy="40722"/>
            </a:xfrm>
            <a:custGeom>
              <a:avLst/>
              <a:gdLst/>
              <a:ahLst/>
              <a:cxnLst/>
              <a:rect l="l" t="t" r="r" b="b"/>
              <a:pathLst>
                <a:path w="1583" h="1550" extrusionOk="0">
                  <a:moveTo>
                    <a:pt x="821" y="1"/>
                  </a:moveTo>
                  <a:cubicBezTo>
                    <a:pt x="749" y="1"/>
                    <a:pt x="679" y="28"/>
                    <a:pt x="625" y="86"/>
                  </a:cubicBezTo>
                  <a:lnTo>
                    <a:pt x="119" y="592"/>
                  </a:lnTo>
                  <a:cubicBezTo>
                    <a:pt x="8" y="696"/>
                    <a:pt x="1" y="863"/>
                    <a:pt x="105" y="980"/>
                  </a:cubicBezTo>
                  <a:lnTo>
                    <a:pt x="597" y="1549"/>
                  </a:lnTo>
                  <a:lnTo>
                    <a:pt x="1582" y="564"/>
                  </a:lnTo>
                  <a:lnTo>
                    <a:pt x="1013" y="72"/>
                  </a:lnTo>
                  <a:cubicBezTo>
                    <a:pt x="956" y="25"/>
                    <a:pt x="888" y="1"/>
                    <a:pt x="82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2" name="Google Shape;6289;p82">
              <a:extLst>
                <a:ext uri="{FF2B5EF4-FFF2-40B4-BE49-F238E27FC236}">
                  <a16:creationId xmlns:a16="http://schemas.microsoft.com/office/drawing/2014/main" id="{67111E75-6A99-DE5C-4932-B58A1A94B329}"/>
                </a:ext>
              </a:extLst>
            </p:cNvPr>
            <p:cNvSpPr/>
            <p:nvPr/>
          </p:nvSpPr>
          <p:spPr>
            <a:xfrm>
              <a:off x="4363474" y="2993826"/>
              <a:ext cx="29189" cy="33918"/>
            </a:xfrm>
            <a:custGeom>
              <a:avLst/>
              <a:gdLst/>
              <a:ahLst/>
              <a:cxnLst/>
              <a:rect l="l" t="t" r="r" b="b"/>
              <a:pathLst>
                <a:path w="1111" h="1291" extrusionOk="0">
                  <a:moveTo>
                    <a:pt x="438" y="0"/>
                  </a:moveTo>
                  <a:lnTo>
                    <a:pt x="112" y="326"/>
                  </a:lnTo>
                  <a:cubicBezTo>
                    <a:pt x="1" y="437"/>
                    <a:pt x="1" y="604"/>
                    <a:pt x="98" y="721"/>
                  </a:cubicBezTo>
                  <a:lnTo>
                    <a:pt x="590" y="1290"/>
                  </a:lnTo>
                  <a:lnTo>
                    <a:pt x="1110" y="77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C9D5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06" name="Google Shape;819;p37">
            <a:extLst>
              <a:ext uri="{FF2B5EF4-FFF2-40B4-BE49-F238E27FC236}">
                <a16:creationId xmlns:a16="http://schemas.microsoft.com/office/drawing/2014/main" id="{E54AB608-B05E-E2BF-D3E7-EAED47819F0A}"/>
              </a:ext>
            </a:extLst>
          </p:cNvPr>
          <p:cNvSpPr txBox="1">
            <a:spLocks/>
          </p:cNvSpPr>
          <p:nvPr/>
        </p:nvSpPr>
        <p:spPr>
          <a:xfrm>
            <a:off x="1627840" y="3301244"/>
            <a:ext cx="1487773" cy="6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400" b="1" dirty="0"/>
              <a:t>EEG Data of ASD</a:t>
            </a:r>
            <a:br>
              <a:rPr lang="en-US" sz="1400" b="1" dirty="0"/>
            </a:br>
            <a:r>
              <a:rPr lang="en-US" sz="1400" b="1" dirty="0"/>
              <a:t>Analisis</a:t>
            </a:r>
            <a:endParaRPr lang="id-ID" sz="1400" b="1" dirty="0"/>
          </a:p>
        </p:txBody>
      </p:sp>
      <p:sp>
        <p:nvSpPr>
          <p:cNvPr id="1107" name="Google Shape;819;p37">
            <a:extLst>
              <a:ext uri="{FF2B5EF4-FFF2-40B4-BE49-F238E27FC236}">
                <a16:creationId xmlns:a16="http://schemas.microsoft.com/office/drawing/2014/main" id="{D06165D0-A2EE-F1DB-0874-460E3488F204}"/>
              </a:ext>
            </a:extLst>
          </p:cNvPr>
          <p:cNvSpPr txBox="1">
            <a:spLocks/>
          </p:cNvSpPr>
          <p:nvPr/>
        </p:nvSpPr>
        <p:spPr>
          <a:xfrm>
            <a:off x="3882682" y="3343274"/>
            <a:ext cx="1487773" cy="808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400" b="1" dirty="0"/>
              <a:t>Automatic EEG Preprocessing &amp; Diagnosis</a:t>
            </a:r>
            <a:endParaRPr lang="id-ID" sz="1400" b="1" dirty="0"/>
          </a:p>
        </p:txBody>
      </p:sp>
      <p:sp>
        <p:nvSpPr>
          <p:cNvPr id="1108" name="Google Shape;819;p37">
            <a:extLst>
              <a:ext uri="{FF2B5EF4-FFF2-40B4-BE49-F238E27FC236}">
                <a16:creationId xmlns:a16="http://schemas.microsoft.com/office/drawing/2014/main" id="{F962BC20-6894-E5DA-421B-EA26A66A9431}"/>
              </a:ext>
            </a:extLst>
          </p:cNvPr>
          <p:cNvSpPr txBox="1">
            <a:spLocks/>
          </p:cNvSpPr>
          <p:nvPr/>
        </p:nvSpPr>
        <p:spPr>
          <a:xfrm>
            <a:off x="5909335" y="3380154"/>
            <a:ext cx="1887458" cy="59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lt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nek Devanagari SemiBold"/>
              <a:buNone/>
              <a:defRPr sz="60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400" b="1" dirty="0"/>
              <a:t>Light &amp; Mobile</a:t>
            </a:r>
            <a:br>
              <a:rPr lang="en-US" sz="1400" b="1" dirty="0"/>
            </a:br>
            <a:r>
              <a:rPr lang="en-US" sz="1400" b="1" dirty="0"/>
              <a:t>Diagnose Platform</a:t>
            </a:r>
            <a:endParaRPr lang="id-ID" sz="1400" b="1" dirty="0"/>
          </a:p>
        </p:txBody>
      </p:sp>
      <p:sp>
        <p:nvSpPr>
          <p:cNvPr id="1109" name="Google Shape;840;p38">
            <a:extLst>
              <a:ext uri="{FF2B5EF4-FFF2-40B4-BE49-F238E27FC236}">
                <a16:creationId xmlns:a16="http://schemas.microsoft.com/office/drawing/2014/main" id="{CC3C4AB0-DB59-4B39-B29E-6859094DB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" y="0"/>
            <a:ext cx="9144001" cy="1135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/>
              <a:t>PROPOSED IDEA</a:t>
            </a:r>
            <a:endParaRPr sz="4000" dirty="0"/>
          </a:p>
        </p:txBody>
      </p:sp>
      <p:sp>
        <p:nvSpPr>
          <p:cNvPr id="1110" name="Google Shape;840;p38">
            <a:extLst>
              <a:ext uri="{FF2B5EF4-FFF2-40B4-BE49-F238E27FC236}">
                <a16:creationId xmlns:a16="http://schemas.microsoft.com/office/drawing/2014/main" id="{CC4955F2-A5AE-EFE1-289D-C0C351A89274}"/>
              </a:ext>
            </a:extLst>
          </p:cNvPr>
          <p:cNvSpPr txBox="1">
            <a:spLocks/>
          </p:cNvSpPr>
          <p:nvPr/>
        </p:nvSpPr>
        <p:spPr>
          <a:xfrm>
            <a:off x="-3223" y="1268284"/>
            <a:ext cx="9144001" cy="49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45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nek Devanagari SemiBold"/>
              <a:buNone/>
              <a:defRPr sz="3600" b="0" i="0" u="none" strike="noStrike" cap="none">
                <a:solidFill>
                  <a:schemeClr val="dk1"/>
                </a:solidFill>
                <a:latin typeface="Anek Devanagari SemiBold"/>
                <a:ea typeface="Anek Devanagari SemiBold"/>
                <a:cs typeface="Anek Devanagari SemiBold"/>
                <a:sym typeface="Anek Devanagari SemiBold"/>
              </a:defRPr>
            </a:lvl9pPr>
          </a:lstStyle>
          <a:p>
            <a:r>
              <a:rPr lang="en-US" sz="1600" dirty="0"/>
              <a:t>Something that capable to :</a:t>
            </a:r>
            <a:endParaRPr lang="id-ID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" grpId="0"/>
      <p:bldP spid="1107" grpId="0"/>
      <p:bldP spid="110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5E5FAA73-AC02-B944-F41B-F2CAF949A81B}"/>
              </a:ext>
            </a:extLst>
          </p:cNvPr>
          <p:cNvGrpSpPr/>
          <p:nvPr/>
        </p:nvGrpSpPr>
        <p:grpSpPr>
          <a:xfrm>
            <a:off x="3437330" y="806179"/>
            <a:ext cx="2410330" cy="2049330"/>
            <a:chOff x="3423154" y="1070139"/>
            <a:chExt cx="2410330" cy="2049330"/>
          </a:xfrm>
        </p:grpSpPr>
        <p:grpSp>
          <p:nvGrpSpPr>
            <p:cNvPr id="1083" name="Google Shape;6500;p82">
              <a:extLst>
                <a:ext uri="{FF2B5EF4-FFF2-40B4-BE49-F238E27FC236}">
                  <a16:creationId xmlns:a16="http://schemas.microsoft.com/office/drawing/2014/main" id="{7D9CC1FB-5E4B-8387-B6DC-FB1C95C9453A}"/>
                </a:ext>
              </a:extLst>
            </p:cNvPr>
            <p:cNvGrpSpPr/>
            <p:nvPr/>
          </p:nvGrpSpPr>
          <p:grpSpPr>
            <a:xfrm>
              <a:off x="4666936" y="1070139"/>
              <a:ext cx="1073700" cy="1226403"/>
              <a:chOff x="4093603" y="4146138"/>
              <a:chExt cx="395638" cy="420544"/>
            </a:xfrm>
            <a:gradFill>
              <a:gsLst>
                <a:gs pos="0">
                  <a:schemeClr val="bg1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grpSpPr>
          <p:sp>
            <p:nvSpPr>
              <p:cNvPr id="1084" name="Google Shape;6501;p82">
                <a:extLst>
                  <a:ext uri="{FF2B5EF4-FFF2-40B4-BE49-F238E27FC236}">
                    <a16:creationId xmlns:a16="http://schemas.microsoft.com/office/drawing/2014/main" id="{8CCCA3D4-6BD6-7E70-2493-4AE3E5203310}"/>
                  </a:ext>
                </a:extLst>
              </p:cNvPr>
              <p:cNvSpPr/>
              <p:nvPr/>
            </p:nvSpPr>
            <p:spPr>
              <a:xfrm>
                <a:off x="4158286" y="4218414"/>
                <a:ext cx="266088" cy="326567"/>
              </a:xfrm>
              <a:custGeom>
                <a:avLst/>
                <a:gdLst/>
                <a:ahLst/>
                <a:cxnLst/>
                <a:rect l="l" t="t" r="r" b="b"/>
                <a:pathLst>
                  <a:path w="10128" h="12430" extrusionOk="0">
                    <a:moveTo>
                      <a:pt x="5064" y="0"/>
                    </a:moveTo>
                    <a:cubicBezTo>
                      <a:pt x="2865" y="0"/>
                      <a:pt x="958" y="1526"/>
                      <a:pt x="479" y="3669"/>
                    </a:cubicBezTo>
                    <a:cubicBezTo>
                      <a:pt x="1" y="5813"/>
                      <a:pt x="1076" y="8005"/>
                      <a:pt x="3059" y="8941"/>
                    </a:cubicBezTo>
                    <a:cubicBezTo>
                      <a:pt x="3448" y="9128"/>
                      <a:pt x="3691" y="9510"/>
                      <a:pt x="3684" y="9933"/>
                    </a:cubicBezTo>
                    <a:lnTo>
                      <a:pt x="3684" y="11875"/>
                    </a:lnTo>
                    <a:lnTo>
                      <a:pt x="3691" y="11875"/>
                    </a:lnTo>
                    <a:cubicBezTo>
                      <a:pt x="3691" y="12180"/>
                      <a:pt x="3933" y="12430"/>
                      <a:pt x="4239" y="12430"/>
                    </a:cubicBezTo>
                    <a:lnTo>
                      <a:pt x="5896" y="12430"/>
                    </a:lnTo>
                    <a:cubicBezTo>
                      <a:pt x="6201" y="12430"/>
                      <a:pt x="6451" y="12180"/>
                      <a:pt x="6451" y="11875"/>
                    </a:cubicBezTo>
                    <a:lnTo>
                      <a:pt x="6451" y="9933"/>
                    </a:lnTo>
                    <a:cubicBezTo>
                      <a:pt x="6444" y="9510"/>
                      <a:pt x="6687" y="9128"/>
                      <a:pt x="7068" y="8941"/>
                    </a:cubicBezTo>
                    <a:cubicBezTo>
                      <a:pt x="9052" y="8005"/>
                      <a:pt x="10127" y="5813"/>
                      <a:pt x="9649" y="3669"/>
                    </a:cubicBezTo>
                    <a:cubicBezTo>
                      <a:pt x="9170" y="1526"/>
                      <a:pt x="7263" y="0"/>
                      <a:pt x="50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5" name="Google Shape;6502;p82">
                <a:extLst>
                  <a:ext uri="{FF2B5EF4-FFF2-40B4-BE49-F238E27FC236}">
                    <a16:creationId xmlns:a16="http://schemas.microsoft.com/office/drawing/2014/main" id="{5726B7F4-7D80-1607-97B0-0BF9E550545F}"/>
                  </a:ext>
                </a:extLst>
              </p:cNvPr>
              <p:cNvSpPr/>
              <p:nvPr/>
            </p:nvSpPr>
            <p:spPr>
              <a:xfrm>
                <a:off x="4189813" y="4240089"/>
                <a:ext cx="203218" cy="203218"/>
              </a:xfrm>
              <a:custGeom>
                <a:avLst/>
                <a:gdLst/>
                <a:ahLst/>
                <a:cxnLst/>
                <a:rect l="l" t="t" r="r" b="b"/>
                <a:pathLst>
                  <a:path w="7735" h="7735" extrusionOk="0">
                    <a:moveTo>
                      <a:pt x="3871" y="1"/>
                    </a:moveTo>
                    <a:cubicBezTo>
                      <a:pt x="1735" y="1"/>
                      <a:pt x="0" y="1735"/>
                      <a:pt x="0" y="3871"/>
                    </a:cubicBezTo>
                    <a:cubicBezTo>
                      <a:pt x="0" y="6007"/>
                      <a:pt x="1735" y="7734"/>
                      <a:pt x="3871" y="7734"/>
                    </a:cubicBezTo>
                    <a:cubicBezTo>
                      <a:pt x="6007" y="7734"/>
                      <a:pt x="7734" y="6007"/>
                      <a:pt x="7734" y="3871"/>
                    </a:cubicBezTo>
                    <a:cubicBezTo>
                      <a:pt x="7734" y="1735"/>
                      <a:pt x="6007" y="1"/>
                      <a:pt x="38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6" name="Google Shape;6503;p82">
                <a:extLst>
                  <a:ext uri="{FF2B5EF4-FFF2-40B4-BE49-F238E27FC236}">
                    <a16:creationId xmlns:a16="http://schemas.microsoft.com/office/drawing/2014/main" id="{3B74A16A-FB28-7F2F-11BB-B1EA98CF7328}"/>
                  </a:ext>
                </a:extLst>
              </p:cNvPr>
              <p:cNvSpPr/>
              <p:nvPr/>
            </p:nvSpPr>
            <p:spPr>
              <a:xfrm>
                <a:off x="4211671" y="4261947"/>
                <a:ext cx="159658" cy="159684"/>
              </a:xfrm>
              <a:custGeom>
                <a:avLst/>
                <a:gdLst/>
                <a:ahLst/>
                <a:cxnLst/>
                <a:rect l="l" t="t" r="r" b="b"/>
                <a:pathLst>
                  <a:path w="6077" h="6078" extrusionOk="0">
                    <a:moveTo>
                      <a:pt x="3039" y="1"/>
                    </a:moveTo>
                    <a:cubicBezTo>
                      <a:pt x="1360" y="1"/>
                      <a:pt x="1" y="1360"/>
                      <a:pt x="1" y="3039"/>
                    </a:cubicBezTo>
                    <a:cubicBezTo>
                      <a:pt x="1" y="4718"/>
                      <a:pt x="1360" y="6077"/>
                      <a:pt x="3039" y="6077"/>
                    </a:cubicBezTo>
                    <a:cubicBezTo>
                      <a:pt x="4717" y="6077"/>
                      <a:pt x="6077" y="4718"/>
                      <a:pt x="6077" y="3039"/>
                    </a:cubicBezTo>
                    <a:cubicBezTo>
                      <a:pt x="6077" y="1360"/>
                      <a:pt x="4717" y="1"/>
                      <a:pt x="30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7" name="Google Shape;6504;p82">
                <a:extLst>
                  <a:ext uri="{FF2B5EF4-FFF2-40B4-BE49-F238E27FC236}">
                    <a16:creationId xmlns:a16="http://schemas.microsoft.com/office/drawing/2014/main" id="{6065D75D-BEAA-FCB6-F902-53FFEBF49E88}"/>
                  </a:ext>
                </a:extLst>
              </p:cNvPr>
              <p:cNvSpPr/>
              <p:nvPr/>
            </p:nvSpPr>
            <p:spPr>
              <a:xfrm>
                <a:off x="4269629" y="4537677"/>
                <a:ext cx="43586" cy="29005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104" extrusionOk="0">
                    <a:moveTo>
                      <a:pt x="1" y="0"/>
                    </a:moveTo>
                    <a:lnTo>
                      <a:pt x="1" y="548"/>
                    </a:lnTo>
                    <a:cubicBezTo>
                      <a:pt x="1" y="854"/>
                      <a:pt x="250" y="1103"/>
                      <a:pt x="555" y="1103"/>
                    </a:cubicBezTo>
                    <a:lnTo>
                      <a:pt x="1103" y="1103"/>
                    </a:lnTo>
                    <a:cubicBezTo>
                      <a:pt x="1409" y="1103"/>
                      <a:pt x="1658" y="854"/>
                      <a:pt x="1658" y="548"/>
                    </a:cubicBezTo>
                    <a:lnTo>
                      <a:pt x="16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8" name="Google Shape;6505;p82">
                <a:extLst>
                  <a:ext uri="{FF2B5EF4-FFF2-40B4-BE49-F238E27FC236}">
                    <a16:creationId xmlns:a16="http://schemas.microsoft.com/office/drawing/2014/main" id="{83ED98A9-AFEA-E2FB-4B04-0FB07B1A80EB}"/>
                  </a:ext>
                </a:extLst>
              </p:cNvPr>
              <p:cNvSpPr/>
              <p:nvPr/>
            </p:nvSpPr>
            <p:spPr>
              <a:xfrm>
                <a:off x="4434725" y="4334486"/>
                <a:ext cx="54515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556" extrusionOk="0">
                    <a:moveTo>
                      <a:pt x="348" y="1"/>
                    </a:moveTo>
                    <a:cubicBezTo>
                      <a:pt x="1" y="21"/>
                      <a:pt x="1" y="535"/>
                      <a:pt x="348" y="555"/>
                    </a:cubicBezTo>
                    <a:lnTo>
                      <a:pt x="1728" y="555"/>
                    </a:lnTo>
                    <a:cubicBezTo>
                      <a:pt x="2075" y="535"/>
                      <a:pt x="2075" y="21"/>
                      <a:pt x="17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9" name="Google Shape;6506;p82">
                <a:extLst>
                  <a:ext uri="{FF2B5EF4-FFF2-40B4-BE49-F238E27FC236}">
                    <a16:creationId xmlns:a16="http://schemas.microsoft.com/office/drawing/2014/main" id="{BF8154CB-5F09-CE5C-324C-9C45007B9938}"/>
                  </a:ext>
                </a:extLst>
              </p:cNvPr>
              <p:cNvSpPr/>
              <p:nvPr/>
            </p:nvSpPr>
            <p:spPr>
              <a:xfrm>
                <a:off x="4093603" y="4334460"/>
                <a:ext cx="62896" cy="14634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557" extrusionOk="0">
                    <a:moveTo>
                      <a:pt x="2025" y="1"/>
                    </a:moveTo>
                    <a:cubicBezTo>
                      <a:pt x="2018" y="1"/>
                      <a:pt x="2011" y="1"/>
                      <a:pt x="2005" y="2"/>
                    </a:cubicBezTo>
                    <a:lnTo>
                      <a:pt x="354" y="2"/>
                    </a:lnTo>
                    <a:cubicBezTo>
                      <a:pt x="0" y="22"/>
                      <a:pt x="0" y="536"/>
                      <a:pt x="354" y="556"/>
                    </a:cubicBezTo>
                    <a:lnTo>
                      <a:pt x="2005" y="556"/>
                    </a:lnTo>
                    <a:cubicBezTo>
                      <a:pt x="2011" y="557"/>
                      <a:pt x="2018" y="557"/>
                      <a:pt x="2025" y="557"/>
                    </a:cubicBezTo>
                    <a:cubicBezTo>
                      <a:pt x="2393" y="557"/>
                      <a:pt x="2393" y="1"/>
                      <a:pt x="2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0" name="Google Shape;6507;p82">
                <a:extLst>
                  <a:ext uri="{FF2B5EF4-FFF2-40B4-BE49-F238E27FC236}">
                    <a16:creationId xmlns:a16="http://schemas.microsoft.com/office/drawing/2014/main" id="{8041960C-27E0-14CA-045C-B4545E7CA835}"/>
                  </a:ext>
                </a:extLst>
              </p:cNvPr>
              <p:cNvSpPr/>
              <p:nvPr/>
            </p:nvSpPr>
            <p:spPr>
              <a:xfrm>
                <a:off x="4284210" y="4146138"/>
                <a:ext cx="14424" cy="5041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919" extrusionOk="0">
                    <a:moveTo>
                      <a:pt x="277" y="1"/>
                    </a:moveTo>
                    <a:cubicBezTo>
                      <a:pt x="144" y="1"/>
                      <a:pt x="11" y="88"/>
                      <a:pt x="0" y="261"/>
                    </a:cubicBezTo>
                    <a:lnTo>
                      <a:pt x="0" y="1641"/>
                    </a:lnTo>
                    <a:cubicBezTo>
                      <a:pt x="0" y="1794"/>
                      <a:pt x="125" y="1919"/>
                      <a:pt x="278" y="1919"/>
                    </a:cubicBezTo>
                    <a:cubicBezTo>
                      <a:pt x="430" y="1919"/>
                      <a:pt x="548" y="1794"/>
                      <a:pt x="548" y="1641"/>
                    </a:cubicBezTo>
                    <a:lnTo>
                      <a:pt x="548" y="261"/>
                    </a:lnTo>
                    <a:cubicBezTo>
                      <a:pt x="541" y="88"/>
                      <a:pt x="410" y="1"/>
                      <a:pt x="2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1" name="Google Shape;6508;p82">
                <a:extLst>
                  <a:ext uri="{FF2B5EF4-FFF2-40B4-BE49-F238E27FC236}">
                    <a16:creationId xmlns:a16="http://schemas.microsoft.com/office/drawing/2014/main" id="{E69643F7-E09E-10D4-27AE-AC123BA4D928}"/>
                  </a:ext>
                </a:extLst>
              </p:cNvPr>
              <p:cNvSpPr/>
              <p:nvPr/>
            </p:nvSpPr>
            <p:spPr>
              <a:xfrm>
                <a:off x="4358561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745" y="0"/>
                    </a:moveTo>
                    <a:cubicBezTo>
                      <a:pt x="662" y="0"/>
                      <a:pt x="578" y="39"/>
                      <a:pt x="521" y="131"/>
                    </a:cubicBezTo>
                    <a:lnTo>
                      <a:pt x="104" y="852"/>
                    </a:lnTo>
                    <a:cubicBezTo>
                      <a:pt x="0" y="1033"/>
                      <a:pt x="132" y="1262"/>
                      <a:pt x="347" y="1262"/>
                    </a:cubicBezTo>
                    <a:cubicBezTo>
                      <a:pt x="444" y="1262"/>
                      <a:pt x="534" y="1213"/>
                      <a:pt x="583" y="1130"/>
                    </a:cubicBezTo>
                    <a:lnTo>
                      <a:pt x="999" y="409"/>
                    </a:lnTo>
                    <a:cubicBezTo>
                      <a:pt x="1114" y="193"/>
                      <a:pt x="931" y="0"/>
                      <a:pt x="74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6509;p82">
                <a:extLst>
                  <a:ext uri="{FF2B5EF4-FFF2-40B4-BE49-F238E27FC236}">
                    <a16:creationId xmlns:a16="http://schemas.microsoft.com/office/drawing/2014/main" id="{E89F3BE7-1337-CF3D-F505-D16793163F29}"/>
                  </a:ext>
                </a:extLst>
              </p:cNvPr>
              <p:cNvSpPr/>
              <p:nvPr/>
            </p:nvSpPr>
            <p:spPr>
              <a:xfrm>
                <a:off x="4195277" y="4466505"/>
                <a:ext cx="29268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267" extrusionOk="0">
                    <a:moveTo>
                      <a:pt x="748" y="1"/>
                    </a:moveTo>
                    <a:cubicBezTo>
                      <a:pt x="664" y="1"/>
                      <a:pt x="579" y="41"/>
                      <a:pt x="521" y="136"/>
                    </a:cubicBezTo>
                    <a:lnTo>
                      <a:pt x="105" y="850"/>
                    </a:lnTo>
                    <a:cubicBezTo>
                      <a:pt x="1" y="1038"/>
                      <a:pt x="132" y="1267"/>
                      <a:pt x="347" y="1267"/>
                    </a:cubicBezTo>
                    <a:cubicBezTo>
                      <a:pt x="444" y="1267"/>
                      <a:pt x="535" y="1211"/>
                      <a:pt x="583" y="1128"/>
                    </a:cubicBezTo>
                    <a:lnTo>
                      <a:pt x="999" y="413"/>
                    </a:lnTo>
                    <a:cubicBezTo>
                      <a:pt x="1114" y="194"/>
                      <a:pt x="933" y="1"/>
                      <a:pt x="7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6510;p82">
                <a:extLst>
                  <a:ext uri="{FF2B5EF4-FFF2-40B4-BE49-F238E27FC236}">
                    <a16:creationId xmlns:a16="http://schemas.microsoft.com/office/drawing/2014/main" id="{14961E46-00ED-D749-70AB-72184DDEC92E}"/>
                  </a:ext>
                </a:extLst>
              </p:cNvPr>
              <p:cNvSpPr/>
              <p:nvPr/>
            </p:nvSpPr>
            <p:spPr>
              <a:xfrm>
                <a:off x="4195172" y="4183813"/>
                <a:ext cx="29294" cy="3315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2" extrusionOk="0">
                    <a:moveTo>
                      <a:pt x="366" y="0"/>
                    </a:moveTo>
                    <a:cubicBezTo>
                      <a:pt x="180" y="0"/>
                      <a:pt x="1" y="193"/>
                      <a:pt x="116" y="409"/>
                    </a:cubicBezTo>
                    <a:lnTo>
                      <a:pt x="525" y="1130"/>
                    </a:lnTo>
                    <a:cubicBezTo>
                      <a:pt x="573" y="1213"/>
                      <a:pt x="670" y="1262"/>
                      <a:pt x="768" y="1262"/>
                    </a:cubicBezTo>
                    <a:cubicBezTo>
                      <a:pt x="976" y="1262"/>
                      <a:pt x="1114" y="1033"/>
                      <a:pt x="1003" y="852"/>
                    </a:cubicBezTo>
                    <a:lnTo>
                      <a:pt x="594" y="131"/>
                    </a:lnTo>
                    <a:cubicBezTo>
                      <a:pt x="534" y="39"/>
                      <a:pt x="450" y="0"/>
                      <a:pt x="3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6511;p82">
                <a:extLst>
                  <a:ext uri="{FF2B5EF4-FFF2-40B4-BE49-F238E27FC236}">
                    <a16:creationId xmlns:a16="http://schemas.microsoft.com/office/drawing/2014/main" id="{A0A31F71-F553-B924-AAF8-83A8A25D0CC7}"/>
                  </a:ext>
                </a:extLst>
              </p:cNvPr>
              <p:cNvSpPr/>
              <p:nvPr/>
            </p:nvSpPr>
            <p:spPr>
              <a:xfrm>
                <a:off x="4358272" y="4466505"/>
                <a:ext cx="29294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267" extrusionOk="0">
                    <a:moveTo>
                      <a:pt x="367" y="1"/>
                    </a:moveTo>
                    <a:cubicBezTo>
                      <a:pt x="182" y="1"/>
                      <a:pt x="1" y="194"/>
                      <a:pt x="115" y="413"/>
                    </a:cubicBezTo>
                    <a:lnTo>
                      <a:pt x="532" y="1128"/>
                    </a:lnTo>
                    <a:cubicBezTo>
                      <a:pt x="580" y="1211"/>
                      <a:pt x="670" y="1267"/>
                      <a:pt x="774" y="1267"/>
                    </a:cubicBezTo>
                    <a:cubicBezTo>
                      <a:pt x="982" y="1267"/>
                      <a:pt x="1114" y="1038"/>
                      <a:pt x="1010" y="850"/>
                    </a:cubicBezTo>
                    <a:lnTo>
                      <a:pt x="594" y="136"/>
                    </a:lnTo>
                    <a:cubicBezTo>
                      <a:pt x="536" y="41"/>
                      <a:pt x="451" y="1"/>
                      <a:pt x="3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6512;p82">
                <a:extLst>
                  <a:ext uri="{FF2B5EF4-FFF2-40B4-BE49-F238E27FC236}">
                    <a16:creationId xmlns:a16="http://schemas.microsoft.com/office/drawing/2014/main" id="{83F75D71-95B6-3DCF-F309-54CBE780F333}"/>
                  </a:ext>
                </a:extLst>
              </p:cNvPr>
              <p:cNvSpPr/>
              <p:nvPr/>
            </p:nvSpPr>
            <p:spPr>
              <a:xfrm>
                <a:off x="4412315" y="4410335"/>
                <a:ext cx="39934" cy="25668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977" extrusionOk="0">
                    <a:moveTo>
                      <a:pt x="408" y="1"/>
                    </a:moveTo>
                    <a:cubicBezTo>
                      <a:pt x="158" y="1"/>
                      <a:pt x="0" y="375"/>
                      <a:pt x="285" y="526"/>
                    </a:cubicBezTo>
                    <a:lnTo>
                      <a:pt x="999" y="942"/>
                    </a:lnTo>
                    <a:cubicBezTo>
                      <a:pt x="1041" y="963"/>
                      <a:pt x="1090" y="977"/>
                      <a:pt x="1138" y="977"/>
                    </a:cubicBezTo>
                    <a:cubicBezTo>
                      <a:pt x="1422" y="977"/>
                      <a:pt x="1520" y="602"/>
                      <a:pt x="1277" y="464"/>
                    </a:cubicBezTo>
                    <a:lnTo>
                      <a:pt x="562" y="48"/>
                    </a:lnTo>
                    <a:cubicBezTo>
                      <a:pt x="509" y="15"/>
                      <a:pt x="457" y="1"/>
                      <a:pt x="4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6513;p82">
                <a:extLst>
                  <a:ext uri="{FF2B5EF4-FFF2-40B4-BE49-F238E27FC236}">
                    <a16:creationId xmlns:a16="http://schemas.microsoft.com/office/drawing/2014/main" id="{26B829FF-D857-7569-061B-5954CB004D7B}"/>
                  </a:ext>
                </a:extLst>
              </p:cNvPr>
              <p:cNvSpPr/>
              <p:nvPr/>
            </p:nvSpPr>
            <p:spPr>
              <a:xfrm>
                <a:off x="4130306" y="4247340"/>
                <a:ext cx="39304" cy="2558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74" extrusionOk="0">
                    <a:moveTo>
                      <a:pt x="397" y="1"/>
                    </a:moveTo>
                    <a:cubicBezTo>
                      <a:pt x="153" y="1"/>
                      <a:pt x="0" y="356"/>
                      <a:pt x="254" y="515"/>
                    </a:cubicBezTo>
                    <a:lnTo>
                      <a:pt x="975" y="931"/>
                    </a:lnTo>
                    <a:cubicBezTo>
                      <a:pt x="1017" y="959"/>
                      <a:pt x="1066" y="966"/>
                      <a:pt x="1114" y="973"/>
                    </a:cubicBezTo>
                    <a:lnTo>
                      <a:pt x="1114" y="966"/>
                    </a:lnTo>
                    <a:cubicBezTo>
                      <a:pt x="1398" y="966"/>
                      <a:pt x="1496" y="592"/>
                      <a:pt x="1253" y="453"/>
                    </a:cubicBezTo>
                    <a:lnTo>
                      <a:pt x="531" y="37"/>
                    </a:lnTo>
                    <a:cubicBezTo>
                      <a:pt x="485" y="12"/>
                      <a:pt x="439" y="1"/>
                      <a:pt x="3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6514;p82">
                <a:extLst>
                  <a:ext uri="{FF2B5EF4-FFF2-40B4-BE49-F238E27FC236}">
                    <a16:creationId xmlns:a16="http://schemas.microsoft.com/office/drawing/2014/main" id="{A163C49C-4F2A-7779-D36E-699133135B80}"/>
                  </a:ext>
                </a:extLst>
              </p:cNvPr>
              <p:cNvSpPr/>
              <p:nvPr/>
            </p:nvSpPr>
            <p:spPr>
              <a:xfrm>
                <a:off x="4413418" y="4247182"/>
                <a:ext cx="39908" cy="25747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980" extrusionOk="0">
                    <a:moveTo>
                      <a:pt x="1114" y="0"/>
                    </a:moveTo>
                    <a:cubicBezTo>
                      <a:pt x="1064" y="0"/>
                      <a:pt x="1011" y="15"/>
                      <a:pt x="957" y="50"/>
                    </a:cubicBezTo>
                    <a:lnTo>
                      <a:pt x="243" y="459"/>
                    </a:lnTo>
                    <a:cubicBezTo>
                      <a:pt x="0" y="605"/>
                      <a:pt x="97" y="972"/>
                      <a:pt x="382" y="979"/>
                    </a:cubicBezTo>
                    <a:cubicBezTo>
                      <a:pt x="430" y="979"/>
                      <a:pt x="479" y="965"/>
                      <a:pt x="520" y="937"/>
                    </a:cubicBezTo>
                    <a:lnTo>
                      <a:pt x="1235" y="528"/>
                    </a:lnTo>
                    <a:cubicBezTo>
                      <a:pt x="1518" y="378"/>
                      <a:pt x="1363" y="0"/>
                      <a:pt x="11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6515;p82">
                <a:extLst>
                  <a:ext uri="{FF2B5EF4-FFF2-40B4-BE49-F238E27FC236}">
                    <a16:creationId xmlns:a16="http://schemas.microsoft.com/office/drawing/2014/main" id="{BA9A8B44-F255-6F95-82FC-E107870F9781}"/>
                  </a:ext>
                </a:extLst>
              </p:cNvPr>
              <p:cNvSpPr/>
              <p:nvPr/>
            </p:nvSpPr>
            <p:spPr>
              <a:xfrm>
                <a:off x="4130595" y="4410624"/>
                <a:ext cx="39304" cy="25379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966" extrusionOk="0">
                    <a:moveTo>
                      <a:pt x="1099" y="1"/>
                    </a:moveTo>
                    <a:cubicBezTo>
                      <a:pt x="1056" y="1"/>
                      <a:pt x="1011" y="12"/>
                      <a:pt x="964" y="37"/>
                    </a:cubicBezTo>
                    <a:lnTo>
                      <a:pt x="243" y="453"/>
                    </a:lnTo>
                    <a:cubicBezTo>
                      <a:pt x="0" y="598"/>
                      <a:pt x="104" y="966"/>
                      <a:pt x="382" y="966"/>
                    </a:cubicBezTo>
                    <a:cubicBezTo>
                      <a:pt x="430" y="966"/>
                      <a:pt x="479" y="952"/>
                      <a:pt x="520" y="931"/>
                    </a:cubicBezTo>
                    <a:lnTo>
                      <a:pt x="1242" y="515"/>
                    </a:lnTo>
                    <a:cubicBezTo>
                      <a:pt x="1496" y="356"/>
                      <a:pt x="1343" y="1"/>
                      <a:pt x="10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6516;p82">
                <a:extLst>
                  <a:ext uri="{FF2B5EF4-FFF2-40B4-BE49-F238E27FC236}">
                    <a16:creationId xmlns:a16="http://schemas.microsoft.com/office/drawing/2014/main" id="{A9B4216C-4297-F307-CE8E-73241B495F56}"/>
                  </a:ext>
                </a:extLst>
              </p:cNvPr>
              <p:cNvSpPr/>
              <p:nvPr/>
            </p:nvSpPr>
            <p:spPr>
              <a:xfrm>
                <a:off x="4255231" y="4494118"/>
                <a:ext cx="72565" cy="50864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1936" extrusionOk="0">
                    <a:moveTo>
                      <a:pt x="1" y="1"/>
                    </a:moveTo>
                    <a:lnTo>
                      <a:pt x="1" y="1381"/>
                    </a:lnTo>
                    <a:cubicBezTo>
                      <a:pt x="1" y="1686"/>
                      <a:pt x="243" y="1936"/>
                      <a:pt x="549" y="1936"/>
                    </a:cubicBezTo>
                    <a:lnTo>
                      <a:pt x="2206" y="1936"/>
                    </a:lnTo>
                    <a:cubicBezTo>
                      <a:pt x="2511" y="1936"/>
                      <a:pt x="2761" y="1686"/>
                      <a:pt x="2761" y="1381"/>
                    </a:cubicBezTo>
                    <a:lnTo>
                      <a:pt x="276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6517;p82">
                <a:extLst>
                  <a:ext uri="{FF2B5EF4-FFF2-40B4-BE49-F238E27FC236}">
                    <a16:creationId xmlns:a16="http://schemas.microsoft.com/office/drawing/2014/main" id="{1BE22E11-1191-0F51-553B-F2ECE17E4E1F}"/>
                  </a:ext>
                </a:extLst>
              </p:cNvPr>
              <p:cNvSpPr/>
              <p:nvPr/>
            </p:nvSpPr>
            <p:spPr>
              <a:xfrm>
                <a:off x="4247954" y="4494118"/>
                <a:ext cx="87120" cy="14608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556" extrusionOk="0">
                    <a:moveTo>
                      <a:pt x="278" y="1"/>
                    </a:moveTo>
                    <a:cubicBezTo>
                      <a:pt x="125" y="1"/>
                      <a:pt x="0" y="125"/>
                      <a:pt x="0" y="278"/>
                    </a:cubicBezTo>
                    <a:cubicBezTo>
                      <a:pt x="0" y="431"/>
                      <a:pt x="125" y="556"/>
                      <a:pt x="278" y="556"/>
                    </a:cubicBezTo>
                    <a:lnTo>
                      <a:pt x="3038" y="556"/>
                    </a:lnTo>
                    <a:cubicBezTo>
                      <a:pt x="3191" y="556"/>
                      <a:pt x="3316" y="431"/>
                      <a:pt x="3316" y="278"/>
                    </a:cubicBezTo>
                    <a:cubicBezTo>
                      <a:pt x="3316" y="125"/>
                      <a:pt x="3191" y="1"/>
                      <a:pt x="30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63" name="Google Shape;6136;p82">
              <a:extLst>
                <a:ext uri="{FF2B5EF4-FFF2-40B4-BE49-F238E27FC236}">
                  <a16:creationId xmlns:a16="http://schemas.microsoft.com/office/drawing/2014/main" id="{ECAA138F-DBB6-9CD0-E473-F2B5E261AF65}"/>
                </a:ext>
              </a:extLst>
            </p:cNvPr>
            <p:cNvGrpSpPr/>
            <p:nvPr/>
          </p:nvGrpSpPr>
          <p:grpSpPr>
            <a:xfrm>
              <a:off x="3423154" y="1082643"/>
              <a:ext cx="794138" cy="1408548"/>
              <a:chOff x="2593102" y="2288778"/>
              <a:chExt cx="204663" cy="363007"/>
            </a:xfrm>
          </p:grpSpPr>
          <p:sp>
            <p:nvSpPr>
              <p:cNvPr id="1064" name="Google Shape;6137;p82">
                <a:extLst>
                  <a:ext uri="{FF2B5EF4-FFF2-40B4-BE49-F238E27FC236}">
                    <a16:creationId xmlns:a16="http://schemas.microsoft.com/office/drawing/2014/main" id="{46F77498-C427-91F1-4CD3-4C181460B9F2}"/>
                  </a:ext>
                </a:extLst>
              </p:cNvPr>
              <p:cNvSpPr/>
              <p:nvPr/>
            </p:nvSpPr>
            <p:spPr>
              <a:xfrm>
                <a:off x="2753837" y="2310636"/>
                <a:ext cx="43928" cy="297431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1321" extrusionOk="0">
                    <a:moveTo>
                      <a:pt x="0" y="0"/>
                    </a:moveTo>
                    <a:lnTo>
                      <a:pt x="0" y="11320"/>
                    </a:lnTo>
                    <a:lnTo>
                      <a:pt x="1672" y="10481"/>
                    </a:lnTo>
                    <a:lnTo>
                      <a:pt x="1672" y="8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16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5" name="Google Shape;6138;p82">
                <a:extLst>
                  <a:ext uri="{FF2B5EF4-FFF2-40B4-BE49-F238E27FC236}">
                    <a16:creationId xmlns:a16="http://schemas.microsoft.com/office/drawing/2014/main" id="{7312D33C-A261-97F5-0E07-FAD92775F4ED}"/>
                  </a:ext>
                </a:extLst>
              </p:cNvPr>
              <p:cNvSpPr/>
              <p:nvPr/>
            </p:nvSpPr>
            <p:spPr>
              <a:xfrm>
                <a:off x="2593102" y="2310636"/>
                <a:ext cx="182620" cy="297431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11321" extrusionOk="0">
                    <a:moveTo>
                      <a:pt x="6951" y="0"/>
                    </a:moveTo>
                    <a:lnTo>
                      <a:pt x="1" y="833"/>
                    </a:lnTo>
                    <a:lnTo>
                      <a:pt x="1" y="10481"/>
                    </a:lnTo>
                    <a:lnTo>
                      <a:pt x="6951" y="11320"/>
                    </a:lnTo>
                    <a:lnTo>
                      <a:pt x="6951" y="0"/>
                    </a:lnTo>
                    <a:close/>
                  </a:path>
                </a:pathLst>
              </a:custGeom>
              <a:solidFill>
                <a:srgbClr val="BFC9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6" name="Google Shape;6139;p82">
                <a:extLst>
                  <a:ext uri="{FF2B5EF4-FFF2-40B4-BE49-F238E27FC236}">
                    <a16:creationId xmlns:a16="http://schemas.microsoft.com/office/drawing/2014/main" id="{2F741AC2-D122-A4A2-4437-9B84B4B4DC1A}"/>
                  </a:ext>
                </a:extLst>
              </p:cNvPr>
              <p:cNvSpPr/>
              <p:nvPr/>
            </p:nvSpPr>
            <p:spPr>
              <a:xfrm>
                <a:off x="2753837" y="2585972"/>
                <a:ext cx="43928" cy="65813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505" extrusionOk="0">
                    <a:moveTo>
                      <a:pt x="833" y="1"/>
                    </a:moveTo>
                    <a:lnTo>
                      <a:pt x="0" y="2505"/>
                    </a:lnTo>
                    <a:lnTo>
                      <a:pt x="833" y="2505"/>
                    </a:lnTo>
                    <a:cubicBezTo>
                      <a:pt x="1297" y="2505"/>
                      <a:pt x="1665" y="2130"/>
                      <a:pt x="1672" y="1673"/>
                    </a:cubicBezTo>
                    <a:lnTo>
                      <a:pt x="1672" y="1"/>
                    </a:lnTo>
                    <a:close/>
                  </a:path>
                </a:pathLst>
              </a:custGeom>
              <a:solidFill>
                <a:srgbClr val="6F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7" name="Google Shape;6140;p82">
                <a:extLst>
                  <a:ext uri="{FF2B5EF4-FFF2-40B4-BE49-F238E27FC236}">
                    <a16:creationId xmlns:a16="http://schemas.microsoft.com/office/drawing/2014/main" id="{6DE3E8F4-BA0C-586C-AC94-F452E18CDDC6}"/>
                  </a:ext>
                </a:extLst>
              </p:cNvPr>
              <p:cNvSpPr/>
              <p:nvPr/>
            </p:nvSpPr>
            <p:spPr>
              <a:xfrm>
                <a:off x="2753837" y="2288778"/>
                <a:ext cx="43928" cy="43744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65" extrusionOk="0">
                    <a:moveTo>
                      <a:pt x="0" y="0"/>
                    </a:moveTo>
                    <a:lnTo>
                      <a:pt x="833" y="1665"/>
                    </a:lnTo>
                    <a:lnTo>
                      <a:pt x="1672" y="1665"/>
                    </a:lnTo>
                    <a:lnTo>
                      <a:pt x="1672" y="832"/>
                    </a:lnTo>
                    <a:cubicBezTo>
                      <a:pt x="1665" y="375"/>
                      <a:pt x="1297" y="0"/>
                      <a:pt x="833" y="0"/>
                    </a:cubicBezTo>
                    <a:close/>
                  </a:path>
                </a:pathLst>
              </a:custGeom>
              <a:solidFill>
                <a:srgbClr val="6F7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8" name="Google Shape;6141;p82">
                <a:extLst>
                  <a:ext uri="{FF2B5EF4-FFF2-40B4-BE49-F238E27FC236}">
                    <a16:creationId xmlns:a16="http://schemas.microsoft.com/office/drawing/2014/main" id="{9781CBA8-B6C9-65EC-B5BA-668F01C1F955}"/>
                  </a:ext>
                </a:extLst>
              </p:cNvPr>
              <p:cNvSpPr/>
              <p:nvPr/>
            </p:nvSpPr>
            <p:spPr>
              <a:xfrm>
                <a:off x="2593102" y="2585972"/>
                <a:ext cx="182620" cy="65813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2505" extrusionOk="0">
                    <a:moveTo>
                      <a:pt x="1" y="1"/>
                    </a:moveTo>
                    <a:lnTo>
                      <a:pt x="1" y="1673"/>
                    </a:lnTo>
                    <a:cubicBezTo>
                      <a:pt x="8" y="2130"/>
                      <a:pt x="375" y="2505"/>
                      <a:pt x="840" y="2505"/>
                    </a:cubicBezTo>
                    <a:lnTo>
                      <a:pt x="6118" y="2505"/>
                    </a:lnTo>
                    <a:cubicBezTo>
                      <a:pt x="6576" y="2505"/>
                      <a:pt x="6951" y="2130"/>
                      <a:pt x="6951" y="1673"/>
                    </a:cubicBezTo>
                    <a:lnTo>
                      <a:pt x="6951" y="1"/>
                    </a:lnTo>
                    <a:close/>
                  </a:path>
                </a:pathLst>
              </a:custGeom>
              <a:solidFill>
                <a:srgbClr val="A1B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9" name="Google Shape;6142;p82">
                <a:extLst>
                  <a:ext uri="{FF2B5EF4-FFF2-40B4-BE49-F238E27FC236}">
                    <a16:creationId xmlns:a16="http://schemas.microsoft.com/office/drawing/2014/main" id="{30183AD9-952F-325D-FF3E-50E7176DB46B}"/>
                  </a:ext>
                </a:extLst>
              </p:cNvPr>
              <p:cNvSpPr/>
              <p:nvPr/>
            </p:nvSpPr>
            <p:spPr>
              <a:xfrm>
                <a:off x="2593102" y="2288778"/>
                <a:ext cx="182620" cy="43744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1665" extrusionOk="0">
                    <a:moveTo>
                      <a:pt x="840" y="0"/>
                    </a:moveTo>
                    <a:cubicBezTo>
                      <a:pt x="375" y="0"/>
                      <a:pt x="8" y="375"/>
                      <a:pt x="1" y="832"/>
                    </a:cubicBezTo>
                    <a:lnTo>
                      <a:pt x="1" y="1665"/>
                    </a:lnTo>
                    <a:lnTo>
                      <a:pt x="6951" y="1665"/>
                    </a:lnTo>
                    <a:lnTo>
                      <a:pt x="6951" y="832"/>
                    </a:lnTo>
                    <a:cubicBezTo>
                      <a:pt x="6951" y="375"/>
                      <a:pt x="6576" y="0"/>
                      <a:pt x="6118" y="0"/>
                    </a:cubicBezTo>
                    <a:close/>
                  </a:path>
                </a:pathLst>
              </a:custGeom>
              <a:solidFill>
                <a:srgbClr val="A1B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0" name="Google Shape;6143;p82">
                <a:extLst>
                  <a:ext uri="{FF2B5EF4-FFF2-40B4-BE49-F238E27FC236}">
                    <a16:creationId xmlns:a16="http://schemas.microsoft.com/office/drawing/2014/main" id="{689C6152-6F8E-4F0D-3FAB-1B8298455726}"/>
                  </a:ext>
                </a:extLst>
              </p:cNvPr>
              <p:cNvSpPr/>
              <p:nvPr/>
            </p:nvSpPr>
            <p:spPr>
              <a:xfrm>
                <a:off x="2688050" y="2305172"/>
                <a:ext cx="36650" cy="10956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417" extrusionOk="0">
                    <a:moveTo>
                      <a:pt x="285" y="0"/>
                    </a:moveTo>
                    <a:cubicBezTo>
                      <a:pt x="0" y="0"/>
                      <a:pt x="0" y="416"/>
                      <a:pt x="285" y="416"/>
                    </a:cubicBezTo>
                    <a:lnTo>
                      <a:pt x="1117" y="416"/>
                    </a:lnTo>
                    <a:cubicBezTo>
                      <a:pt x="1395" y="416"/>
                      <a:pt x="1395" y="0"/>
                      <a:pt x="1117" y="0"/>
                    </a:cubicBez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1" name="Google Shape;6144;p82">
                <a:extLst>
                  <a:ext uri="{FF2B5EF4-FFF2-40B4-BE49-F238E27FC236}">
                    <a16:creationId xmlns:a16="http://schemas.microsoft.com/office/drawing/2014/main" id="{39426BEB-A6B1-432F-C9DC-60D0971F719E}"/>
                  </a:ext>
                </a:extLst>
              </p:cNvPr>
              <p:cNvSpPr/>
              <p:nvPr/>
            </p:nvSpPr>
            <p:spPr>
              <a:xfrm>
                <a:off x="2684399" y="2607857"/>
                <a:ext cx="22069" cy="22069"/>
              </a:xfrm>
              <a:custGeom>
                <a:avLst/>
                <a:gdLst/>
                <a:ahLst/>
                <a:cxnLst/>
                <a:rect l="l" t="t" r="r" b="b"/>
                <a:pathLst>
                  <a:path w="840" h="840" extrusionOk="0">
                    <a:moveTo>
                      <a:pt x="424" y="0"/>
                    </a:moveTo>
                    <a:cubicBezTo>
                      <a:pt x="188" y="0"/>
                      <a:pt x="1" y="188"/>
                      <a:pt x="1" y="423"/>
                    </a:cubicBezTo>
                    <a:cubicBezTo>
                      <a:pt x="1" y="652"/>
                      <a:pt x="188" y="840"/>
                      <a:pt x="424" y="840"/>
                    </a:cubicBezTo>
                    <a:cubicBezTo>
                      <a:pt x="653" y="840"/>
                      <a:pt x="840" y="652"/>
                      <a:pt x="840" y="423"/>
                    </a:cubicBezTo>
                    <a:cubicBezTo>
                      <a:pt x="840" y="188"/>
                      <a:pt x="653" y="0"/>
                      <a:pt x="4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2" name="Google Shape;6145;p82">
                <a:extLst>
                  <a:ext uri="{FF2B5EF4-FFF2-40B4-BE49-F238E27FC236}">
                    <a16:creationId xmlns:a16="http://schemas.microsoft.com/office/drawing/2014/main" id="{BBEE815F-FA38-78E2-7703-695C69B2B63E}"/>
                  </a:ext>
                </a:extLst>
              </p:cNvPr>
              <p:cNvSpPr/>
              <p:nvPr/>
            </p:nvSpPr>
            <p:spPr>
              <a:xfrm>
                <a:off x="2668004" y="2305172"/>
                <a:ext cx="10956" cy="1095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7" extrusionOk="0">
                    <a:moveTo>
                      <a:pt x="208" y="0"/>
                    </a:moveTo>
                    <a:cubicBezTo>
                      <a:pt x="97" y="0"/>
                      <a:pt x="0" y="97"/>
                      <a:pt x="0" y="208"/>
                    </a:cubicBezTo>
                    <a:cubicBezTo>
                      <a:pt x="0" y="326"/>
                      <a:pt x="97" y="416"/>
                      <a:pt x="208" y="416"/>
                    </a:cubicBezTo>
                    <a:cubicBezTo>
                      <a:pt x="326" y="416"/>
                      <a:pt x="417" y="326"/>
                      <a:pt x="417" y="208"/>
                    </a:cubicBezTo>
                    <a:cubicBezTo>
                      <a:pt x="417" y="97"/>
                      <a:pt x="326" y="0"/>
                      <a:pt x="208" y="0"/>
                    </a:cubicBezTo>
                    <a:close/>
                  </a:path>
                </a:pathLst>
              </a:custGeom>
              <a:solidFill>
                <a:srgbClr val="6363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38" name="Google Shape;938;p39"/>
            <p:cNvGrpSpPr/>
            <p:nvPr/>
          </p:nvGrpSpPr>
          <p:grpSpPr>
            <a:xfrm>
              <a:off x="3956200" y="1276795"/>
              <a:ext cx="1217424" cy="1408369"/>
              <a:chOff x="4932325" y="1542650"/>
              <a:chExt cx="2450375" cy="2834700"/>
            </a:xfrm>
          </p:grpSpPr>
          <p:sp>
            <p:nvSpPr>
              <p:cNvPr id="939" name="Google Shape;939;p39"/>
              <p:cNvSpPr/>
              <p:nvPr/>
            </p:nvSpPr>
            <p:spPr>
              <a:xfrm>
                <a:off x="6165275" y="1542650"/>
                <a:ext cx="1217425" cy="2834700"/>
              </a:xfrm>
              <a:custGeom>
                <a:avLst/>
                <a:gdLst/>
                <a:ahLst/>
                <a:cxnLst/>
                <a:rect l="l" t="t" r="r" b="b"/>
                <a:pathLst>
                  <a:path w="48697" h="113388" extrusionOk="0">
                    <a:moveTo>
                      <a:pt x="10885" y="1"/>
                    </a:moveTo>
                    <a:cubicBezTo>
                      <a:pt x="9951" y="1"/>
                      <a:pt x="8968" y="112"/>
                      <a:pt x="7937" y="363"/>
                    </a:cubicBezTo>
                    <a:cubicBezTo>
                      <a:pt x="0" y="2294"/>
                      <a:pt x="1763" y="9373"/>
                      <a:pt x="1524" y="13021"/>
                    </a:cubicBezTo>
                    <a:cubicBezTo>
                      <a:pt x="1287" y="16667"/>
                      <a:pt x="2086" y="22781"/>
                      <a:pt x="1524" y="25999"/>
                    </a:cubicBezTo>
                    <a:cubicBezTo>
                      <a:pt x="965" y="29217"/>
                      <a:pt x="905" y="33830"/>
                      <a:pt x="1524" y="35759"/>
                    </a:cubicBezTo>
                    <a:cubicBezTo>
                      <a:pt x="2145" y="37690"/>
                      <a:pt x="1524" y="48095"/>
                      <a:pt x="1524" y="48095"/>
                    </a:cubicBezTo>
                    <a:lnTo>
                      <a:pt x="1524" y="78128"/>
                    </a:lnTo>
                    <a:cubicBezTo>
                      <a:pt x="1524" y="78128"/>
                      <a:pt x="428" y="105481"/>
                      <a:pt x="3110" y="108485"/>
                    </a:cubicBezTo>
                    <a:cubicBezTo>
                      <a:pt x="5135" y="110752"/>
                      <a:pt x="8760" y="113387"/>
                      <a:pt x="13804" y="113387"/>
                    </a:cubicBezTo>
                    <a:cubicBezTo>
                      <a:pt x="15440" y="113387"/>
                      <a:pt x="17226" y="113110"/>
                      <a:pt x="19154" y="112453"/>
                    </a:cubicBezTo>
                    <a:cubicBezTo>
                      <a:pt x="27031" y="109772"/>
                      <a:pt x="29605" y="107518"/>
                      <a:pt x="31428" y="105481"/>
                    </a:cubicBezTo>
                    <a:cubicBezTo>
                      <a:pt x="31428" y="105481"/>
                      <a:pt x="37341" y="102905"/>
                      <a:pt x="37227" y="95935"/>
                    </a:cubicBezTo>
                    <a:cubicBezTo>
                      <a:pt x="37227" y="95935"/>
                      <a:pt x="39687" y="94432"/>
                      <a:pt x="41190" y="91428"/>
                    </a:cubicBezTo>
                    <a:cubicBezTo>
                      <a:pt x="42691" y="88426"/>
                      <a:pt x="44622" y="86387"/>
                      <a:pt x="45050" y="83491"/>
                    </a:cubicBezTo>
                    <a:cubicBezTo>
                      <a:pt x="45479" y="80595"/>
                      <a:pt x="44406" y="79845"/>
                      <a:pt x="44406" y="79845"/>
                    </a:cubicBezTo>
                    <a:cubicBezTo>
                      <a:pt x="44406" y="79845"/>
                      <a:pt x="45695" y="79415"/>
                      <a:pt x="46231" y="75554"/>
                    </a:cubicBezTo>
                    <a:cubicBezTo>
                      <a:pt x="46768" y="71692"/>
                      <a:pt x="48160" y="69546"/>
                      <a:pt x="47840" y="67831"/>
                    </a:cubicBezTo>
                    <a:cubicBezTo>
                      <a:pt x="47518" y="66114"/>
                      <a:pt x="46337" y="64827"/>
                      <a:pt x="46337" y="64827"/>
                    </a:cubicBezTo>
                    <a:cubicBezTo>
                      <a:pt x="46337" y="64827"/>
                      <a:pt x="47398" y="64291"/>
                      <a:pt x="47887" y="62254"/>
                    </a:cubicBezTo>
                    <a:cubicBezTo>
                      <a:pt x="48375" y="60215"/>
                      <a:pt x="48697" y="55281"/>
                      <a:pt x="48591" y="52600"/>
                    </a:cubicBezTo>
                    <a:cubicBezTo>
                      <a:pt x="48483" y="49918"/>
                      <a:pt x="47838" y="48417"/>
                      <a:pt x="47838" y="48417"/>
                    </a:cubicBezTo>
                    <a:cubicBezTo>
                      <a:pt x="47838" y="48417"/>
                      <a:pt x="48160" y="40694"/>
                      <a:pt x="45373" y="39622"/>
                    </a:cubicBezTo>
                    <a:lnTo>
                      <a:pt x="44192" y="39085"/>
                    </a:lnTo>
                    <a:cubicBezTo>
                      <a:pt x="44192" y="39085"/>
                      <a:pt x="45373" y="38119"/>
                      <a:pt x="44084" y="35759"/>
                    </a:cubicBezTo>
                    <a:cubicBezTo>
                      <a:pt x="42797" y="33400"/>
                      <a:pt x="43011" y="30504"/>
                      <a:pt x="41832" y="28573"/>
                    </a:cubicBezTo>
                    <a:cubicBezTo>
                      <a:pt x="40704" y="26727"/>
                      <a:pt x="39577" y="23510"/>
                      <a:pt x="37139" y="23510"/>
                    </a:cubicBezTo>
                    <a:cubicBezTo>
                      <a:pt x="37026" y="23510"/>
                      <a:pt x="36910" y="23517"/>
                      <a:pt x="36791" y="23532"/>
                    </a:cubicBezTo>
                    <a:cubicBezTo>
                      <a:pt x="36791" y="23532"/>
                      <a:pt x="38292" y="21816"/>
                      <a:pt x="35719" y="17632"/>
                    </a:cubicBezTo>
                    <a:cubicBezTo>
                      <a:pt x="33145" y="13449"/>
                      <a:pt x="33251" y="11840"/>
                      <a:pt x="29819" y="10553"/>
                    </a:cubicBezTo>
                    <a:cubicBezTo>
                      <a:pt x="26387" y="9267"/>
                      <a:pt x="25636" y="8408"/>
                      <a:pt x="23277" y="6585"/>
                    </a:cubicBezTo>
                    <a:cubicBezTo>
                      <a:pt x="21222" y="4999"/>
                      <a:pt x="17139" y="1"/>
                      <a:pt x="108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9"/>
              <p:cNvSpPr/>
              <p:nvPr/>
            </p:nvSpPr>
            <p:spPr>
              <a:xfrm>
                <a:off x="7099175" y="3476200"/>
                <a:ext cx="85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" extrusionOk="0">
                    <a:moveTo>
                      <a:pt x="33" y="1"/>
                    </a:moveTo>
                    <a:cubicBezTo>
                      <a:pt x="25" y="3"/>
                      <a:pt x="17" y="5"/>
                      <a:pt x="11" y="7"/>
                    </a:cubicBezTo>
                    <a:lnTo>
                      <a:pt x="11" y="7"/>
                    </a:lnTo>
                    <a:cubicBezTo>
                      <a:pt x="16" y="6"/>
                      <a:pt x="23" y="4"/>
                      <a:pt x="33" y="1"/>
                    </a:cubicBezTo>
                    <a:close/>
                    <a:moveTo>
                      <a:pt x="11" y="7"/>
                    </a:moveTo>
                    <a:cubicBezTo>
                      <a:pt x="6" y="9"/>
                      <a:pt x="3" y="9"/>
                      <a:pt x="1" y="10"/>
                    </a:cubicBezTo>
                    <a:cubicBezTo>
                      <a:pt x="3" y="10"/>
                      <a:pt x="7" y="9"/>
                      <a:pt x="11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9"/>
              <p:cNvSpPr/>
              <p:nvPr/>
            </p:nvSpPr>
            <p:spPr>
              <a:xfrm>
                <a:off x="7098900" y="3476450"/>
                <a:ext cx="300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2" h="4" extrusionOk="0">
                    <a:moveTo>
                      <a:pt x="12" y="0"/>
                    </a:moveTo>
                    <a:lnTo>
                      <a:pt x="12" y="0"/>
                    </a:lnTo>
                    <a:cubicBezTo>
                      <a:pt x="4" y="2"/>
                      <a:pt x="1" y="3"/>
                      <a:pt x="1" y="3"/>
                    </a:cubicBezTo>
                    <a:cubicBezTo>
                      <a:pt x="2" y="3"/>
                      <a:pt x="6" y="2"/>
                      <a:pt x="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9"/>
              <p:cNvSpPr/>
              <p:nvPr/>
            </p:nvSpPr>
            <p:spPr>
              <a:xfrm>
                <a:off x="7100000" y="3475900"/>
                <a:ext cx="110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3" extrusionOk="0">
                    <a:moveTo>
                      <a:pt x="43" y="1"/>
                    </a:moveTo>
                    <a:cubicBezTo>
                      <a:pt x="43" y="1"/>
                      <a:pt x="32" y="4"/>
                      <a:pt x="0" y="13"/>
                    </a:cubicBezTo>
                    <a:cubicBezTo>
                      <a:pt x="22" y="7"/>
                      <a:pt x="44" y="1"/>
                      <a:pt x="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9"/>
              <p:cNvSpPr/>
              <p:nvPr/>
            </p:nvSpPr>
            <p:spPr>
              <a:xfrm>
                <a:off x="6970550" y="3476200"/>
                <a:ext cx="233500" cy="3386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3546" extrusionOk="0">
                    <a:moveTo>
                      <a:pt x="5178" y="1"/>
                    </a:moveTo>
                    <a:lnTo>
                      <a:pt x="5178" y="1"/>
                    </a:lnTo>
                    <a:cubicBezTo>
                      <a:pt x="5360" y="869"/>
                      <a:pt x="5609" y="1729"/>
                      <a:pt x="5715" y="2607"/>
                    </a:cubicBezTo>
                    <a:cubicBezTo>
                      <a:pt x="6077" y="5624"/>
                      <a:pt x="5678" y="6844"/>
                      <a:pt x="2854" y="8061"/>
                    </a:cubicBezTo>
                    <a:cubicBezTo>
                      <a:pt x="1935" y="8458"/>
                      <a:pt x="953" y="9020"/>
                      <a:pt x="0" y="9577"/>
                    </a:cubicBezTo>
                    <a:cubicBezTo>
                      <a:pt x="488" y="9453"/>
                      <a:pt x="1148" y="9349"/>
                      <a:pt x="1849" y="9349"/>
                    </a:cubicBezTo>
                    <a:cubicBezTo>
                      <a:pt x="3460" y="9349"/>
                      <a:pt x="5286" y="9900"/>
                      <a:pt x="5728" y="12028"/>
                    </a:cubicBezTo>
                    <a:cubicBezTo>
                      <a:pt x="5854" y="12628"/>
                      <a:pt x="5585" y="13027"/>
                      <a:pt x="6168" y="13546"/>
                    </a:cubicBezTo>
                    <a:cubicBezTo>
                      <a:pt x="6990" y="11752"/>
                      <a:pt x="4962" y="10367"/>
                      <a:pt x="5352" y="8756"/>
                    </a:cubicBezTo>
                    <a:cubicBezTo>
                      <a:pt x="5722" y="7212"/>
                      <a:pt x="8256" y="5690"/>
                      <a:pt x="9340" y="4413"/>
                    </a:cubicBezTo>
                    <a:lnTo>
                      <a:pt x="9340" y="4413"/>
                    </a:lnTo>
                    <a:cubicBezTo>
                      <a:pt x="8976" y="4511"/>
                      <a:pt x="7865" y="5077"/>
                      <a:pt x="6975" y="5077"/>
                    </a:cubicBezTo>
                    <a:cubicBezTo>
                      <a:pt x="6903" y="5077"/>
                      <a:pt x="6833" y="5073"/>
                      <a:pt x="6764" y="5065"/>
                    </a:cubicBezTo>
                    <a:cubicBezTo>
                      <a:pt x="6922" y="3128"/>
                      <a:pt x="6168" y="1297"/>
                      <a:pt x="5178" y="1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6798025" y="3733125"/>
                <a:ext cx="14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702" h="2287" extrusionOk="0">
                    <a:moveTo>
                      <a:pt x="5701" y="1"/>
                    </a:moveTo>
                    <a:cubicBezTo>
                      <a:pt x="5539" y="93"/>
                      <a:pt x="5377" y="184"/>
                      <a:pt x="5221" y="271"/>
                    </a:cubicBezTo>
                    <a:lnTo>
                      <a:pt x="5219" y="271"/>
                    </a:lnTo>
                    <a:cubicBezTo>
                      <a:pt x="4227" y="818"/>
                      <a:pt x="3622" y="1846"/>
                      <a:pt x="2060" y="1846"/>
                    </a:cubicBezTo>
                    <a:cubicBezTo>
                      <a:pt x="1511" y="1846"/>
                      <a:pt x="844" y="1719"/>
                      <a:pt x="0" y="1399"/>
                    </a:cubicBezTo>
                    <a:lnTo>
                      <a:pt x="0" y="1399"/>
                    </a:lnTo>
                    <a:cubicBezTo>
                      <a:pt x="1088" y="2097"/>
                      <a:pt x="1904" y="2286"/>
                      <a:pt x="2501" y="2286"/>
                    </a:cubicBezTo>
                    <a:cubicBezTo>
                      <a:pt x="2945" y="2286"/>
                      <a:pt x="3268" y="2182"/>
                      <a:pt x="3492" y="2104"/>
                    </a:cubicBezTo>
                    <a:lnTo>
                      <a:pt x="5701" y="1"/>
                    </a:ln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9"/>
              <p:cNvSpPr/>
              <p:nvPr/>
            </p:nvSpPr>
            <p:spPr>
              <a:xfrm>
                <a:off x="6940550" y="3715625"/>
                <a:ext cx="3002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701" extrusionOk="0">
                    <a:moveTo>
                      <a:pt x="1200" y="0"/>
                    </a:moveTo>
                    <a:lnTo>
                      <a:pt x="1200" y="0"/>
                    </a:lnTo>
                    <a:cubicBezTo>
                      <a:pt x="770" y="110"/>
                      <a:pt x="473" y="236"/>
                      <a:pt x="400" y="319"/>
                    </a:cubicBezTo>
                    <a:lnTo>
                      <a:pt x="0" y="701"/>
                    </a:lnTo>
                    <a:cubicBezTo>
                      <a:pt x="392" y="477"/>
                      <a:pt x="793" y="240"/>
                      <a:pt x="12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9"/>
              <p:cNvSpPr/>
              <p:nvPr/>
            </p:nvSpPr>
            <p:spPr>
              <a:xfrm>
                <a:off x="6513025" y="3910875"/>
                <a:ext cx="498100" cy="360325"/>
              </a:xfrm>
              <a:custGeom>
                <a:avLst/>
                <a:gdLst/>
                <a:ahLst/>
                <a:cxnLst/>
                <a:rect l="l" t="t" r="r" b="b"/>
                <a:pathLst>
                  <a:path w="19924" h="14413" extrusionOk="0">
                    <a:moveTo>
                      <a:pt x="19258" y="0"/>
                    </a:moveTo>
                    <a:cubicBezTo>
                      <a:pt x="19013" y="644"/>
                      <a:pt x="18716" y="1275"/>
                      <a:pt x="18537" y="1937"/>
                    </a:cubicBezTo>
                    <a:cubicBezTo>
                      <a:pt x="17854" y="4447"/>
                      <a:pt x="16227" y="6166"/>
                      <a:pt x="13929" y="7206"/>
                    </a:cubicBezTo>
                    <a:cubicBezTo>
                      <a:pt x="13571" y="7368"/>
                      <a:pt x="13154" y="7403"/>
                      <a:pt x="12754" y="7403"/>
                    </a:cubicBezTo>
                    <a:cubicBezTo>
                      <a:pt x="12458" y="7403"/>
                      <a:pt x="12171" y="7384"/>
                      <a:pt x="11923" y="7384"/>
                    </a:cubicBezTo>
                    <a:cubicBezTo>
                      <a:pt x="11852" y="7384"/>
                      <a:pt x="11784" y="7385"/>
                      <a:pt x="11720" y="7389"/>
                    </a:cubicBezTo>
                    <a:cubicBezTo>
                      <a:pt x="10005" y="9089"/>
                      <a:pt x="8555" y="11211"/>
                      <a:pt x="6546" y="12315"/>
                    </a:cubicBezTo>
                    <a:cubicBezTo>
                      <a:pt x="4648" y="13356"/>
                      <a:pt x="2163" y="13327"/>
                      <a:pt x="0" y="14057"/>
                    </a:cubicBezTo>
                    <a:cubicBezTo>
                      <a:pt x="867" y="14296"/>
                      <a:pt x="1706" y="14413"/>
                      <a:pt x="2521" y="14413"/>
                    </a:cubicBezTo>
                    <a:cubicBezTo>
                      <a:pt x="4438" y="14413"/>
                      <a:pt x="6221" y="13763"/>
                      <a:pt x="7924" y="12513"/>
                    </a:cubicBezTo>
                    <a:cubicBezTo>
                      <a:pt x="10160" y="10872"/>
                      <a:pt x="12488" y="9351"/>
                      <a:pt x="14827" y="7858"/>
                    </a:cubicBezTo>
                    <a:cubicBezTo>
                      <a:pt x="17215" y="6332"/>
                      <a:pt x="19025" y="4381"/>
                      <a:pt x="19796" y="1607"/>
                    </a:cubicBezTo>
                    <a:cubicBezTo>
                      <a:pt x="19924" y="1156"/>
                      <a:pt x="19816" y="637"/>
                      <a:pt x="19258" y="0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9"/>
              <p:cNvSpPr/>
              <p:nvPr/>
            </p:nvSpPr>
            <p:spPr>
              <a:xfrm>
                <a:off x="6409450" y="2231575"/>
                <a:ext cx="111500" cy="279875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1195" extrusionOk="0">
                    <a:moveTo>
                      <a:pt x="939" y="1"/>
                    </a:moveTo>
                    <a:lnTo>
                      <a:pt x="939" y="1"/>
                    </a:lnTo>
                    <a:cubicBezTo>
                      <a:pt x="3823" y="4126"/>
                      <a:pt x="1" y="9396"/>
                      <a:pt x="1847" y="11195"/>
                    </a:cubicBezTo>
                    <a:cubicBezTo>
                      <a:pt x="2036" y="10672"/>
                      <a:pt x="1589" y="10083"/>
                      <a:pt x="1905" y="9684"/>
                    </a:cubicBezTo>
                    <a:cubicBezTo>
                      <a:pt x="4460" y="6450"/>
                      <a:pt x="3568" y="1608"/>
                      <a:pt x="939" y="1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9"/>
              <p:cNvSpPr/>
              <p:nvPr/>
            </p:nvSpPr>
            <p:spPr>
              <a:xfrm>
                <a:off x="6394450" y="4075150"/>
                <a:ext cx="182875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7315" h="1953" extrusionOk="0">
                    <a:moveTo>
                      <a:pt x="1" y="0"/>
                    </a:moveTo>
                    <a:cubicBezTo>
                      <a:pt x="1176" y="729"/>
                      <a:pt x="2187" y="1358"/>
                      <a:pt x="3144" y="1953"/>
                    </a:cubicBezTo>
                    <a:cubicBezTo>
                      <a:pt x="4438" y="1347"/>
                      <a:pt x="5825" y="697"/>
                      <a:pt x="7315" y="0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6194000" y="2641900"/>
                <a:ext cx="932075" cy="593675"/>
              </a:xfrm>
              <a:custGeom>
                <a:avLst/>
                <a:gdLst/>
                <a:ahLst/>
                <a:cxnLst/>
                <a:rect l="l" t="t" r="r" b="b"/>
                <a:pathLst>
                  <a:path w="37283" h="23747" extrusionOk="0">
                    <a:moveTo>
                      <a:pt x="37280" y="0"/>
                    </a:moveTo>
                    <a:cubicBezTo>
                      <a:pt x="37280" y="0"/>
                      <a:pt x="36811" y="670"/>
                      <a:pt x="36215" y="2009"/>
                    </a:cubicBezTo>
                    <a:cubicBezTo>
                      <a:pt x="35918" y="2678"/>
                      <a:pt x="35592" y="3511"/>
                      <a:pt x="35274" y="4499"/>
                    </a:cubicBezTo>
                    <a:cubicBezTo>
                      <a:pt x="34956" y="5475"/>
                      <a:pt x="34645" y="6596"/>
                      <a:pt x="34312" y="7835"/>
                    </a:cubicBezTo>
                    <a:lnTo>
                      <a:pt x="34312" y="7835"/>
                    </a:lnTo>
                    <a:cubicBezTo>
                      <a:pt x="32198" y="7939"/>
                      <a:pt x="29722" y="8208"/>
                      <a:pt x="27136" y="9037"/>
                    </a:cubicBezTo>
                    <a:cubicBezTo>
                      <a:pt x="25836" y="9454"/>
                      <a:pt x="24518" y="10040"/>
                      <a:pt x="23276" y="10843"/>
                    </a:cubicBezTo>
                    <a:cubicBezTo>
                      <a:pt x="22649" y="11232"/>
                      <a:pt x="22064" y="11709"/>
                      <a:pt x="21493" y="12211"/>
                    </a:cubicBezTo>
                    <a:cubicBezTo>
                      <a:pt x="21225" y="12481"/>
                      <a:pt x="20941" y="12739"/>
                      <a:pt x="20687" y="13034"/>
                    </a:cubicBezTo>
                    <a:cubicBezTo>
                      <a:pt x="20430" y="13328"/>
                      <a:pt x="20218" y="13656"/>
                      <a:pt x="20017" y="13991"/>
                    </a:cubicBezTo>
                    <a:cubicBezTo>
                      <a:pt x="19159" y="15471"/>
                      <a:pt x="18655" y="17070"/>
                      <a:pt x="17797" y="18405"/>
                    </a:cubicBezTo>
                    <a:cubicBezTo>
                      <a:pt x="16878" y="19686"/>
                      <a:pt x="15690" y="20711"/>
                      <a:pt x="14451" y="21473"/>
                    </a:cubicBezTo>
                    <a:cubicBezTo>
                      <a:pt x="13207" y="22237"/>
                      <a:pt x="11901" y="22750"/>
                      <a:pt x="10645" y="23084"/>
                    </a:cubicBezTo>
                    <a:cubicBezTo>
                      <a:pt x="9383" y="23404"/>
                      <a:pt x="8175" y="23551"/>
                      <a:pt x="7072" y="23614"/>
                    </a:cubicBezTo>
                    <a:cubicBezTo>
                      <a:pt x="6825" y="23623"/>
                      <a:pt x="6584" y="23627"/>
                      <a:pt x="6349" y="23627"/>
                    </a:cubicBezTo>
                    <a:cubicBezTo>
                      <a:pt x="4463" y="23627"/>
                      <a:pt x="2933" y="23363"/>
                      <a:pt x="1863" y="23113"/>
                    </a:cubicBezTo>
                    <a:cubicBezTo>
                      <a:pt x="1562" y="23038"/>
                      <a:pt x="1292" y="22980"/>
                      <a:pt x="1062" y="22914"/>
                    </a:cubicBezTo>
                    <a:cubicBezTo>
                      <a:pt x="836" y="22845"/>
                      <a:pt x="643" y="22787"/>
                      <a:pt x="483" y="22737"/>
                    </a:cubicBezTo>
                    <a:cubicBezTo>
                      <a:pt x="335" y="22692"/>
                      <a:pt x="215" y="22657"/>
                      <a:pt x="126" y="22632"/>
                    </a:cubicBezTo>
                    <a:cubicBezTo>
                      <a:pt x="54" y="22611"/>
                      <a:pt x="12" y="22601"/>
                      <a:pt x="4" y="22601"/>
                    </a:cubicBezTo>
                    <a:cubicBezTo>
                      <a:pt x="3" y="22601"/>
                      <a:pt x="3" y="22601"/>
                      <a:pt x="3" y="22602"/>
                    </a:cubicBezTo>
                    <a:cubicBezTo>
                      <a:pt x="1" y="22605"/>
                      <a:pt x="41" y="22621"/>
                      <a:pt x="121" y="22650"/>
                    </a:cubicBezTo>
                    <a:cubicBezTo>
                      <a:pt x="207" y="22679"/>
                      <a:pt x="325" y="22719"/>
                      <a:pt x="472" y="22771"/>
                    </a:cubicBezTo>
                    <a:cubicBezTo>
                      <a:pt x="632" y="22823"/>
                      <a:pt x="823" y="22889"/>
                      <a:pt x="1047" y="22964"/>
                    </a:cubicBezTo>
                    <a:cubicBezTo>
                      <a:pt x="1276" y="23036"/>
                      <a:pt x="1546" y="23097"/>
                      <a:pt x="1845" y="23178"/>
                    </a:cubicBezTo>
                    <a:cubicBezTo>
                      <a:pt x="2945" y="23455"/>
                      <a:pt x="4536" y="23746"/>
                      <a:pt x="6504" y="23746"/>
                    </a:cubicBezTo>
                    <a:cubicBezTo>
                      <a:pt x="6691" y="23746"/>
                      <a:pt x="6882" y="23743"/>
                      <a:pt x="7076" y="23738"/>
                    </a:cubicBezTo>
                    <a:cubicBezTo>
                      <a:pt x="8189" y="23682"/>
                      <a:pt x="9406" y="23541"/>
                      <a:pt x="10681" y="23223"/>
                    </a:cubicBezTo>
                    <a:cubicBezTo>
                      <a:pt x="11951" y="22893"/>
                      <a:pt x="13272" y="22380"/>
                      <a:pt x="14536" y="21610"/>
                    </a:cubicBezTo>
                    <a:cubicBezTo>
                      <a:pt x="15794" y="20840"/>
                      <a:pt x="16994" y="19814"/>
                      <a:pt x="17939" y="18498"/>
                    </a:cubicBezTo>
                    <a:cubicBezTo>
                      <a:pt x="18817" y="17136"/>
                      <a:pt x="19323" y="15535"/>
                      <a:pt x="20168" y="14080"/>
                    </a:cubicBezTo>
                    <a:cubicBezTo>
                      <a:pt x="20364" y="13750"/>
                      <a:pt x="20573" y="13430"/>
                      <a:pt x="20820" y="13146"/>
                    </a:cubicBezTo>
                    <a:cubicBezTo>
                      <a:pt x="21065" y="12861"/>
                      <a:pt x="21346" y="12604"/>
                      <a:pt x="21611" y="12338"/>
                    </a:cubicBezTo>
                    <a:cubicBezTo>
                      <a:pt x="22174" y="11842"/>
                      <a:pt x="22749" y="11371"/>
                      <a:pt x="23370" y="10985"/>
                    </a:cubicBezTo>
                    <a:cubicBezTo>
                      <a:pt x="24595" y="10192"/>
                      <a:pt x="25898" y="9610"/>
                      <a:pt x="27186" y="9193"/>
                    </a:cubicBezTo>
                    <a:cubicBezTo>
                      <a:pt x="29770" y="8356"/>
                      <a:pt x="32253" y="8078"/>
                      <a:pt x="34367" y="7962"/>
                    </a:cubicBezTo>
                    <a:lnTo>
                      <a:pt x="34415" y="7960"/>
                    </a:lnTo>
                    <a:lnTo>
                      <a:pt x="34427" y="7914"/>
                    </a:lnTo>
                    <a:cubicBezTo>
                      <a:pt x="34757" y="6656"/>
                      <a:pt x="35062" y="5518"/>
                      <a:pt x="35374" y="4532"/>
                    </a:cubicBezTo>
                    <a:cubicBezTo>
                      <a:pt x="35681" y="3544"/>
                      <a:pt x="35997" y="2709"/>
                      <a:pt x="36281" y="2038"/>
                    </a:cubicBezTo>
                    <a:cubicBezTo>
                      <a:pt x="36566" y="1366"/>
                      <a:pt x="36825" y="861"/>
                      <a:pt x="37004" y="519"/>
                    </a:cubicBezTo>
                    <a:cubicBezTo>
                      <a:pt x="37093" y="357"/>
                      <a:pt x="37163" y="230"/>
                      <a:pt x="37213" y="135"/>
                    </a:cubicBezTo>
                    <a:cubicBezTo>
                      <a:pt x="37261" y="47"/>
                      <a:pt x="37282" y="2"/>
                      <a:pt x="37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9"/>
              <p:cNvSpPr/>
              <p:nvPr/>
            </p:nvSpPr>
            <p:spPr>
              <a:xfrm>
                <a:off x="6399400" y="3161675"/>
                <a:ext cx="592525" cy="534050"/>
              </a:xfrm>
              <a:custGeom>
                <a:avLst/>
                <a:gdLst/>
                <a:ahLst/>
                <a:cxnLst/>
                <a:rect l="l" t="t" r="r" b="b"/>
                <a:pathLst>
                  <a:path w="23701" h="21362" extrusionOk="0">
                    <a:moveTo>
                      <a:pt x="23700" y="1"/>
                    </a:moveTo>
                    <a:cubicBezTo>
                      <a:pt x="23697" y="1"/>
                      <a:pt x="23674" y="20"/>
                      <a:pt x="23633" y="59"/>
                    </a:cubicBezTo>
                    <a:cubicBezTo>
                      <a:pt x="23583" y="105"/>
                      <a:pt x="23521" y="165"/>
                      <a:pt x="23444" y="238"/>
                    </a:cubicBezTo>
                    <a:cubicBezTo>
                      <a:pt x="23274" y="391"/>
                      <a:pt x="23024" y="616"/>
                      <a:pt x="22669" y="865"/>
                    </a:cubicBezTo>
                    <a:cubicBezTo>
                      <a:pt x="21968" y="1374"/>
                      <a:pt x="20844" y="1965"/>
                      <a:pt x="19352" y="2397"/>
                    </a:cubicBezTo>
                    <a:cubicBezTo>
                      <a:pt x="17865" y="2848"/>
                      <a:pt x="16024" y="3093"/>
                      <a:pt x="14016" y="3570"/>
                    </a:cubicBezTo>
                    <a:cubicBezTo>
                      <a:pt x="13015" y="3817"/>
                      <a:pt x="11967" y="4137"/>
                      <a:pt x="10964" y="4662"/>
                    </a:cubicBezTo>
                    <a:cubicBezTo>
                      <a:pt x="9964" y="5181"/>
                      <a:pt x="8998" y="5897"/>
                      <a:pt x="8280" y="6871"/>
                    </a:cubicBezTo>
                    <a:cubicBezTo>
                      <a:pt x="7919" y="7353"/>
                      <a:pt x="7644" y="7893"/>
                      <a:pt x="7464" y="8451"/>
                    </a:cubicBezTo>
                    <a:cubicBezTo>
                      <a:pt x="7279" y="9007"/>
                      <a:pt x="7169" y="9572"/>
                      <a:pt x="7063" y="10120"/>
                    </a:cubicBezTo>
                    <a:cubicBezTo>
                      <a:pt x="6955" y="10670"/>
                      <a:pt x="6851" y="11208"/>
                      <a:pt x="6689" y="11715"/>
                    </a:cubicBezTo>
                    <a:cubicBezTo>
                      <a:pt x="6534" y="12227"/>
                      <a:pt x="6305" y="12695"/>
                      <a:pt x="6029" y="13122"/>
                    </a:cubicBezTo>
                    <a:cubicBezTo>
                      <a:pt x="5471" y="13975"/>
                      <a:pt x="4752" y="14644"/>
                      <a:pt x="4067" y="15244"/>
                    </a:cubicBezTo>
                    <a:cubicBezTo>
                      <a:pt x="3380" y="15846"/>
                      <a:pt x="2714" y="16380"/>
                      <a:pt x="2155" y="16930"/>
                    </a:cubicBezTo>
                    <a:cubicBezTo>
                      <a:pt x="1032" y="18020"/>
                      <a:pt x="372" y="19157"/>
                      <a:pt x="168" y="20013"/>
                    </a:cubicBezTo>
                    <a:cubicBezTo>
                      <a:pt x="50" y="20438"/>
                      <a:pt x="48" y="20783"/>
                      <a:pt x="42" y="21011"/>
                    </a:cubicBezTo>
                    <a:cubicBezTo>
                      <a:pt x="50" y="21117"/>
                      <a:pt x="56" y="21203"/>
                      <a:pt x="60" y="21273"/>
                    </a:cubicBezTo>
                    <a:cubicBezTo>
                      <a:pt x="65" y="21329"/>
                      <a:pt x="69" y="21360"/>
                      <a:pt x="73" y="21360"/>
                    </a:cubicBezTo>
                    <a:cubicBezTo>
                      <a:pt x="73" y="21360"/>
                      <a:pt x="73" y="21360"/>
                      <a:pt x="73" y="21360"/>
                    </a:cubicBezTo>
                    <a:lnTo>
                      <a:pt x="73" y="21362"/>
                    </a:lnTo>
                    <a:cubicBezTo>
                      <a:pt x="73" y="21362"/>
                      <a:pt x="73" y="21362"/>
                      <a:pt x="73" y="21362"/>
                    </a:cubicBezTo>
                    <a:cubicBezTo>
                      <a:pt x="102" y="21362"/>
                      <a:pt x="0" y="20868"/>
                      <a:pt x="231" y="20030"/>
                    </a:cubicBezTo>
                    <a:cubicBezTo>
                      <a:pt x="453" y="19195"/>
                      <a:pt x="1117" y="18088"/>
                      <a:pt x="2242" y="17019"/>
                    </a:cubicBezTo>
                    <a:cubicBezTo>
                      <a:pt x="2797" y="16481"/>
                      <a:pt x="3469" y="15954"/>
                      <a:pt x="4161" y="15354"/>
                    </a:cubicBezTo>
                    <a:cubicBezTo>
                      <a:pt x="4852" y="14756"/>
                      <a:pt x="5587" y="14083"/>
                      <a:pt x="6164" y="13209"/>
                    </a:cubicBezTo>
                    <a:cubicBezTo>
                      <a:pt x="6447" y="12775"/>
                      <a:pt x="6689" y="12288"/>
                      <a:pt x="6849" y="11766"/>
                    </a:cubicBezTo>
                    <a:cubicBezTo>
                      <a:pt x="7015" y="11247"/>
                      <a:pt x="7121" y="10702"/>
                      <a:pt x="7229" y="10155"/>
                    </a:cubicBezTo>
                    <a:cubicBezTo>
                      <a:pt x="7339" y="9605"/>
                      <a:pt x="7449" y="9047"/>
                      <a:pt x="7628" y="8505"/>
                    </a:cubicBezTo>
                    <a:cubicBezTo>
                      <a:pt x="7806" y="7963"/>
                      <a:pt x="8070" y="7444"/>
                      <a:pt x="8419" y="6975"/>
                    </a:cubicBezTo>
                    <a:cubicBezTo>
                      <a:pt x="9116" y="6030"/>
                      <a:pt x="10061" y="5326"/>
                      <a:pt x="11043" y="4814"/>
                    </a:cubicBezTo>
                    <a:cubicBezTo>
                      <a:pt x="12027" y="4297"/>
                      <a:pt x="13061" y="3975"/>
                      <a:pt x="14055" y="3726"/>
                    </a:cubicBezTo>
                    <a:cubicBezTo>
                      <a:pt x="16047" y="3244"/>
                      <a:pt x="17894" y="2985"/>
                      <a:pt x="19387" y="2515"/>
                    </a:cubicBezTo>
                    <a:cubicBezTo>
                      <a:pt x="20884" y="2065"/>
                      <a:pt x="22015" y="1452"/>
                      <a:pt x="22709" y="921"/>
                    </a:cubicBezTo>
                    <a:cubicBezTo>
                      <a:pt x="23411" y="396"/>
                      <a:pt x="23701" y="1"/>
                      <a:pt x="23701" y="1"/>
                    </a:cubicBezTo>
                    <a:cubicBezTo>
                      <a:pt x="23701" y="1"/>
                      <a:pt x="23701" y="1"/>
                      <a:pt x="237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9"/>
              <p:cNvSpPr/>
              <p:nvPr/>
            </p:nvSpPr>
            <p:spPr>
              <a:xfrm>
                <a:off x="6987900" y="3156125"/>
                <a:ext cx="117800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369" extrusionOk="0">
                    <a:moveTo>
                      <a:pt x="2152" y="1"/>
                    </a:moveTo>
                    <a:cubicBezTo>
                      <a:pt x="1578" y="1"/>
                      <a:pt x="1062" y="48"/>
                      <a:pt x="684" y="105"/>
                    </a:cubicBezTo>
                    <a:cubicBezTo>
                      <a:pt x="257" y="171"/>
                      <a:pt x="1" y="240"/>
                      <a:pt x="5" y="263"/>
                    </a:cubicBezTo>
                    <a:cubicBezTo>
                      <a:pt x="6" y="270"/>
                      <a:pt x="26" y="273"/>
                      <a:pt x="62" y="273"/>
                    </a:cubicBezTo>
                    <a:cubicBezTo>
                      <a:pt x="276" y="273"/>
                      <a:pt x="1059" y="173"/>
                      <a:pt x="2035" y="173"/>
                    </a:cubicBezTo>
                    <a:cubicBezTo>
                      <a:pt x="2141" y="173"/>
                      <a:pt x="2249" y="174"/>
                      <a:pt x="2358" y="177"/>
                    </a:cubicBezTo>
                    <a:cubicBezTo>
                      <a:pt x="3517" y="197"/>
                      <a:pt x="4469" y="368"/>
                      <a:pt x="4670" y="368"/>
                    </a:cubicBezTo>
                    <a:cubicBezTo>
                      <a:pt x="4694" y="368"/>
                      <a:pt x="4707" y="366"/>
                      <a:pt x="4708" y="360"/>
                    </a:cubicBezTo>
                    <a:cubicBezTo>
                      <a:pt x="4712" y="339"/>
                      <a:pt x="4459" y="256"/>
                      <a:pt x="4035" y="175"/>
                    </a:cubicBezTo>
                    <a:cubicBezTo>
                      <a:pt x="3614" y="92"/>
                      <a:pt x="3020" y="16"/>
                      <a:pt x="2362" y="3"/>
                    </a:cubicBezTo>
                    <a:cubicBezTo>
                      <a:pt x="2291" y="1"/>
                      <a:pt x="2221" y="1"/>
                      <a:pt x="21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9"/>
              <p:cNvSpPr/>
              <p:nvPr/>
            </p:nvSpPr>
            <p:spPr>
              <a:xfrm>
                <a:off x="6986750" y="3090850"/>
                <a:ext cx="12600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972" extrusionOk="0">
                    <a:moveTo>
                      <a:pt x="78" y="1"/>
                    </a:moveTo>
                    <a:cubicBezTo>
                      <a:pt x="77" y="1"/>
                      <a:pt x="76" y="1"/>
                      <a:pt x="76" y="2"/>
                    </a:cubicBezTo>
                    <a:cubicBezTo>
                      <a:pt x="24" y="23"/>
                      <a:pt x="330" y="654"/>
                      <a:pt x="317" y="1489"/>
                    </a:cubicBezTo>
                    <a:cubicBezTo>
                      <a:pt x="317" y="2325"/>
                      <a:pt x="0" y="2950"/>
                      <a:pt x="51" y="2971"/>
                    </a:cubicBezTo>
                    <a:cubicBezTo>
                      <a:pt x="51" y="2971"/>
                      <a:pt x="52" y="2972"/>
                      <a:pt x="53" y="2972"/>
                    </a:cubicBezTo>
                    <a:cubicBezTo>
                      <a:pt x="99" y="2972"/>
                      <a:pt x="489" y="2357"/>
                      <a:pt x="490" y="1489"/>
                    </a:cubicBezTo>
                    <a:cubicBezTo>
                      <a:pt x="504" y="623"/>
                      <a:pt x="124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9"/>
              <p:cNvSpPr/>
              <p:nvPr/>
            </p:nvSpPr>
            <p:spPr>
              <a:xfrm>
                <a:off x="6723075" y="3272950"/>
                <a:ext cx="12957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5183" h="12544" extrusionOk="0">
                    <a:moveTo>
                      <a:pt x="24" y="0"/>
                    </a:moveTo>
                    <a:cubicBezTo>
                      <a:pt x="22" y="0"/>
                      <a:pt x="22" y="0"/>
                      <a:pt x="21" y="1"/>
                    </a:cubicBezTo>
                    <a:cubicBezTo>
                      <a:pt x="0" y="41"/>
                      <a:pt x="832" y="294"/>
                      <a:pt x="1912" y="1133"/>
                    </a:cubicBezTo>
                    <a:cubicBezTo>
                      <a:pt x="2450" y="1550"/>
                      <a:pt x="3033" y="2123"/>
                      <a:pt x="3552" y="2858"/>
                    </a:cubicBezTo>
                    <a:cubicBezTo>
                      <a:pt x="4071" y="3589"/>
                      <a:pt x="4511" y="4490"/>
                      <a:pt x="4758" y="5497"/>
                    </a:cubicBezTo>
                    <a:cubicBezTo>
                      <a:pt x="4993" y="6504"/>
                      <a:pt x="5010" y="7507"/>
                      <a:pt x="4881" y="8395"/>
                    </a:cubicBezTo>
                    <a:cubicBezTo>
                      <a:pt x="4752" y="9284"/>
                      <a:pt x="4493" y="10060"/>
                      <a:pt x="4204" y="10675"/>
                    </a:cubicBezTo>
                    <a:cubicBezTo>
                      <a:pt x="3621" y="11912"/>
                      <a:pt x="2994" y="12516"/>
                      <a:pt x="3031" y="12543"/>
                    </a:cubicBezTo>
                    <a:cubicBezTo>
                      <a:pt x="3031" y="12543"/>
                      <a:pt x="3031" y="12543"/>
                      <a:pt x="3032" y="12543"/>
                    </a:cubicBezTo>
                    <a:cubicBezTo>
                      <a:pt x="3039" y="12543"/>
                      <a:pt x="3077" y="12507"/>
                      <a:pt x="3145" y="12437"/>
                    </a:cubicBezTo>
                    <a:cubicBezTo>
                      <a:pt x="3212" y="12361"/>
                      <a:pt x="3320" y="12257"/>
                      <a:pt x="3438" y="12105"/>
                    </a:cubicBezTo>
                    <a:cubicBezTo>
                      <a:pt x="3685" y="11808"/>
                      <a:pt x="4007" y="11347"/>
                      <a:pt x="4314" y="10727"/>
                    </a:cubicBezTo>
                    <a:cubicBezTo>
                      <a:pt x="4625" y="10110"/>
                      <a:pt x="4900" y="9325"/>
                      <a:pt x="5039" y="8418"/>
                    </a:cubicBezTo>
                    <a:cubicBezTo>
                      <a:pt x="5182" y="7513"/>
                      <a:pt x="5169" y="6489"/>
                      <a:pt x="4927" y="5455"/>
                    </a:cubicBezTo>
                    <a:cubicBezTo>
                      <a:pt x="4675" y="4426"/>
                      <a:pt x="4219" y="3506"/>
                      <a:pt x="3683" y="2765"/>
                    </a:cubicBezTo>
                    <a:cubicBezTo>
                      <a:pt x="3147" y="2021"/>
                      <a:pt x="2543" y="1444"/>
                      <a:pt x="1987" y="1035"/>
                    </a:cubicBezTo>
                    <a:cubicBezTo>
                      <a:pt x="1432" y="624"/>
                      <a:pt x="936" y="358"/>
                      <a:pt x="583" y="207"/>
                    </a:cubicBezTo>
                    <a:cubicBezTo>
                      <a:pt x="409" y="124"/>
                      <a:pt x="262" y="82"/>
                      <a:pt x="170" y="45"/>
                    </a:cubicBezTo>
                    <a:cubicBezTo>
                      <a:pt x="84" y="14"/>
                      <a:pt x="35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6791800" y="3425500"/>
                <a:ext cx="342025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13681" h="14711" extrusionOk="0">
                    <a:moveTo>
                      <a:pt x="10429" y="0"/>
                    </a:moveTo>
                    <a:cubicBezTo>
                      <a:pt x="10429" y="0"/>
                      <a:pt x="10428" y="1"/>
                      <a:pt x="10428" y="1"/>
                    </a:cubicBezTo>
                    <a:cubicBezTo>
                      <a:pt x="10424" y="7"/>
                      <a:pt x="10490" y="65"/>
                      <a:pt x="10619" y="169"/>
                    </a:cubicBezTo>
                    <a:cubicBezTo>
                      <a:pt x="10748" y="273"/>
                      <a:pt x="10932" y="435"/>
                      <a:pt x="11159" y="653"/>
                    </a:cubicBezTo>
                    <a:cubicBezTo>
                      <a:pt x="11611" y="1089"/>
                      <a:pt x="12234" y="1774"/>
                      <a:pt x="12743" y="2777"/>
                    </a:cubicBezTo>
                    <a:cubicBezTo>
                      <a:pt x="12996" y="3277"/>
                      <a:pt x="13218" y="3856"/>
                      <a:pt x="13355" y="4498"/>
                    </a:cubicBezTo>
                    <a:cubicBezTo>
                      <a:pt x="13482" y="5142"/>
                      <a:pt x="13523" y="5854"/>
                      <a:pt x="13409" y="6584"/>
                    </a:cubicBezTo>
                    <a:cubicBezTo>
                      <a:pt x="13283" y="7307"/>
                      <a:pt x="13023" y="8054"/>
                      <a:pt x="12589" y="8729"/>
                    </a:cubicBezTo>
                    <a:cubicBezTo>
                      <a:pt x="12377" y="9068"/>
                      <a:pt x="12122" y="9393"/>
                      <a:pt x="11827" y="9680"/>
                    </a:cubicBezTo>
                    <a:cubicBezTo>
                      <a:pt x="11535" y="9973"/>
                      <a:pt x="11204" y="10236"/>
                      <a:pt x="10835" y="10444"/>
                    </a:cubicBezTo>
                    <a:cubicBezTo>
                      <a:pt x="10106" y="10894"/>
                      <a:pt x="9270" y="11023"/>
                      <a:pt x="8468" y="11146"/>
                    </a:cubicBezTo>
                    <a:cubicBezTo>
                      <a:pt x="7669" y="11270"/>
                      <a:pt x="6855" y="11440"/>
                      <a:pt x="6234" y="11908"/>
                    </a:cubicBezTo>
                    <a:cubicBezTo>
                      <a:pt x="5618" y="12375"/>
                      <a:pt x="5213" y="12979"/>
                      <a:pt x="4775" y="13469"/>
                    </a:cubicBezTo>
                    <a:cubicBezTo>
                      <a:pt x="4347" y="13965"/>
                      <a:pt x="3857" y="14362"/>
                      <a:pt x="3319" y="14501"/>
                    </a:cubicBezTo>
                    <a:cubicBezTo>
                      <a:pt x="3080" y="14571"/>
                      <a:pt x="2844" y="14599"/>
                      <a:pt x="2617" y="14599"/>
                    </a:cubicBezTo>
                    <a:cubicBezTo>
                      <a:pt x="2339" y="14599"/>
                      <a:pt x="2076" y="14556"/>
                      <a:pt x="1841" y="14495"/>
                    </a:cubicBezTo>
                    <a:cubicBezTo>
                      <a:pt x="1409" y="14386"/>
                      <a:pt x="1063" y="14210"/>
                      <a:pt x="793" y="14054"/>
                    </a:cubicBezTo>
                    <a:cubicBezTo>
                      <a:pt x="268" y="13739"/>
                      <a:pt x="27" y="13480"/>
                      <a:pt x="2" y="13480"/>
                    </a:cubicBezTo>
                    <a:cubicBezTo>
                      <a:pt x="1" y="13480"/>
                      <a:pt x="1" y="13480"/>
                      <a:pt x="0" y="13481"/>
                    </a:cubicBezTo>
                    <a:cubicBezTo>
                      <a:pt x="0" y="13481"/>
                      <a:pt x="220" y="13764"/>
                      <a:pt x="757" y="14110"/>
                    </a:cubicBezTo>
                    <a:cubicBezTo>
                      <a:pt x="1027" y="14279"/>
                      <a:pt x="1376" y="14467"/>
                      <a:pt x="1816" y="14588"/>
                    </a:cubicBezTo>
                    <a:cubicBezTo>
                      <a:pt x="2068" y="14660"/>
                      <a:pt x="2356" y="14711"/>
                      <a:pt x="2664" y="14711"/>
                    </a:cubicBezTo>
                    <a:cubicBezTo>
                      <a:pt x="2885" y="14711"/>
                      <a:pt x="3116" y="14685"/>
                      <a:pt x="3351" y="14621"/>
                    </a:cubicBezTo>
                    <a:cubicBezTo>
                      <a:pt x="3923" y="14480"/>
                      <a:pt x="4443" y="14065"/>
                      <a:pt x="4883" y="13566"/>
                    </a:cubicBezTo>
                    <a:cubicBezTo>
                      <a:pt x="5333" y="13072"/>
                      <a:pt x="5740" y="12476"/>
                      <a:pt x="6328" y="12040"/>
                    </a:cubicBezTo>
                    <a:cubicBezTo>
                      <a:pt x="6917" y="11598"/>
                      <a:pt x="7696" y="11436"/>
                      <a:pt x="8495" y="11316"/>
                    </a:cubicBezTo>
                    <a:cubicBezTo>
                      <a:pt x="8894" y="11252"/>
                      <a:pt x="9309" y="11191"/>
                      <a:pt x="9722" y="11086"/>
                    </a:cubicBezTo>
                    <a:cubicBezTo>
                      <a:pt x="10135" y="10980"/>
                      <a:pt x="10544" y="10818"/>
                      <a:pt x="10922" y="10595"/>
                    </a:cubicBezTo>
                    <a:cubicBezTo>
                      <a:pt x="11306" y="10378"/>
                      <a:pt x="11649" y="10106"/>
                      <a:pt x="11950" y="9804"/>
                    </a:cubicBezTo>
                    <a:cubicBezTo>
                      <a:pt x="12255" y="9504"/>
                      <a:pt x="12515" y="9171"/>
                      <a:pt x="12734" y="8820"/>
                    </a:cubicBezTo>
                    <a:cubicBezTo>
                      <a:pt x="13179" y="8123"/>
                      <a:pt x="13442" y="7355"/>
                      <a:pt x="13567" y="6607"/>
                    </a:cubicBezTo>
                    <a:cubicBezTo>
                      <a:pt x="13681" y="5856"/>
                      <a:pt x="13633" y="5127"/>
                      <a:pt x="13496" y="4469"/>
                    </a:cubicBezTo>
                    <a:cubicBezTo>
                      <a:pt x="13351" y="3811"/>
                      <a:pt x="13117" y="3225"/>
                      <a:pt x="12853" y="2721"/>
                    </a:cubicBezTo>
                    <a:cubicBezTo>
                      <a:pt x="12321" y="1708"/>
                      <a:pt x="11674" y="1027"/>
                      <a:pt x="11206" y="603"/>
                    </a:cubicBezTo>
                    <a:cubicBezTo>
                      <a:pt x="10970" y="391"/>
                      <a:pt x="10777" y="236"/>
                      <a:pt x="10640" y="142"/>
                    </a:cubicBezTo>
                    <a:cubicBezTo>
                      <a:pt x="10510" y="50"/>
                      <a:pt x="10439" y="0"/>
                      <a:pt x="10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9"/>
              <p:cNvSpPr/>
              <p:nvPr/>
            </p:nvSpPr>
            <p:spPr>
              <a:xfrm>
                <a:off x="6719725" y="3804025"/>
                <a:ext cx="109275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5174" extrusionOk="0">
                    <a:moveTo>
                      <a:pt x="4292" y="1"/>
                    </a:moveTo>
                    <a:cubicBezTo>
                      <a:pt x="4261" y="3"/>
                      <a:pt x="4313" y="423"/>
                      <a:pt x="4211" y="1083"/>
                    </a:cubicBezTo>
                    <a:cubicBezTo>
                      <a:pt x="4112" y="1739"/>
                      <a:pt x="3815" y="2644"/>
                      <a:pt x="3165" y="3427"/>
                    </a:cubicBezTo>
                    <a:cubicBezTo>
                      <a:pt x="2515" y="4209"/>
                      <a:pt x="1679" y="4670"/>
                      <a:pt x="1054" y="4886"/>
                    </a:cubicBezTo>
                    <a:cubicBezTo>
                      <a:pt x="424" y="5108"/>
                      <a:pt x="1" y="5133"/>
                      <a:pt x="5" y="5165"/>
                    </a:cubicBezTo>
                    <a:cubicBezTo>
                      <a:pt x="5" y="5170"/>
                      <a:pt x="33" y="5174"/>
                      <a:pt x="88" y="5174"/>
                    </a:cubicBezTo>
                    <a:cubicBezTo>
                      <a:pt x="138" y="5174"/>
                      <a:pt x="210" y="5171"/>
                      <a:pt x="302" y="5163"/>
                    </a:cubicBezTo>
                    <a:cubicBezTo>
                      <a:pt x="491" y="5148"/>
                      <a:pt x="765" y="5102"/>
                      <a:pt x="1093" y="5003"/>
                    </a:cubicBezTo>
                    <a:cubicBezTo>
                      <a:pt x="1745" y="4810"/>
                      <a:pt x="2623" y="4353"/>
                      <a:pt x="3300" y="3539"/>
                    </a:cubicBezTo>
                    <a:cubicBezTo>
                      <a:pt x="3975" y="2723"/>
                      <a:pt x="4265" y="1776"/>
                      <a:pt x="4334" y="1100"/>
                    </a:cubicBezTo>
                    <a:cubicBezTo>
                      <a:pt x="4371" y="761"/>
                      <a:pt x="4365" y="483"/>
                      <a:pt x="4346" y="292"/>
                    </a:cubicBezTo>
                    <a:cubicBezTo>
                      <a:pt x="4326" y="103"/>
                      <a:pt x="4303" y="1"/>
                      <a:pt x="4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9"/>
              <p:cNvSpPr/>
              <p:nvPr/>
            </p:nvSpPr>
            <p:spPr>
              <a:xfrm>
                <a:off x="6441250" y="3931550"/>
                <a:ext cx="548325" cy="317375"/>
              </a:xfrm>
              <a:custGeom>
                <a:avLst/>
                <a:gdLst/>
                <a:ahLst/>
                <a:cxnLst/>
                <a:rect l="l" t="t" r="r" b="b"/>
                <a:pathLst>
                  <a:path w="21933" h="12695" extrusionOk="0">
                    <a:moveTo>
                      <a:pt x="21927" y="1"/>
                    </a:moveTo>
                    <a:cubicBezTo>
                      <a:pt x="21923" y="1"/>
                      <a:pt x="21909" y="80"/>
                      <a:pt x="21892" y="230"/>
                    </a:cubicBezTo>
                    <a:cubicBezTo>
                      <a:pt x="21876" y="383"/>
                      <a:pt x="21844" y="605"/>
                      <a:pt x="21788" y="890"/>
                    </a:cubicBezTo>
                    <a:cubicBezTo>
                      <a:pt x="21676" y="1455"/>
                      <a:pt x="21454" y="2281"/>
                      <a:pt x="20948" y="3199"/>
                    </a:cubicBezTo>
                    <a:cubicBezTo>
                      <a:pt x="20445" y="4114"/>
                      <a:pt x="19644" y="5127"/>
                      <a:pt x="18464" y="5895"/>
                    </a:cubicBezTo>
                    <a:cubicBezTo>
                      <a:pt x="17323" y="6647"/>
                      <a:pt x="15834" y="7169"/>
                      <a:pt x="14223" y="7169"/>
                    </a:cubicBezTo>
                    <a:cubicBezTo>
                      <a:pt x="14182" y="7169"/>
                      <a:pt x="14142" y="7169"/>
                      <a:pt x="14101" y="7168"/>
                    </a:cubicBezTo>
                    <a:lnTo>
                      <a:pt x="14053" y="7168"/>
                    </a:lnTo>
                    <a:lnTo>
                      <a:pt x="14026" y="7210"/>
                    </a:lnTo>
                    <a:cubicBezTo>
                      <a:pt x="13667" y="7805"/>
                      <a:pt x="13231" y="8391"/>
                      <a:pt x="12730" y="8937"/>
                    </a:cubicBezTo>
                    <a:cubicBezTo>
                      <a:pt x="11439" y="10355"/>
                      <a:pt x="9847" y="11345"/>
                      <a:pt x="8292" y="11910"/>
                    </a:cubicBezTo>
                    <a:cubicBezTo>
                      <a:pt x="6957" y="12389"/>
                      <a:pt x="5655" y="12563"/>
                      <a:pt x="4526" y="12563"/>
                    </a:cubicBezTo>
                    <a:cubicBezTo>
                      <a:pt x="4331" y="12563"/>
                      <a:pt x="4142" y="12558"/>
                      <a:pt x="3959" y="12549"/>
                    </a:cubicBezTo>
                    <a:cubicBezTo>
                      <a:pt x="2701" y="12485"/>
                      <a:pt x="1706" y="12230"/>
                      <a:pt x="1036" y="12020"/>
                    </a:cubicBezTo>
                    <a:cubicBezTo>
                      <a:pt x="701" y="11910"/>
                      <a:pt x="442" y="11819"/>
                      <a:pt x="270" y="11748"/>
                    </a:cubicBezTo>
                    <a:cubicBezTo>
                      <a:pt x="110" y="11687"/>
                      <a:pt x="19" y="11655"/>
                      <a:pt x="4" y="11655"/>
                    </a:cubicBezTo>
                    <a:cubicBezTo>
                      <a:pt x="3" y="11655"/>
                      <a:pt x="2" y="11655"/>
                      <a:pt x="2" y="11655"/>
                    </a:cubicBezTo>
                    <a:cubicBezTo>
                      <a:pt x="0" y="11661"/>
                      <a:pt x="89" y="11704"/>
                      <a:pt x="257" y="11781"/>
                    </a:cubicBezTo>
                    <a:cubicBezTo>
                      <a:pt x="425" y="11862"/>
                      <a:pt x="681" y="11964"/>
                      <a:pt x="1015" y="12084"/>
                    </a:cubicBezTo>
                    <a:cubicBezTo>
                      <a:pt x="1683" y="12317"/>
                      <a:pt x="2682" y="12591"/>
                      <a:pt x="3952" y="12672"/>
                    </a:cubicBezTo>
                    <a:cubicBezTo>
                      <a:pt x="4176" y="12687"/>
                      <a:pt x="4410" y="12695"/>
                      <a:pt x="4651" y="12695"/>
                    </a:cubicBezTo>
                    <a:cubicBezTo>
                      <a:pt x="5766" y="12695"/>
                      <a:pt x="7039" y="12524"/>
                      <a:pt x="8346" y="12063"/>
                    </a:cubicBezTo>
                    <a:cubicBezTo>
                      <a:pt x="9928" y="11497"/>
                      <a:pt x="11547" y="10496"/>
                      <a:pt x="12859" y="9057"/>
                    </a:cubicBezTo>
                    <a:cubicBezTo>
                      <a:pt x="13354" y="8514"/>
                      <a:pt x="13789" y="7933"/>
                      <a:pt x="14149" y="7342"/>
                    </a:cubicBezTo>
                    <a:lnTo>
                      <a:pt x="14149" y="7342"/>
                    </a:lnTo>
                    <a:cubicBezTo>
                      <a:pt x="14167" y="7342"/>
                      <a:pt x="14185" y="7342"/>
                      <a:pt x="14203" y="7342"/>
                    </a:cubicBezTo>
                    <a:cubicBezTo>
                      <a:pt x="15859" y="7342"/>
                      <a:pt x="17386" y="6801"/>
                      <a:pt x="18546" y="6022"/>
                    </a:cubicBezTo>
                    <a:cubicBezTo>
                      <a:pt x="19746" y="5229"/>
                      <a:pt x="20553" y="4189"/>
                      <a:pt x="21049" y="3255"/>
                    </a:cubicBezTo>
                    <a:cubicBezTo>
                      <a:pt x="21548" y="2314"/>
                      <a:pt x="21755" y="1475"/>
                      <a:pt x="21849" y="900"/>
                    </a:cubicBezTo>
                    <a:cubicBezTo>
                      <a:pt x="21896" y="612"/>
                      <a:pt x="21919" y="387"/>
                      <a:pt x="21925" y="234"/>
                    </a:cubicBezTo>
                    <a:cubicBezTo>
                      <a:pt x="21932" y="82"/>
                      <a:pt x="21932" y="1"/>
                      <a:pt x="219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9"/>
              <p:cNvSpPr/>
              <p:nvPr/>
            </p:nvSpPr>
            <p:spPr>
              <a:xfrm>
                <a:off x="7070675" y="3684150"/>
                <a:ext cx="615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6454" extrusionOk="0">
                    <a:moveTo>
                      <a:pt x="21" y="0"/>
                    </a:moveTo>
                    <a:cubicBezTo>
                      <a:pt x="20" y="0"/>
                      <a:pt x="18" y="1"/>
                      <a:pt x="18" y="2"/>
                    </a:cubicBezTo>
                    <a:cubicBezTo>
                      <a:pt x="0" y="25"/>
                      <a:pt x="334" y="260"/>
                      <a:pt x="768" y="742"/>
                    </a:cubicBezTo>
                    <a:cubicBezTo>
                      <a:pt x="1200" y="1221"/>
                      <a:pt x="1715" y="1977"/>
                      <a:pt x="1999" y="2922"/>
                    </a:cubicBezTo>
                    <a:cubicBezTo>
                      <a:pt x="2283" y="3868"/>
                      <a:pt x="2267" y="4782"/>
                      <a:pt x="2169" y="5421"/>
                    </a:cubicBezTo>
                    <a:cubicBezTo>
                      <a:pt x="2072" y="6061"/>
                      <a:pt x="1922" y="6441"/>
                      <a:pt x="1951" y="6453"/>
                    </a:cubicBezTo>
                    <a:cubicBezTo>
                      <a:pt x="1951" y="6453"/>
                      <a:pt x="1951" y="6453"/>
                      <a:pt x="1951" y="6453"/>
                    </a:cubicBezTo>
                    <a:cubicBezTo>
                      <a:pt x="1962" y="6453"/>
                      <a:pt x="2010" y="6363"/>
                      <a:pt x="2076" y="6195"/>
                    </a:cubicBezTo>
                    <a:cubicBezTo>
                      <a:pt x="2144" y="6023"/>
                      <a:pt x="2225" y="5766"/>
                      <a:pt x="2290" y="5442"/>
                    </a:cubicBezTo>
                    <a:cubicBezTo>
                      <a:pt x="2424" y="4796"/>
                      <a:pt x="2460" y="3850"/>
                      <a:pt x="2167" y="2872"/>
                    </a:cubicBezTo>
                    <a:cubicBezTo>
                      <a:pt x="1874" y="1894"/>
                      <a:pt x="1324" y="1124"/>
                      <a:pt x="859" y="658"/>
                    </a:cubicBezTo>
                    <a:cubicBezTo>
                      <a:pt x="625" y="422"/>
                      <a:pt x="417" y="252"/>
                      <a:pt x="267" y="146"/>
                    </a:cubicBezTo>
                    <a:cubicBezTo>
                      <a:pt x="127" y="49"/>
                      <a:pt x="4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9"/>
              <p:cNvSpPr/>
              <p:nvPr/>
            </p:nvSpPr>
            <p:spPr>
              <a:xfrm>
                <a:off x="7124700" y="3529825"/>
                <a:ext cx="1073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3319" extrusionOk="0">
                    <a:moveTo>
                      <a:pt x="4279" y="1"/>
                    </a:moveTo>
                    <a:cubicBezTo>
                      <a:pt x="4248" y="1"/>
                      <a:pt x="4220" y="339"/>
                      <a:pt x="4028" y="836"/>
                    </a:cubicBezTo>
                    <a:cubicBezTo>
                      <a:pt x="3839" y="1332"/>
                      <a:pt x="3448" y="1988"/>
                      <a:pt x="2796" y="2476"/>
                    </a:cubicBezTo>
                    <a:cubicBezTo>
                      <a:pt x="2144" y="2962"/>
                      <a:pt x="1403" y="3153"/>
                      <a:pt x="874" y="3194"/>
                    </a:cubicBezTo>
                    <a:cubicBezTo>
                      <a:pt x="737" y="3205"/>
                      <a:pt x="613" y="3209"/>
                      <a:pt x="504" y="3209"/>
                    </a:cubicBezTo>
                    <a:cubicBezTo>
                      <a:pt x="272" y="3209"/>
                      <a:pt x="110" y="3191"/>
                      <a:pt x="41" y="3191"/>
                    </a:cubicBezTo>
                    <a:cubicBezTo>
                      <a:pt x="16" y="3191"/>
                      <a:pt x="3" y="3194"/>
                      <a:pt x="2" y="3200"/>
                    </a:cubicBezTo>
                    <a:cubicBezTo>
                      <a:pt x="0" y="3211"/>
                      <a:pt x="81" y="3240"/>
                      <a:pt x="232" y="3269"/>
                    </a:cubicBezTo>
                    <a:cubicBezTo>
                      <a:pt x="363" y="3296"/>
                      <a:pt x="550" y="3319"/>
                      <a:pt x="781" y="3319"/>
                    </a:cubicBezTo>
                    <a:cubicBezTo>
                      <a:pt x="814" y="3319"/>
                      <a:pt x="847" y="3318"/>
                      <a:pt x="882" y="3317"/>
                    </a:cubicBezTo>
                    <a:cubicBezTo>
                      <a:pt x="1430" y="3308"/>
                      <a:pt x="2213" y="3128"/>
                      <a:pt x="2900" y="2615"/>
                    </a:cubicBezTo>
                    <a:cubicBezTo>
                      <a:pt x="3587" y="2102"/>
                      <a:pt x="3980" y="1400"/>
                      <a:pt x="4144" y="877"/>
                    </a:cubicBezTo>
                    <a:cubicBezTo>
                      <a:pt x="4229" y="614"/>
                      <a:pt x="4268" y="393"/>
                      <a:pt x="4281" y="240"/>
                    </a:cubicBezTo>
                    <a:cubicBezTo>
                      <a:pt x="4295" y="88"/>
                      <a:pt x="4291" y="1"/>
                      <a:pt x="4279" y="1"/>
                    </a:cubicBezTo>
                    <a:cubicBezTo>
                      <a:pt x="4279" y="1"/>
                      <a:pt x="4279" y="1"/>
                      <a:pt x="4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7154825" y="3136450"/>
                <a:ext cx="64475" cy="2343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9372" extrusionOk="0">
                    <a:moveTo>
                      <a:pt x="29" y="0"/>
                    </a:moveTo>
                    <a:cubicBezTo>
                      <a:pt x="29" y="0"/>
                      <a:pt x="28" y="1"/>
                      <a:pt x="28" y="1"/>
                    </a:cubicBezTo>
                    <a:lnTo>
                      <a:pt x="26" y="1"/>
                    </a:lnTo>
                    <a:cubicBezTo>
                      <a:pt x="1" y="20"/>
                      <a:pt x="346" y="458"/>
                      <a:pt x="794" y="1234"/>
                    </a:cubicBezTo>
                    <a:cubicBezTo>
                      <a:pt x="1020" y="1620"/>
                      <a:pt x="1255" y="2096"/>
                      <a:pt x="1486" y="2640"/>
                    </a:cubicBezTo>
                    <a:cubicBezTo>
                      <a:pt x="1708" y="3186"/>
                      <a:pt x="1919" y="3802"/>
                      <a:pt x="2081" y="4463"/>
                    </a:cubicBezTo>
                    <a:cubicBezTo>
                      <a:pt x="2237" y="5125"/>
                      <a:pt x="2331" y="5769"/>
                      <a:pt x="2384" y="6356"/>
                    </a:cubicBezTo>
                    <a:cubicBezTo>
                      <a:pt x="2426" y="6944"/>
                      <a:pt x="2434" y="7479"/>
                      <a:pt x="2409" y="7924"/>
                    </a:cubicBezTo>
                    <a:cubicBezTo>
                      <a:pt x="2364" y="8818"/>
                      <a:pt x="2256" y="9366"/>
                      <a:pt x="2289" y="9371"/>
                    </a:cubicBezTo>
                    <a:cubicBezTo>
                      <a:pt x="2289" y="9371"/>
                      <a:pt x="2289" y="9371"/>
                      <a:pt x="2289" y="9371"/>
                    </a:cubicBezTo>
                    <a:cubicBezTo>
                      <a:pt x="2301" y="9371"/>
                      <a:pt x="2336" y="9236"/>
                      <a:pt x="2387" y="8991"/>
                    </a:cubicBezTo>
                    <a:cubicBezTo>
                      <a:pt x="2443" y="8744"/>
                      <a:pt x="2494" y="8382"/>
                      <a:pt x="2532" y="7932"/>
                    </a:cubicBezTo>
                    <a:cubicBezTo>
                      <a:pt x="2573" y="7483"/>
                      <a:pt x="2578" y="6942"/>
                      <a:pt x="2544" y="6344"/>
                    </a:cubicBezTo>
                    <a:cubicBezTo>
                      <a:pt x="2499" y="5748"/>
                      <a:pt x="2411" y="5094"/>
                      <a:pt x="2250" y="4421"/>
                    </a:cubicBezTo>
                    <a:cubicBezTo>
                      <a:pt x="2085" y="3751"/>
                      <a:pt x="1867" y="3128"/>
                      <a:pt x="1635" y="2576"/>
                    </a:cubicBezTo>
                    <a:cubicBezTo>
                      <a:pt x="1392" y="2030"/>
                      <a:pt x="1141" y="1552"/>
                      <a:pt x="900" y="1170"/>
                    </a:cubicBezTo>
                    <a:cubicBezTo>
                      <a:pt x="661" y="786"/>
                      <a:pt x="449" y="489"/>
                      <a:pt x="288" y="294"/>
                    </a:cubicBezTo>
                    <a:cubicBezTo>
                      <a:pt x="134" y="104"/>
                      <a:pt x="4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9"/>
              <p:cNvSpPr/>
              <p:nvPr/>
            </p:nvSpPr>
            <p:spPr>
              <a:xfrm>
                <a:off x="7226650" y="2828600"/>
                <a:ext cx="7497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8953" extrusionOk="0">
                    <a:moveTo>
                      <a:pt x="1216" y="0"/>
                    </a:moveTo>
                    <a:lnTo>
                      <a:pt x="1216" y="0"/>
                    </a:lnTo>
                    <a:cubicBezTo>
                      <a:pt x="2161" y="1283"/>
                      <a:pt x="2227" y="3068"/>
                      <a:pt x="1961" y="4638"/>
                    </a:cubicBezTo>
                    <a:cubicBezTo>
                      <a:pt x="1693" y="6209"/>
                      <a:pt x="934" y="7661"/>
                      <a:pt x="1" y="8952"/>
                    </a:cubicBezTo>
                    <a:cubicBezTo>
                      <a:pt x="1666" y="8337"/>
                      <a:pt x="2449" y="6446"/>
                      <a:pt x="2725" y="4692"/>
                    </a:cubicBezTo>
                    <a:cubicBezTo>
                      <a:pt x="2999" y="2941"/>
                      <a:pt x="2613" y="1096"/>
                      <a:pt x="1216" y="0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9"/>
              <p:cNvSpPr/>
              <p:nvPr/>
            </p:nvSpPr>
            <p:spPr>
              <a:xfrm>
                <a:off x="7227900" y="2828575"/>
                <a:ext cx="73575" cy="221300"/>
              </a:xfrm>
              <a:custGeom>
                <a:avLst/>
                <a:gdLst/>
                <a:ahLst/>
                <a:cxnLst/>
                <a:rect l="l" t="t" r="r" b="b"/>
                <a:pathLst>
                  <a:path w="2943" h="8852" extrusionOk="0">
                    <a:moveTo>
                      <a:pt x="1167" y="1"/>
                    </a:moveTo>
                    <a:cubicBezTo>
                      <a:pt x="1167" y="1"/>
                      <a:pt x="1166" y="1"/>
                      <a:pt x="1166" y="1"/>
                    </a:cubicBezTo>
                    <a:cubicBezTo>
                      <a:pt x="1137" y="25"/>
                      <a:pt x="1552" y="430"/>
                      <a:pt x="1971" y="1242"/>
                    </a:cubicBezTo>
                    <a:cubicBezTo>
                      <a:pt x="2389" y="2043"/>
                      <a:pt x="2764" y="3300"/>
                      <a:pt x="2588" y="4684"/>
                    </a:cubicBezTo>
                    <a:cubicBezTo>
                      <a:pt x="2407" y="6065"/>
                      <a:pt x="1724" y="7186"/>
                      <a:pt x="1116" y="7853"/>
                    </a:cubicBezTo>
                    <a:cubicBezTo>
                      <a:pt x="504" y="8535"/>
                      <a:pt x="1" y="8820"/>
                      <a:pt x="22" y="8849"/>
                    </a:cubicBezTo>
                    <a:lnTo>
                      <a:pt x="22" y="8851"/>
                    </a:lnTo>
                    <a:cubicBezTo>
                      <a:pt x="22" y="8851"/>
                      <a:pt x="23" y="8852"/>
                      <a:pt x="24" y="8852"/>
                    </a:cubicBezTo>
                    <a:cubicBezTo>
                      <a:pt x="42" y="8852"/>
                      <a:pt x="167" y="8787"/>
                      <a:pt x="371" y="8650"/>
                    </a:cubicBezTo>
                    <a:cubicBezTo>
                      <a:pt x="587" y="8507"/>
                      <a:pt x="884" y="8272"/>
                      <a:pt x="1207" y="7938"/>
                    </a:cubicBezTo>
                    <a:cubicBezTo>
                      <a:pt x="1851" y="7279"/>
                      <a:pt x="2574" y="6133"/>
                      <a:pt x="2760" y="4707"/>
                    </a:cubicBezTo>
                    <a:cubicBezTo>
                      <a:pt x="2943" y="3279"/>
                      <a:pt x="2534" y="1987"/>
                      <a:pt x="2079" y="1186"/>
                    </a:cubicBezTo>
                    <a:cubicBezTo>
                      <a:pt x="1853" y="779"/>
                      <a:pt x="1625" y="476"/>
                      <a:pt x="1454" y="283"/>
                    </a:cubicBezTo>
                    <a:cubicBezTo>
                      <a:pt x="1288" y="97"/>
                      <a:pt x="1182" y="1"/>
                      <a:pt x="1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7017075" y="2355950"/>
                <a:ext cx="111150" cy="240950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9638" extrusionOk="0">
                    <a:moveTo>
                      <a:pt x="34" y="0"/>
                    </a:moveTo>
                    <a:cubicBezTo>
                      <a:pt x="22" y="0"/>
                      <a:pt x="16" y="1"/>
                      <a:pt x="16" y="3"/>
                    </a:cubicBezTo>
                    <a:cubicBezTo>
                      <a:pt x="1" y="50"/>
                      <a:pt x="773" y="90"/>
                      <a:pt x="1780" y="715"/>
                    </a:cubicBezTo>
                    <a:cubicBezTo>
                      <a:pt x="2281" y="1024"/>
                      <a:pt x="2820" y="1489"/>
                      <a:pt x="3275" y="2118"/>
                    </a:cubicBezTo>
                    <a:cubicBezTo>
                      <a:pt x="3730" y="2745"/>
                      <a:pt x="4081" y="3548"/>
                      <a:pt x="4184" y="4435"/>
                    </a:cubicBezTo>
                    <a:cubicBezTo>
                      <a:pt x="4268" y="5324"/>
                      <a:pt x="4091" y="6183"/>
                      <a:pt x="3777" y="6889"/>
                    </a:cubicBezTo>
                    <a:cubicBezTo>
                      <a:pt x="3462" y="7601"/>
                      <a:pt x="3032" y="8168"/>
                      <a:pt x="2607" y="8573"/>
                    </a:cubicBezTo>
                    <a:cubicBezTo>
                      <a:pt x="1751" y="9393"/>
                      <a:pt x="1004" y="9596"/>
                      <a:pt x="1029" y="9636"/>
                    </a:cubicBezTo>
                    <a:cubicBezTo>
                      <a:pt x="1030" y="9637"/>
                      <a:pt x="1031" y="9638"/>
                      <a:pt x="1033" y="9638"/>
                    </a:cubicBezTo>
                    <a:cubicBezTo>
                      <a:pt x="1046" y="9638"/>
                      <a:pt x="1088" y="9624"/>
                      <a:pt x="1159" y="9600"/>
                    </a:cubicBezTo>
                    <a:cubicBezTo>
                      <a:pt x="1240" y="9567"/>
                      <a:pt x="1367" y="9534"/>
                      <a:pt x="1517" y="9457"/>
                    </a:cubicBezTo>
                    <a:cubicBezTo>
                      <a:pt x="1822" y="9320"/>
                      <a:pt x="2245" y="9067"/>
                      <a:pt x="2690" y="8662"/>
                    </a:cubicBezTo>
                    <a:cubicBezTo>
                      <a:pt x="3138" y="8259"/>
                      <a:pt x="3591" y="7684"/>
                      <a:pt x="3923" y="6955"/>
                    </a:cubicBezTo>
                    <a:cubicBezTo>
                      <a:pt x="4255" y="6231"/>
                      <a:pt x="4446" y="5342"/>
                      <a:pt x="4357" y="4418"/>
                    </a:cubicBezTo>
                    <a:cubicBezTo>
                      <a:pt x="4251" y="3493"/>
                      <a:pt x="3881" y="2664"/>
                      <a:pt x="3404" y="2023"/>
                    </a:cubicBezTo>
                    <a:cubicBezTo>
                      <a:pt x="2930" y="1381"/>
                      <a:pt x="2366" y="912"/>
                      <a:pt x="1845" y="611"/>
                    </a:cubicBezTo>
                    <a:cubicBezTo>
                      <a:pt x="1324" y="306"/>
                      <a:pt x="858" y="146"/>
                      <a:pt x="530" y="77"/>
                    </a:cubicBezTo>
                    <a:cubicBezTo>
                      <a:pt x="369" y="32"/>
                      <a:pt x="236" y="27"/>
                      <a:pt x="151" y="11"/>
                    </a:cubicBezTo>
                    <a:cubicBezTo>
                      <a:pt x="95" y="4"/>
                      <a:pt x="55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9"/>
              <p:cNvSpPr/>
              <p:nvPr/>
            </p:nvSpPr>
            <p:spPr>
              <a:xfrm>
                <a:off x="6790875" y="2569400"/>
                <a:ext cx="257150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10286" h="7296" extrusionOk="0">
                    <a:moveTo>
                      <a:pt x="6301" y="1"/>
                    </a:moveTo>
                    <a:cubicBezTo>
                      <a:pt x="6198" y="1"/>
                      <a:pt x="6093" y="3"/>
                      <a:pt x="5987" y="8"/>
                    </a:cubicBezTo>
                    <a:cubicBezTo>
                      <a:pt x="5080" y="47"/>
                      <a:pt x="4083" y="296"/>
                      <a:pt x="3167" y="820"/>
                    </a:cubicBezTo>
                    <a:cubicBezTo>
                      <a:pt x="2258" y="1357"/>
                      <a:pt x="1546" y="2100"/>
                      <a:pt x="1064" y="2869"/>
                    </a:cubicBezTo>
                    <a:cubicBezTo>
                      <a:pt x="576" y="3639"/>
                      <a:pt x="298" y="4422"/>
                      <a:pt x="169" y="5096"/>
                    </a:cubicBezTo>
                    <a:cubicBezTo>
                      <a:pt x="37" y="5769"/>
                      <a:pt x="32" y="6328"/>
                      <a:pt x="66" y="6710"/>
                    </a:cubicBezTo>
                    <a:cubicBezTo>
                      <a:pt x="74" y="6901"/>
                      <a:pt x="111" y="7046"/>
                      <a:pt x="124" y="7147"/>
                    </a:cubicBezTo>
                    <a:cubicBezTo>
                      <a:pt x="140" y="7245"/>
                      <a:pt x="151" y="7295"/>
                      <a:pt x="159" y="7295"/>
                    </a:cubicBezTo>
                    <a:cubicBezTo>
                      <a:pt x="207" y="7295"/>
                      <a:pt x="1" y="6446"/>
                      <a:pt x="290" y="5121"/>
                    </a:cubicBezTo>
                    <a:cubicBezTo>
                      <a:pt x="431" y="4463"/>
                      <a:pt x="716" y="3703"/>
                      <a:pt x="1199" y="2956"/>
                    </a:cubicBezTo>
                    <a:cubicBezTo>
                      <a:pt x="1679" y="2210"/>
                      <a:pt x="2374" y="1492"/>
                      <a:pt x="3253" y="971"/>
                    </a:cubicBezTo>
                    <a:cubicBezTo>
                      <a:pt x="4143" y="464"/>
                      <a:pt x="5111" y="217"/>
                      <a:pt x="5997" y="168"/>
                    </a:cubicBezTo>
                    <a:cubicBezTo>
                      <a:pt x="6124" y="161"/>
                      <a:pt x="6249" y="158"/>
                      <a:pt x="6373" y="158"/>
                    </a:cubicBezTo>
                    <a:cubicBezTo>
                      <a:pt x="7111" y="158"/>
                      <a:pt x="7779" y="276"/>
                      <a:pt x="8327" y="450"/>
                    </a:cubicBezTo>
                    <a:cubicBezTo>
                      <a:pt x="9578" y="842"/>
                      <a:pt x="10215" y="1417"/>
                      <a:pt x="10277" y="1417"/>
                    </a:cubicBezTo>
                    <a:cubicBezTo>
                      <a:pt x="10279" y="1417"/>
                      <a:pt x="10281" y="1416"/>
                      <a:pt x="10282" y="1415"/>
                    </a:cubicBezTo>
                    <a:cubicBezTo>
                      <a:pt x="10286" y="1409"/>
                      <a:pt x="10247" y="1374"/>
                      <a:pt x="10168" y="1309"/>
                    </a:cubicBezTo>
                    <a:cubicBezTo>
                      <a:pt x="10089" y="1249"/>
                      <a:pt x="9981" y="1146"/>
                      <a:pt x="9819" y="1044"/>
                    </a:cubicBezTo>
                    <a:cubicBezTo>
                      <a:pt x="9506" y="824"/>
                      <a:pt x="9016" y="554"/>
                      <a:pt x="8366" y="334"/>
                    </a:cubicBezTo>
                    <a:cubicBezTo>
                      <a:pt x="7793" y="138"/>
                      <a:pt x="7086" y="1"/>
                      <a:pt x="6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9"/>
              <p:cNvSpPr/>
              <p:nvPr/>
            </p:nvSpPr>
            <p:spPr>
              <a:xfrm>
                <a:off x="6563900" y="2019750"/>
                <a:ext cx="151275" cy="8740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34960" extrusionOk="0">
                    <a:moveTo>
                      <a:pt x="1436" y="0"/>
                    </a:moveTo>
                    <a:cubicBezTo>
                      <a:pt x="1436" y="0"/>
                      <a:pt x="1436" y="1"/>
                      <a:pt x="1436" y="1"/>
                    </a:cubicBezTo>
                    <a:lnTo>
                      <a:pt x="1437" y="1"/>
                    </a:lnTo>
                    <a:cubicBezTo>
                      <a:pt x="1437" y="1"/>
                      <a:pt x="1437" y="0"/>
                      <a:pt x="1436" y="0"/>
                    </a:cubicBezTo>
                    <a:close/>
                    <a:moveTo>
                      <a:pt x="1437" y="1"/>
                    </a:moveTo>
                    <a:lnTo>
                      <a:pt x="1437" y="1"/>
                    </a:lnTo>
                    <a:cubicBezTo>
                      <a:pt x="1437" y="1"/>
                      <a:pt x="1437" y="1"/>
                      <a:pt x="1438" y="1"/>
                    </a:cubicBezTo>
                    <a:lnTo>
                      <a:pt x="1438" y="1"/>
                    </a:lnTo>
                    <a:cubicBezTo>
                      <a:pt x="1438" y="1"/>
                      <a:pt x="1438" y="1"/>
                      <a:pt x="1438" y="1"/>
                    </a:cubicBezTo>
                    <a:close/>
                    <a:moveTo>
                      <a:pt x="1438" y="1"/>
                    </a:moveTo>
                    <a:cubicBezTo>
                      <a:pt x="1438" y="3"/>
                      <a:pt x="1449" y="22"/>
                      <a:pt x="1471" y="55"/>
                    </a:cubicBezTo>
                    <a:cubicBezTo>
                      <a:pt x="1501" y="95"/>
                      <a:pt x="1538" y="145"/>
                      <a:pt x="1584" y="207"/>
                    </a:cubicBezTo>
                    <a:cubicBezTo>
                      <a:pt x="1685" y="340"/>
                      <a:pt x="1831" y="541"/>
                      <a:pt x="2015" y="803"/>
                    </a:cubicBezTo>
                    <a:cubicBezTo>
                      <a:pt x="2375" y="1332"/>
                      <a:pt x="2896" y="2121"/>
                      <a:pt x="3346" y="3215"/>
                    </a:cubicBezTo>
                    <a:cubicBezTo>
                      <a:pt x="3780" y="4297"/>
                      <a:pt x="4160" y="5727"/>
                      <a:pt x="3927" y="7328"/>
                    </a:cubicBezTo>
                    <a:cubicBezTo>
                      <a:pt x="3863" y="7723"/>
                      <a:pt x="3765" y="8127"/>
                      <a:pt x="3628" y="8530"/>
                    </a:cubicBezTo>
                    <a:cubicBezTo>
                      <a:pt x="3485" y="8929"/>
                      <a:pt x="3300" y="9325"/>
                      <a:pt x="3070" y="9707"/>
                    </a:cubicBezTo>
                    <a:cubicBezTo>
                      <a:pt x="2607" y="10465"/>
                      <a:pt x="1934" y="11154"/>
                      <a:pt x="1073" y="11592"/>
                    </a:cubicBezTo>
                    <a:lnTo>
                      <a:pt x="929" y="11667"/>
                    </a:lnTo>
                    <a:lnTo>
                      <a:pt x="1073" y="11738"/>
                    </a:lnTo>
                    <a:cubicBezTo>
                      <a:pt x="2069" y="12232"/>
                      <a:pt x="3043" y="12904"/>
                      <a:pt x="3869" y="13781"/>
                    </a:cubicBezTo>
                    <a:cubicBezTo>
                      <a:pt x="4691" y="14655"/>
                      <a:pt x="5358" y="15753"/>
                      <a:pt x="5638" y="16990"/>
                    </a:cubicBezTo>
                    <a:cubicBezTo>
                      <a:pt x="5873" y="18080"/>
                      <a:pt x="5775" y="19216"/>
                      <a:pt x="5401" y="20206"/>
                    </a:cubicBezTo>
                    <a:cubicBezTo>
                      <a:pt x="5028" y="21199"/>
                      <a:pt x="4357" y="22042"/>
                      <a:pt x="3514" y="22546"/>
                    </a:cubicBezTo>
                    <a:lnTo>
                      <a:pt x="3427" y="22598"/>
                    </a:lnTo>
                    <a:lnTo>
                      <a:pt x="3494" y="22673"/>
                    </a:lnTo>
                    <a:cubicBezTo>
                      <a:pt x="4179" y="23432"/>
                      <a:pt x="4571" y="24375"/>
                      <a:pt x="4720" y="25303"/>
                    </a:cubicBezTo>
                    <a:cubicBezTo>
                      <a:pt x="4872" y="26237"/>
                      <a:pt x="4808" y="27151"/>
                      <a:pt x="4627" y="27985"/>
                    </a:cubicBezTo>
                    <a:cubicBezTo>
                      <a:pt x="4442" y="28818"/>
                      <a:pt x="4131" y="29567"/>
                      <a:pt x="3772" y="30223"/>
                    </a:cubicBezTo>
                    <a:cubicBezTo>
                      <a:pt x="3417" y="30882"/>
                      <a:pt x="3026" y="31455"/>
                      <a:pt x="2646" y="31955"/>
                    </a:cubicBezTo>
                    <a:cubicBezTo>
                      <a:pt x="1880" y="32954"/>
                      <a:pt x="1185" y="33678"/>
                      <a:pt x="720" y="34181"/>
                    </a:cubicBezTo>
                    <a:cubicBezTo>
                      <a:pt x="491" y="34426"/>
                      <a:pt x="313" y="34617"/>
                      <a:pt x="182" y="34756"/>
                    </a:cubicBezTo>
                    <a:cubicBezTo>
                      <a:pt x="126" y="34816"/>
                      <a:pt x="82" y="34866"/>
                      <a:pt x="45" y="34905"/>
                    </a:cubicBezTo>
                    <a:cubicBezTo>
                      <a:pt x="16" y="34940"/>
                      <a:pt x="1" y="34959"/>
                      <a:pt x="2" y="34959"/>
                    </a:cubicBezTo>
                    <a:cubicBezTo>
                      <a:pt x="3" y="34959"/>
                      <a:pt x="3" y="34959"/>
                      <a:pt x="3" y="34959"/>
                    </a:cubicBezTo>
                    <a:cubicBezTo>
                      <a:pt x="7" y="34959"/>
                      <a:pt x="24" y="34945"/>
                      <a:pt x="56" y="34916"/>
                    </a:cubicBezTo>
                    <a:cubicBezTo>
                      <a:pt x="95" y="34878"/>
                      <a:pt x="143" y="34832"/>
                      <a:pt x="203" y="34776"/>
                    </a:cubicBezTo>
                    <a:cubicBezTo>
                      <a:pt x="338" y="34641"/>
                      <a:pt x="523" y="34455"/>
                      <a:pt x="761" y="34220"/>
                    </a:cubicBezTo>
                    <a:cubicBezTo>
                      <a:pt x="1239" y="33728"/>
                      <a:pt x="1947" y="33014"/>
                      <a:pt x="2727" y="32019"/>
                    </a:cubicBezTo>
                    <a:cubicBezTo>
                      <a:pt x="3116" y="31521"/>
                      <a:pt x="3516" y="30946"/>
                      <a:pt x="3882" y="30282"/>
                    </a:cubicBezTo>
                    <a:cubicBezTo>
                      <a:pt x="4251" y="29623"/>
                      <a:pt x="4571" y="28862"/>
                      <a:pt x="4766" y="28015"/>
                    </a:cubicBezTo>
                    <a:cubicBezTo>
                      <a:pt x="4955" y="27169"/>
                      <a:pt x="5024" y="26237"/>
                      <a:pt x="4872" y="25280"/>
                    </a:cubicBezTo>
                    <a:cubicBezTo>
                      <a:pt x="4728" y="24357"/>
                      <a:pt x="4349" y="23412"/>
                      <a:pt x="3684" y="22639"/>
                    </a:cubicBezTo>
                    <a:lnTo>
                      <a:pt x="3684" y="22639"/>
                    </a:lnTo>
                    <a:cubicBezTo>
                      <a:pt x="4523" y="22111"/>
                      <a:pt x="5189" y="21259"/>
                      <a:pt x="5561" y="20268"/>
                    </a:cubicBezTo>
                    <a:cubicBezTo>
                      <a:pt x="5948" y="19245"/>
                      <a:pt x="6051" y="18078"/>
                      <a:pt x="5808" y="16953"/>
                    </a:cubicBezTo>
                    <a:cubicBezTo>
                      <a:pt x="5520" y="15678"/>
                      <a:pt x="4833" y="14555"/>
                      <a:pt x="3994" y="13664"/>
                    </a:cubicBezTo>
                    <a:cubicBezTo>
                      <a:pt x="3190" y="12812"/>
                      <a:pt x="2250" y="12155"/>
                      <a:pt x="1288" y="11663"/>
                    </a:cubicBezTo>
                    <a:lnTo>
                      <a:pt x="1288" y="11663"/>
                    </a:lnTo>
                    <a:cubicBezTo>
                      <a:pt x="2110" y="11204"/>
                      <a:pt x="2756" y="10525"/>
                      <a:pt x="3199" y="9786"/>
                    </a:cubicBezTo>
                    <a:cubicBezTo>
                      <a:pt x="3435" y="9394"/>
                      <a:pt x="3620" y="8987"/>
                      <a:pt x="3765" y="8578"/>
                    </a:cubicBezTo>
                    <a:cubicBezTo>
                      <a:pt x="3902" y="8165"/>
                      <a:pt x="4002" y="7754"/>
                      <a:pt x="4062" y="7349"/>
                    </a:cubicBezTo>
                    <a:cubicBezTo>
                      <a:pt x="4175" y="6535"/>
                      <a:pt x="4137" y="5756"/>
                      <a:pt x="4004" y="5055"/>
                    </a:cubicBezTo>
                    <a:cubicBezTo>
                      <a:pt x="3874" y="4353"/>
                      <a:pt x="3670" y="3724"/>
                      <a:pt x="3438" y="3176"/>
                    </a:cubicBezTo>
                    <a:cubicBezTo>
                      <a:pt x="2972" y="2078"/>
                      <a:pt x="2435" y="1295"/>
                      <a:pt x="2059" y="774"/>
                    </a:cubicBezTo>
                    <a:cubicBezTo>
                      <a:pt x="1868" y="514"/>
                      <a:pt x="1714" y="319"/>
                      <a:pt x="1606" y="192"/>
                    </a:cubicBezTo>
                    <a:cubicBezTo>
                      <a:pt x="1556" y="132"/>
                      <a:pt x="1515" y="86"/>
                      <a:pt x="1482" y="47"/>
                    </a:cubicBezTo>
                    <a:cubicBezTo>
                      <a:pt x="1458" y="19"/>
                      <a:pt x="1443" y="4"/>
                      <a:pt x="14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9"/>
              <p:cNvSpPr/>
              <p:nvPr/>
            </p:nvSpPr>
            <p:spPr>
              <a:xfrm>
                <a:off x="6600850" y="1941950"/>
                <a:ext cx="490875" cy="224550"/>
              </a:xfrm>
              <a:custGeom>
                <a:avLst/>
                <a:gdLst/>
                <a:ahLst/>
                <a:cxnLst/>
                <a:rect l="l" t="t" r="r" b="b"/>
                <a:pathLst>
                  <a:path w="19635" h="8982" extrusionOk="0">
                    <a:moveTo>
                      <a:pt x="3299" y="0"/>
                    </a:moveTo>
                    <a:cubicBezTo>
                      <a:pt x="2262" y="0"/>
                      <a:pt x="1430" y="211"/>
                      <a:pt x="878" y="417"/>
                    </a:cubicBezTo>
                    <a:cubicBezTo>
                      <a:pt x="585" y="527"/>
                      <a:pt x="365" y="634"/>
                      <a:pt x="220" y="713"/>
                    </a:cubicBezTo>
                    <a:cubicBezTo>
                      <a:pt x="76" y="794"/>
                      <a:pt x="0" y="838"/>
                      <a:pt x="4" y="844"/>
                    </a:cubicBezTo>
                    <a:cubicBezTo>
                      <a:pt x="4" y="844"/>
                      <a:pt x="5" y="844"/>
                      <a:pt x="6" y="844"/>
                    </a:cubicBezTo>
                    <a:cubicBezTo>
                      <a:pt x="18" y="844"/>
                      <a:pt x="96" y="810"/>
                      <a:pt x="236" y="745"/>
                    </a:cubicBezTo>
                    <a:cubicBezTo>
                      <a:pt x="384" y="676"/>
                      <a:pt x="606" y="581"/>
                      <a:pt x="901" y="481"/>
                    </a:cubicBezTo>
                    <a:cubicBezTo>
                      <a:pt x="1432" y="303"/>
                      <a:pt x="2215" y="120"/>
                      <a:pt x="3185" y="120"/>
                    </a:cubicBezTo>
                    <a:cubicBezTo>
                      <a:pt x="3286" y="120"/>
                      <a:pt x="3389" y="122"/>
                      <a:pt x="3494" y="126"/>
                    </a:cubicBezTo>
                    <a:cubicBezTo>
                      <a:pt x="4604" y="157"/>
                      <a:pt x="5914" y="458"/>
                      <a:pt x="7252" y="1070"/>
                    </a:cubicBezTo>
                    <a:cubicBezTo>
                      <a:pt x="8589" y="1675"/>
                      <a:pt x="9963" y="2561"/>
                      <a:pt x="11310" y="3593"/>
                    </a:cubicBezTo>
                    <a:cubicBezTo>
                      <a:pt x="12188" y="4288"/>
                      <a:pt x="12957" y="5094"/>
                      <a:pt x="13380" y="6028"/>
                    </a:cubicBezTo>
                    <a:cubicBezTo>
                      <a:pt x="13806" y="6952"/>
                      <a:pt x="13899" y="7976"/>
                      <a:pt x="13592" y="8804"/>
                    </a:cubicBezTo>
                    <a:lnTo>
                      <a:pt x="13526" y="8981"/>
                    </a:lnTo>
                    <a:lnTo>
                      <a:pt x="13696" y="8897"/>
                    </a:lnTo>
                    <a:cubicBezTo>
                      <a:pt x="14522" y="8486"/>
                      <a:pt x="15311" y="8177"/>
                      <a:pt x="16035" y="7980"/>
                    </a:cubicBezTo>
                    <a:cubicBezTo>
                      <a:pt x="16756" y="7780"/>
                      <a:pt x="17404" y="7685"/>
                      <a:pt x="17941" y="7637"/>
                    </a:cubicBezTo>
                    <a:cubicBezTo>
                      <a:pt x="18477" y="7587"/>
                      <a:pt x="18901" y="7579"/>
                      <a:pt x="19191" y="7573"/>
                    </a:cubicBezTo>
                    <a:cubicBezTo>
                      <a:pt x="19324" y="7571"/>
                      <a:pt x="19432" y="7571"/>
                      <a:pt x="19521" y="7569"/>
                    </a:cubicBezTo>
                    <a:cubicBezTo>
                      <a:pt x="19596" y="7567"/>
                      <a:pt x="19635" y="7563"/>
                      <a:pt x="19635" y="7560"/>
                    </a:cubicBezTo>
                    <a:cubicBezTo>
                      <a:pt x="19635" y="7556"/>
                      <a:pt x="19596" y="7552"/>
                      <a:pt x="19521" y="7546"/>
                    </a:cubicBezTo>
                    <a:cubicBezTo>
                      <a:pt x="19432" y="7540"/>
                      <a:pt x="19324" y="7535"/>
                      <a:pt x="19191" y="7527"/>
                    </a:cubicBezTo>
                    <a:cubicBezTo>
                      <a:pt x="19072" y="7523"/>
                      <a:pt x="18931" y="7520"/>
                      <a:pt x="18767" y="7520"/>
                    </a:cubicBezTo>
                    <a:cubicBezTo>
                      <a:pt x="18532" y="7520"/>
                      <a:pt x="18253" y="7526"/>
                      <a:pt x="17933" y="7548"/>
                    </a:cubicBezTo>
                    <a:cubicBezTo>
                      <a:pt x="17393" y="7585"/>
                      <a:pt x="16735" y="7668"/>
                      <a:pt x="16002" y="7861"/>
                    </a:cubicBezTo>
                    <a:cubicBezTo>
                      <a:pt x="15316" y="8035"/>
                      <a:pt x="14570" y="8313"/>
                      <a:pt x="13794" y="8683"/>
                    </a:cubicBezTo>
                    <a:lnTo>
                      <a:pt x="13794" y="8683"/>
                    </a:lnTo>
                    <a:cubicBezTo>
                      <a:pt x="14051" y="7848"/>
                      <a:pt x="13942" y="6853"/>
                      <a:pt x="13532" y="5958"/>
                    </a:cubicBezTo>
                    <a:cubicBezTo>
                      <a:pt x="13098" y="4986"/>
                      <a:pt x="12309" y="4158"/>
                      <a:pt x="11418" y="3456"/>
                    </a:cubicBezTo>
                    <a:cubicBezTo>
                      <a:pt x="10060" y="2414"/>
                      <a:pt x="8678" y="1531"/>
                      <a:pt x="7318" y="923"/>
                    </a:cubicBezTo>
                    <a:cubicBezTo>
                      <a:pt x="5960" y="311"/>
                      <a:pt x="4625" y="16"/>
                      <a:pt x="3496" y="3"/>
                    </a:cubicBezTo>
                    <a:cubicBezTo>
                      <a:pt x="3430" y="1"/>
                      <a:pt x="3364" y="0"/>
                      <a:pt x="3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9"/>
              <p:cNvSpPr/>
              <p:nvPr/>
            </p:nvSpPr>
            <p:spPr>
              <a:xfrm>
                <a:off x="6834300" y="1879025"/>
                <a:ext cx="115050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4602" h="3082" extrusionOk="0">
                    <a:moveTo>
                      <a:pt x="882" y="0"/>
                    </a:moveTo>
                    <a:cubicBezTo>
                      <a:pt x="604" y="0"/>
                      <a:pt x="382" y="27"/>
                      <a:pt x="232" y="58"/>
                    </a:cubicBezTo>
                    <a:cubicBezTo>
                      <a:pt x="79" y="89"/>
                      <a:pt x="0" y="118"/>
                      <a:pt x="2" y="127"/>
                    </a:cubicBezTo>
                    <a:cubicBezTo>
                      <a:pt x="3" y="133"/>
                      <a:pt x="16" y="136"/>
                      <a:pt x="41" y="136"/>
                    </a:cubicBezTo>
                    <a:cubicBezTo>
                      <a:pt x="118" y="136"/>
                      <a:pt x="304" y="114"/>
                      <a:pt x="573" y="114"/>
                    </a:cubicBezTo>
                    <a:cubicBezTo>
                      <a:pt x="664" y="114"/>
                      <a:pt x="766" y="117"/>
                      <a:pt x="876" y="124"/>
                    </a:cubicBezTo>
                    <a:cubicBezTo>
                      <a:pt x="1408" y="154"/>
                      <a:pt x="2153" y="318"/>
                      <a:pt x="2840" y="758"/>
                    </a:cubicBezTo>
                    <a:cubicBezTo>
                      <a:pt x="3527" y="1202"/>
                      <a:pt x="3984" y="1812"/>
                      <a:pt x="4233" y="2282"/>
                    </a:cubicBezTo>
                    <a:cubicBezTo>
                      <a:pt x="4483" y="2752"/>
                      <a:pt x="4559" y="3081"/>
                      <a:pt x="4591" y="3081"/>
                    </a:cubicBezTo>
                    <a:cubicBezTo>
                      <a:pt x="4591" y="3081"/>
                      <a:pt x="4591" y="3081"/>
                      <a:pt x="4592" y="3081"/>
                    </a:cubicBezTo>
                    <a:cubicBezTo>
                      <a:pt x="4601" y="3079"/>
                      <a:pt x="4596" y="2994"/>
                      <a:pt x="4561" y="2844"/>
                    </a:cubicBezTo>
                    <a:cubicBezTo>
                      <a:pt x="4526" y="2693"/>
                      <a:pt x="4459" y="2479"/>
                      <a:pt x="4343" y="2228"/>
                    </a:cubicBezTo>
                    <a:cubicBezTo>
                      <a:pt x="4117" y="1727"/>
                      <a:pt x="3654" y="1077"/>
                      <a:pt x="2934" y="612"/>
                    </a:cubicBezTo>
                    <a:cubicBezTo>
                      <a:pt x="2215" y="149"/>
                      <a:pt x="1430" y="0"/>
                      <a:pt x="8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6430400" y="1770950"/>
                <a:ext cx="720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88" extrusionOk="0">
                    <a:moveTo>
                      <a:pt x="1957" y="1"/>
                    </a:moveTo>
                    <a:cubicBezTo>
                      <a:pt x="1796" y="1"/>
                      <a:pt x="1621" y="3"/>
                      <a:pt x="1438" y="7"/>
                    </a:cubicBezTo>
                    <a:cubicBezTo>
                      <a:pt x="643" y="25"/>
                      <a:pt x="0" y="79"/>
                      <a:pt x="0" y="127"/>
                    </a:cubicBezTo>
                    <a:cubicBezTo>
                      <a:pt x="2" y="164"/>
                      <a:pt x="384" y="187"/>
                      <a:pt x="923" y="187"/>
                    </a:cubicBezTo>
                    <a:cubicBezTo>
                      <a:pt x="1084" y="187"/>
                      <a:pt x="1259" y="185"/>
                      <a:pt x="1441" y="181"/>
                    </a:cubicBezTo>
                    <a:cubicBezTo>
                      <a:pt x="2238" y="164"/>
                      <a:pt x="2881" y="110"/>
                      <a:pt x="2881" y="61"/>
                    </a:cubicBezTo>
                    <a:cubicBezTo>
                      <a:pt x="2879" y="24"/>
                      <a:pt x="2497" y="1"/>
                      <a:pt x="19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9"/>
              <p:cNvSpPr/>
              <p:nvPr/>
            </p:nvSpPr>
            <p:spPr>
              <a:xfrm>
                <a:off x="6392300" y="1701225"/>
                <a:ext cx="72275" cy="401075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16043" extrusionOk="0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0" y="14"/>
                      <a:pt x="180" y="176"/>
                      <a:pt x="440" y="524"/>
                    </a:cubicBezTo>
                    <a:cubicBezTo>
                      <a:pt x="691" y="873"/>
                      <a:pt x="1023" y="1419"/>
                      <a:pt x="1210" y="2167"/>
                    </a:cubicBezTo>
                    <a:cubicBezTo>
                      <a:pt x="1397" y="2908"/>
                      <a:pt x="1445" y="3865"/>
                      <a:pt x="1092" y="4822"/>
                    </a:cubicBezTo>
                    <a:cubicBezTo>
                      <a:pt x="920" y="5299"/>
                      <a:pt x="654" y="5777"/>
                      <a:pt x="488" y="6329"/>
                    </a:cubicBezTo>
                    <a:cubicBezTo>
                      <a:pt x="407" y="6603"/>
                      <a:pt x="355" y="6900"/>
                      <a:pt x="371" y="7201"/>
                    </a:cubicBezTo>
                    <a:cubicBezTo>
                      <a:pt x="384" y="7500"/>
                      <a:pt x="454" y="7801"/>
                      <a:pt x="562" y="8084"/>
                    </a:cubicBezTo>
                    <a:cubicBezTo>
                      <a:pt x="782" y="8655"/>
                      <a:pt x="1119" y="9142"/>
                      <a:pt x="1430" y="9609"/>
                    </a:cubicBezTo>
                    <a:cubicBezTo>
                      <a:pt x="1744" y="10072"/>
                      <a:pt x="2037" y="10521"/>
                      <a:pt x="2238" y="10988"/>
                    </a:cubicBezTo>
                    <a:cubicBezTo>
                      <a:pt x="2647" y="11924"/>
                      <a:pt x="2749" y="12859"/>
                      <a:pt x="2715" y="13627"/>
                    </a:cubicBezTo>
                    <a:cubicBezTo>
                      <a:pt x="2670" y="14401"/>
                      <a:pt x="2501" y="15010"/>
                      <a:pt x="2348" y="15416"/>
                    </a:cubicBezTo>
                    <a:cubicBezTo>
                      <a:pt x="2196" y="15823"/>
                      <a:pt x="2076" y="16033"/>
                      <a:pt x="2093" y="16043"/>
                    </a:cubicBezTo>
                    <a:cubicBezTo>
                      <a:pt x="2094" y="16043"/>
                      <a:pt x="2094" y="16043"/>
                      <a:pt x="2094" y="16043"/>
                    </a:cubicBezTo>
                    <a:cubicBezTo>
                      <a:pt x="2100" y="16043"/>
                      <a:pt x="2131" y="15993"/>
                      <a:pt x="2188" y="15894"/>
                    </a:cubicBezTo>
                    <a:cubicBezTo>
                      <a:pt x="2248" y="15796"/>
                      <a:pt x="2323" y="15641"/>
                      <a:pt x="2412" y="15441"/>
                    </a:cubicBezTo>
                    <a:cubicBezTo>
                      <a:pt x="2585" y="15039"/>
                      <a:pt x="2778" y="14422"/>
                      <a:pt x="2838" y="13635"/>
                    </a:cubicBezTo>
                    <a:cubicBezTo>
                      <a:pt x="2890" y="12852"/>
                      <a:pt x="2800" y="11891"/>
                      <a:pt x="2387" y="10924"/>
                    </a:cubicBezTo>
                    <a:cubicBezTo>
                      <a:pt x="1993" y="9944"/>
                      <a:pt x="1158" y="9109"/>
                      <a:pt x="726" y="8023"/>
                    </a:cubicBezTo>
                    <a:cubicBezTo>
                      <a:pt x="509" y="7481"/>
                      <a:pt x="486" y="6900"/>
                      <a:pt x="654" y="6375"/>
                    </a:cubicBezTo>
                    <a:cubicBezTo>
                      <a:pt x="809" y="5848"/>
                      <a:pt x="1069" y="5370"/>
                      <a:pt x="1245" y="4876"/>
                    </a:cubicBezTo>
                    <a:cubicBezTo>
                      <a:pt x="1601" y="3881"/>
                      <a:pt x="1536" y="2893"/>
                      <a:pt x="1331" y="2136"/>
                    </a:cubicBezTo>
                    <a:cubicBezTo>
                      <a:pt x="1123" y="1371"/>
                      <a:pt x="766" y="823"/>
                      <a:pt x="494" y="481"/>
                    </a:cubicBezTo>
                    <a:cubicBezTo>
                      <a:pt x="351" y="313"/>
                      <a:pt x="236" y="188"/>
                      <a:pt x="149" y="113"/>
                    </a:cubicBezTo>
                    <a:cubicBezTo>
                      <a:pt x="68" y="39"/>
                      <a:pt x="22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9"/>
              <p:cNvSpPr/>
              <p:nvPr/>
            </p:nvSpPr>
            <p:spPr>
              <a:xfrm>
                <a:off x="6449000" y="2243550"/>
                <a:ext cx="50100" cy="267900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0716" extrusionOk="0">
                    <a:moveTo>
                      <a:pt x="3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" y="27"/>
                      <a:pt x="474" y="483"/>
                      <a:pt x="941" y="1405"/>
                    </a:cubicBezTo>
                    <a:cubicBezTo>
                      <a:pt x="1411" y="2316"/>
                      <a:pt x="1826" y="3732"/>
                      <a:pt x="1691" y="5302"/>
                    </a:cubicBezTo>
                    <a:cubicBezTo>
                      <a:pt x="1624" y="6083"/>
                      <a:pt x="1423" y="6813"/>
                      <a:pt x="1151" y="7434"/>
                    </a:cubicBezTo>
                    <a:cubicBezTo>
                      <a:pt x="885" y="8055"/>
                      <a:pt x="514" y="8564"/>
                      <a:pt x="317" y="9056"/>
                    </a:cubicBezTo>
                    <a:cubicBezTo>
                      <a:pt x="109" y="9544"/>
                      <a:pt x="72" y="9990"/>
                      <a:pt x="119" y="10283"/>
                    </a:cubicBezTo>
                    <a:cubicBezTo>
                      <a:pt x="140" y="10430"/>
                      <a:pt x="177" y="10540"/>
                      <a:pt x="207" y="10611"/>
                    </a:cubicBezTo>
                    <a:cubicBezTo>
                      <a:pt x="237" y="10681"/>
                      <a:pt x="260" y="10716"/>
                      <a:pt x="265" y="10716"/>
                    </a:cubicBezTo>
                    <a:cubicBezTo>
                      <a:pt x="265" y="10716"/>
                      <a:pt x="265" y="10716"/>
                      <a:pt x="265" y="10716"/>
                    </a:cubicBezTo>
                    <a:cubicBezTo>
                      <a:pt x="281" y="10710"/>
                      <a:pt x="209" y="10561"/>
                      <a:pt x="186" y="10276"/>
                    </a:cubicBezTo>
                    <a:cubicBezTo>
                      <a:pt x="161" y="9992"/>
                      <a:pt x="215" y="9571"/>
                      <a:pt x="431" y="9107"/>
                    </a:cubicBezTo>
                    <a:cubicBezTo>
                      <a:pt x="634" y="8636"/>
                      <a:pt x="1014" y="8140"/>
                      <a:pt x="1297" y="7499"/>
                    </a:cubicBezTo>
                    <a:cubicBezTo>
                      <a:pt x="1585" y="6867"/>
                      <a:pt x="1797" y="6118"/>
                      <a:pt x="1865" y="5317"/>
                    </a:cubicBezTo>
                    <a:cubicBezTo>
                      <a:pt x="2004" y="3707"/>
                      <a:pt x="1558" y="2260"/>
                      <a:pt x="1051" y="1349"/>
                    </a:cubicBezTo>
                    <a:cubicBezTo>
                      <a:pt x="798" y="888"/>
                      <a:pt x="541" y="548"/>
                      <a:pt x="352" y="325"/>
                    </a:cubicBezTo>
                    <a:cubicBezTo>
                      <a:pt x="162" y="115"/>
                      <a:pt x="51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9"/>
              <p:cNvSpPr/>
              <p:nvPr/>
            </p:nvSpPr>
            <p:spPr>
              <a:xfrm>
                <a:off x="6235575" y="2640050"/>
                <a:ext cx="171175" cy="5492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2197" extrusionOk="0">
                    <a:moveTo>
                      <a:pt x="13" y="0"/>
                    </a:moveTo>
                    <a:cubicBezTo>
                      <a:pt x="12" y="0"/>
                      <a:pt x="11" y="0"/>
                      <a:pt x="11" y="1"/>
                    </a:cubicBezTo>
                    <a:lnTo>
                      <a:pt x="9" y="1"/>
                    </a:lnTo>
                    <a:cubicBezTo>
                      <a:pt x="1" y="7"/>
                      <a:pt x="53" y="101"/>
                      <a:pt x="169" y="259"/>
                    </a:cubicBezTo>
                    <a:cubicBezTo>
                      <a:pt x="283" y="418"/>
                      <a:pt x="466" y="636"/>
                      <a:pt x="723" y="873"/>
                    </a:cubicBezTo>
                    <a:cubicBezTo>
                      <a:pt x="1230" y="1351"/>
                      <a:pt x="2081" y="1893"/>
                      <a:pt x="3144" y="2104"/>
                    </a:cubicBezTo>
                    <a:cubicBezTo>
                      <a:pt x="3472" y="2169"/>
                      <a:pt x="3793" y="2197"/>
                      <a:pt x="4100" y="2197"/>
                    </a:cubicBezTo>
                    <a:cubicBezTo>
                      <a:pt x="4786" y="2197"/>
                      <a:pt x="5399" y="2058"/>
                      <a:pt x="5849" y="1886"/>
                    </a:cubicBezTo>
                    <a:cubicBezTo>
                      <a:pt x="6177" y="1764"/>
                      <a:pt x="6429" y="1633"/>
                      <a:pt x="6595" y="1529"/>
                    </a:cubicBezTo>
                    <a:cubicBezTo>
                      <a:pt x="6763" y="1427"/>
                      <a:pt x="6846" y="1359"/>
                      <a:pt x="6840" y="1349"/>
                    </a:cubicBezTo>
                    <a:cubicBezTo>
                      <a:pt x="6839" y="1348"/>
                      <a:pt x="6838" y="1347"/>
                      <a:pt x="6835" y="1347"/>
                    </a:cubicBezTo>
                    <a:cubicBezTo>
                      <a:pt x="6786" y="1347"/>
                      <a:pt x="6427" y="1569"/>
                      <a:pt x="5808" y="1770"/>
                    </a:cubicBezTo>
                    <a:cubicBezTo>
                      <a:pt x="5377" y="1912"/>
                      <a:pt x="4803" y="2027"/>
                      <a:pt x="4164" y="2027"/>
                    </a:cubicBezTo>
                    <a:cubicBezTo>
                      <a:pt x="3848" y="2027"/>
                      <a:pt x="3515" y="1999"/>
                      <a:pt x="3177" y="1932"/>
                    </a:cubicBezTo>
                    <a:cubicBezTo>
                      <a:pt x="2152" y="1730"/>
                      <a:pt x="1323" y="1224"/>
                      <a:pt x="805" y="780"/>
                    </a:cubicBezTo>
                    <a:cubicBezTo>
                      <a:pt x="294" y="350"/>
                      <a:pt x="4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9"/>
              <p:cNvSpPr/>
              <p:nvPr/>
            </p:nvSpPr>
            <p:spPr>
              <a:xfrm>
                <a:off x="6364600" y="2808525"/>
                <a:ext cx="147425" cy="121550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4862" extrusionOk="0">
                    <a:moveTo>
                      <a:pt x="12" y="0"/>
                    </a:moveTo>
                    <a:cubicBezTo>
                      <a:pt x="11" y="0"/>
                      <a:pt x="11" y="0"/>
                      <a:pt x="10" y="1"/>
                    </a:cubicBezTo>
                    <a:cubicBezTo>
                      <a:pt x="1" y="9"/>
                      <a:pt x="55" y="103"/>
                      <a:pt x="163" y="269"/>
                    </a:cubicBezTo>
                    <a:cubicBezTo>
                      <a:pt x="273" y="435"/>
                      <a:pt x="439" y="668"/>
                      <a:pt x="655" y="950"/>
                    </a:cubicBezTo>
                    <a:cubicBezTo>
                      <a:pt x="1091" y="1509"/>
                      <a:pt x="1741" y="2248"/>
                      <a:pt x="2551" y="2970"/>
                    </a:cubicBezTo>
                    <a:cubicBezTo>
                      <a:pt x="3360" y="3691"/>
                      <a:pt x="4160" y="4261"/>
                      <a:pt x="4776" y="4623"/>
                    </a:cubicBezTo>
                    <a:cubicBezTo>
                      <a:pt x="5059" y="4784"/>
                      <a:pt x="5331" y="4861"/>
                      <a:pt x="5534" y="4861"/>
                    </a:cubicBezTo>
                    <a:cubicBezTo>
                      <a:pt x="5554" y="4861"/>
                      <a:pt x="5574" y="4860"/>
                      <a:pt x="5594" y="4859"/>
                    </a:cubicBezTo>
                    <a:cubicBezTo>
                      <a:pt x="5800" y="4845"/>
                      <a:pt x="5897" y="4772"/>
                      <a:pt x="5893" y="4766"/>
                    </a:cubicBezTo>
                    <a:cubicBezTo>
                      <a:pt x="5892" y="4764"/>
                      <a:pt x="5889" y="4763"/>
                      <a:pt x="5885" y="4763"/>
                    </a:cubicBezTo>
                    <a:cubicBezTo>
                      <a:pt x="5859" y="4763"/>
                      <a:pt x="5775" y="4792"/>
                      <a:pt x="5634" y="4792"/>
                    </a:cubicBezTo>
                    <a:cubicBezTo>
                      <a:pt x="5620" y="4792"/>
                      <a:pt x="5606" y="4792"/>
                      <a:pt x="5592" y="4791"/>
                    </a:cubicBezTo>
                    <a:cubicBezTo>
                      <a:pt x="5401" y="4785"/>
                      <a:pt x="5133" y="4700"/>
                      <a:pt x="4837" y="4517"/>
                    </a:cubicBezTo>
                    <a:cubicBezTo>
                      <a:pt x="4253" y="4135"/>
                      <a:pt x="3466" y="3553"/>
                      <a:pt x="2667" y="2839"/>
                    </a:cubicBezTo>
                    <a:cubicBezTo>
                      <a:pt x="1864" y="2125"/>
                      <a:pt x="1207" y="1407"/>
                      <a:pt x="751" y="871"/>
                    </a:cubicBezTo>
                    <a:cubicBezTo>
                      <a:pt x="306" y="346"/>
                      <a:pt x="4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6381575" y="2873450"/>
                <a:ext cx="4595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459" extrusionOk="0">
                    <a:moveTo>
                      <a:pt x="1420" y="0"/>
                    </a:moveTo>
                    <a:cubicBezTo>
                      <a:pt x="1419" y="0"/>
                      <a:pt x="1419" y="0"/>
                      <a:pt x="1419" y="1"/>
                    </a:cubicBezTo>
                    <a:cubicBezTo>
                      <a:pt x="1390" y="12"/>
                      <a:pt x="1500" y="276"/>
                      <a:pt x="1573" y="722"/>
                    </a:cubicBezTo>
                    <a:cubicBezTo>
                      <a:pt x="1647" y="1166"/>
                      <a:pt x="1660" y="1804"/>
                      <a:pt x="1456" y="2460"/>
                    </a:cubicBezTo>
                    <a:cubicBezTo>
                      <a:pt x="1249" y="3116"/>
                      <a:pt x="873" y="3631"/>
                      <a:pt x="558" y="3952"/>
                    </a:cubicBezTo>
                    <a:cubicBezTo>
                      <a:pt x="244" y="4278"/>
                      <a:pt x="1" y="4432"/>
                      <a:pt x="18" y="4457"/>
                    </a:cubicBezTo>
                    <a:cubicBezTo>
                      <a:pt x="19" y="4458"/>
                      <a:pt x="20" y="4459"/>
                      <a:pt x="22" y="4459"/>
                    </a:cubicBezTo>
                    <a:cubicBezTo>
                      <a:pt x="57" y="4459"/>
                      <a:pt x="314" y="4337"/>
                      <a:pt x="643" y="4040"/>
                    </a:cubicBezTo>
                    <a:cubicBezTo>
                      <a:pt x="991" y="3732"/>
                      <a:pt x="1405" y="3203"/>
                      <a:pt x="1621" y="2512"/>
                    </a:cubicBezTo>
                    <a:cubicBezTo>
                      <a:pt x="1838" y="1822"/>
                      <a:pt x="1803" y="1150"/>
                      <a:pt x="1695" y="699"/>
                    </a:cubicBezTo>
                    <a:cubicBezTo>
                      <a:pt x="1588" y="249"/>
                      <a:pt x="1439" y="0"/>
                      <a:pt x="142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9"/>
              <p:cNvSpPr/>
              <p:nvPr/>
            </p:nvSpPr>
            <p:spPr>
              <a:xfrm>
                <a:off x="6779500" y="2456725"/>
                <a:ext cx="357700" cy="286375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1455" extrusionOk="0">
                    <a:moveTo>
                      <a:pt x="13571" y="1"/>
                    </a:moveTo>
                    <a:lnTo>
                      <a:pt x="13571" y="1"/>
                    </a:lnTo>
                    <a:cubicBezTo>
                      <a:pt x="13654" y="1021"/>
                      <a:pt x="13044" y="1976"/>
                      <a:pt x="12317" y="2698"/>
                    </a:cubicBezTo>
                    <a:cubicBezTo>
                      <a:pt x="11807" y="3203"/>
                      <a:pt x="11213" y="3647"/>
                      <a:pt x="10525" y="3844"/>
                    </a:cubicBezTo>
                    <a:cubicBezTo>
                      <a:pt x="10204" y="3935"/>
                      <a:pt x="9879" y="3969"/>
                      <a:pt x="9551" y="3969"/>
                    </a:cubicBezTo>
                    <a:cubicBezTo>
                      <a:pt x="8639" y="3969"/>
                      <a:pt x="7703" y="3703"/>
                      <a:pt x="6780" y="3645"/>
                    </a:cubicBezTo>
                    <a:cubicBezTo>
                      <a:pt x="6659" y="3637"/>
                      <a:pt x="6538" y="3634"/>
                      <a:pt x="6417" y="3634"/>
                    </a:cubicBezTo>
                    <a:cubicBezTo>
                      <a:pt x="4588" y="3634"/>
                      <a:pt x="2772" y="4498"/>
                      <a:pt x="1633" y="5929"/>
                    </a:cubicBezTo>
                    <a:cubicBezTo>
                      <a:pt x="415" y="7454"/>
                      <a:pt x="0" y="9585"/>
                      <a:pt x="554" y="11455"/>
                    </a:cubicBezTo>
                    <a:cubicBezTo>
                      <a:pt x="517" y="9151"/>
                      <a:pt x="1779" y="6871"/>
                      <a:pt x="3749" y="5679"/>
                    </a:cubicBezTo>
                    <a:cubicBezTo>
                      <a:pt x="4780" y="5054"/>
                      <a:pt x="5985" y="4740"/>
                      <a:pt x="7189" y="4740"/>
                    </a:cubicBezTo>
                    <a:cubicBezTo>
                      <a:pt x="8287" y="4740"/>
                      <a:pt x="9384" y="5001"/>
                      <a:pt x="10349" y="5526"/>
                    </a:cubicBezTo>
                    <a:cubicBezTo>
                      <a:pt x="10349" y="5526"/>
                      <a:pt x="11491" y="5113"/>
                      <a:pt x="12899" y="3707"/>
                    </a:cubicBezTo>
                    <a:cubicBezTo>
                      <a:pt x="14308" y="2303"/>
                      <a:pt x="13571" y="1"/>
                      <a:pt x="13571" y="1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9"/>
              <p:cNvSpPr/>
              <p:nvPr/>
            </p:nvSpPr>
            <p:spPr>
              <a:xfrm>
                <a:off x="6671850" y="1940600"/>
                <a:ext cx="419875" cy="222525"/>
              </a:xfrm>
              <a:custGeom>
                <a:avLst/>
                <a:gdLst/>
                <a:ahLst/>
                <a:cxnLst/>
                <a:rect l="l" t="t" r="r" b="b"/>
                <a:pathLst>
                  <a:path w="16795" h="8901" extrusionOk="0">
                    <a:moveTo>
                      <a:pt x="1084" y="1"/>
                    </a:moveTo>
                    <a:cubicBezTo>
                      <a:pt x="723" y="1"/>
                      <a:pt x="361" y="19"/>
                      <a:pt x="0" y="57"/>
                    </a:cubicBezTo>
                    <a:cubicBezTo>
                      <a:pt x="1681" y="406"/>
                      <a:pt x="3371" y="759"/>
                      <a:pt x="4974" y="1374"/>
                    </a:cubicBezTo>
                    <a:cubicBezTo>
                      <a:pt x="6577" y="1990"/>
                      <a:pt x="8103" y="2887"/>
                      <a:pt x="9236" y="4180"/>
                    </a:cubicBezTo>
                    <a:cubicBezTo>
                      <a:pt x="10368" y="5470"/>
                      <a:pt x="11072" y="7189"/>
                      <a:pt x="10922" y="8900"/>
                    </a:cubicBezTo>
                    <a:cubicBezTo>
                      <a:pt x="12814" y="7693"/>
                      <a:pt x="14474" y="7801"/>
                      <a:pt x="16795" y="7614"/>
                    </a:cubicBezTo>
                    <a:cubicBezTo>
                      <a:pt x="15839" y="7485"/>
                      <a:pt x="15027" y="7416"/>
                      <a:pt x="14223" y="7416"/>
                    </a:cubicBezTo>
                    <a:cubicBezTo>
                      <a:pt x="13340" y="7416"/>
                      <a:pt x="12466" y="7499"/>
                      <a:pt x="11422" y="7679"/>
                    </a:cubicBezTo>
                    <a:cubicBezTo>
                      <a:pt x="11574" y="6624"/>
                      <a:pt x="11238" y="5538"/>
                      <a:pt x="10654" y="4646"/>
                    </a:cubicBezTo>
                    <a:cubicBezTo>
                      <a:pt x="10067" y="3757"/>
                      <a:pt x="9247" y="3043"/>
                      <a:pt x="8373" y="2434"/>
                    </a:cubicBezTo>
                    <a:cubicBezTo>
                      <a:pt x="6242" y="944"/>
                      <a:pt x="3673" y="1"/>
                      <a:pt x="1084" y="1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6407100" y="1705050"/>
                <a:ext cx="956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2744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0" y="488"/>
                      <a:pt x="269" y="930"/>
                      <a:pt x="506" y="1356"/>
                    </a:cubicBezTo>
                    <a:cubicBezTo>
                      <a:pt x="741" y="1783"/>
                      <a:pt x="959" y="2271"/>
                      <a:pt x="842" y="2744"/>
                    </a:cubicBezTo>
                    <a:lnTo>
                      <a:pt x="880" y="2744"/>
                    </a:lnTo>
                    <a:lnTo>
                      <a:pt x="2948" y="2610"/>
                    </a:lnTo>
                    <a:cubicBezTo>
                      <a:pt x="3251" y="2589"/>
                      <a:pt x="3570" y="2566"/>
                      <a:pt x="3824" y="2398"/>
                    </a:cubicBezTo>
                    <a:cubicBezTo>
                      <a:pt x="3378" y="2244"/>
                      <a:pt x="2906" y="2166"/>
                      <a:pt x="2433" y="2166"/>
                    </a:cubicBezTo>
                    <a:cubicBezTo>
                      <a:pt x="2325" y="2166"/>
                      <a:pt x="2217" y="2170"/>
                      <a:pt x="2109" y="2178"/>
                    </a:cubicBezTo>
                    <a:cubicBezTo>
                      <a:pt x="2060" y="2182"/>
                      <a:pt x="2009" y="2186"/>
                      <a:pt x="1959" y="2186"/>
                    </a:cubicBezTo>
                    <a:cubicBezTo>
                      <a:pt x="1896" y="2186"/>
                      <a:pt x="1833" y="2179"/>
                      <a:pt x="1775" y="2153"/>
                    </a:cubicBezTo>
                    <a:cubicBezTo>
                      <a:pt x="1623" y="2086"/>
                      <a:pt x="1550" y="1916"/>
                      <a:pt x="1482" y="1764"/>
                    </a:cubicBezTo>
                    <a:cubicBezTo>
                      <a:pt x="1164" y="1057"/>
                      <a:pt x="649" y="440"/>
                      <a:pt x="10" y="0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9"/>
              <p:cNvSpPr/>
              <p:nvPr/>
            </p:nvSpPr>
            <p:spPr>
              <a:xfrm>
                <a:off x="6355675" y="2873300"/>
                <a:ext cx="187550" cy="121925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4877" extrusionOk="0">
                    <a:moveTo>
                      <a:pt x="2376" y="1"/>
                    </a:moveTo>
                    <a:lnTo>
                      <a:pt x="2376" y="1"/>
                    </a:lnTo>
                    <a:cubicBezTo>
                      <a:pt x="2765" y="392"/>
                      <a:pt x="2737" y="1021"/>
                      <a:pt x="2684" y="1569"/>
                    </a:cubicBezTo>
                    <a:cubicBezTo>
                      <a:pt x="2617" y="2246"/>
                      <a:pt x="2546" y="2947"/>
                      <a:pt x="2212" y="3539"/>
                    </a:cubicBezTo>
                    <a:cubicBezTo>
                      <a:pt x="1795" y="4280"/>
                      <a:pt x="730" y="4425"/>
                      <a:pt x="1" y="4861"/>
                    </a:cubicBezTo>
                    <a:cubicBezTo>
                      <a:pt x="158" y="4870"/>
                      <a:pt x="324" y="4877"/>
                      <a:pt x="496" y="4877"/>
                    </a:cubicBezTo>
                    <a:cubicBezTo>
                      <a:pt x="1236" y="4877"/>
                      <a:pt x="2068" y="4762"/>
                      <a:pt x="2586" y="4328"/>
                    </a:cubicBezTo>
                    <a:cubicBezTo>
                      <a:pt x="3225" y="3796"/>
                      <a:pt x="3717" y="3111"/>
                      <a:pt x="4201" y="2434"/>
                    </a:cubicBezTo>
                    <a:cubicBezTo>
                      <a:pt x="4701" y="2647"/>
                      <a:pt x="5244" y="2754"/>
                      <a:pt x="5788" y="2754"/>
                    </a:cubicBezTo>
                    <a:cubicBezTo>
                      <a:pt x="6378" y="2754"/>
                      <a:pt x="6968" y="2629"/>
                      <a:pt x="7502" y="2380"/>
                    </a:cubicBezTo>
                    <a:cubicBezTo>
                      <a:pt x="5746" y="2239"/>
                      <a:pt x="4050" y="1467"/>
                      <a:pt x="2791" y="236"/>
                    </a:cubicBezTo>
                    <a:lnTo>
                      <a:pt x="2376" y="1"/>
                    </a:ln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9"/>
              <p:cNvSpPr/>
              <p:nvPr/>
            </p:nvSpPr>
            <p:spPr>
              <a:xfrm>
                <a:off x="6989075" y="3100050"/>
                <a:ext cx="1073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2515" extrusionOk="0">
                    <a:moveTo>
                      <a:pt x="313" y="1"/>
                    </a:moveTo>
                    <a:cubicBezTo>
                      <a:pt x="308" y="1"/>
                      <a:pt x="302" y="1"/>
                      <a:pt x="297" y="2"/>
                    </a:cubicBezTo>
                    <a:cubicBezTo>
                      <a:pt x="195" y="21"/>
                      <a:pt x="205" y="168"/>
                      <a:pt x="235" y="267"/>
                    </a:cubicBezTo>
                    <a:cubicBezTo>
                      <a:pt x="428" y="890"/>
                      <a:pt x="372" y="1588"/>
                      <a:pt x="81" y="2173"/>
                    </a:cubicBezTo>
                    <a:cubicBezTo>
                      <a:pt x="41" y="2258"/>
                      <a:pt x="0" y="2375"/>
                      <a:pt x="75" y="2433"/>
                    </a:cubicBezTo>
                    <a:cubicBezTo>
                      <a:pt x="106" y="2456"/>
                      <a:pt x="149" y="2458"/>
                      <a:pt x="187" y="2460"/>
                    </a:cubicBezTo>
                    <a:cubicBezTo>
                      <a:pt x="264" y="2463"/>
                      <a:pt x="341" y="2464"/>
                      <a:pt x="418" y="2464"/>
                    </a:cubicBezTo>
                    <a:cubicBezTo>
                      <a:pt x="1027" y="2464"/>
                      <a:pt x="1634" y="2383"/>
                      <a:pt x="2242" y="2340"/>
                    </a:cubicBezTo>
                    <a:cubicBezTo>
                      <a:pt x="2455" y="2325"/>
                      <a:pt x="2671" y="2315"/>
                      <a:pt x="2886" y="2315"/>
                    </a:cubicBezTo>
                    <a:cubicBezTo>
                      <a:pt x="3361" y="2315"/>
                      <a:pt x="3834" y="2364"/>
                      <a:pt x="4281" y="2514"/>
                    </a:cubicBezTo>
                    <a:lnTo>
                      <a:pt x="4295" y="2408"/>
                    </a:lnTo>
                    <a:cubicBezTo>
                      <a:pt x="3928" y="1991"/>
                      <a:pt x="3399" y="1744"/>
                      <a:pt x="2855" y="1627"/>
                    </a:cubicBezTo>
                    <a:cubicBezTo>
                      <a:pt x="2461" y="1541"/>
                      <a:pt x="2056" y="1520"/>
                      <a:pt x="1650" y="1520"/>
                    </a:cubicBezTo>
                    <a:cubicBezTo>
                      <a:pt x="1499" y="1520"/>
                      <a:pt x="1347" y="1523"/>
                      <a:pt x="1196" y="1526"/>
                    </a:cubicBezTo>
                    <a:cubicBezTo>
                      <a:pt x="1181" y="949"/>
                      <a:pt x="886" y="388"/>
                      <a:pt x="421" y="48"/>
                    </a:cubicBezTo>
                    <a:cubicBezTo>
                      <a:pt x="388" y="25"/>
                      <a:pt x="351" y="1"/>
                      <a:pt x="313" y="1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9"/>
              <p:cNvSpPr/>
              <p:nvPr/>
            </p:nvSpPr>
            <p:spPr>
              <a:xfrm>
                <a:off x="6380675" y="3161250"/>
                <a:ext cx="614150" cy="646725"/>
              </a:xfrm>
              <a:custGeom>
                <a:avLst/>
                <a:gdLst/>
                <a:ahLst/>
                <a:cxnLst/>
                <a:rect l="l" t="t" r="r" b="b"/>
                <a:pathLst>
                  <a:path w="24566" h="25869" extrusionOk="0">
                    <a:moveTo>
                      <a:pt x="24351" y="1"/>
                    </a:moveTo>
                    <a:cubicBezTo>
                      <a:pt x="23308" y="1266"/>
                      <a:pt x="22115" y="1783"/>
                      <a:pt x="20568" y="2329"/>
                    </a:cubicBezTo>
                    <a:cubicBezTo>
                      <a:pt x="19021" y="2875"/>
                      <a:pt x="18072" y="3083"/>
                      <a:pt x="16445" y="3301"/>
                    </a:cubicBezTo>
                    <a:cubicBezTo>
                      <a:pt x="15500" y="3427"/>
                      <a:pt x="13708" y="3886"/>
                      <a:pt x="12787" y="4478"/>
                    </a:cubicBezTo>
                    <a:cubicBezTo>
                      <a:pt x="11165" y="4592"/>
                      <a:pt x="9766" y="5999"/>
                      <a:pt x="8433" y="7770"/>
                    </a:cubicBezTo>
                    <a:cubicBezTo>
                      <a:pt x="8011" y="8302"/>
                      <a:pt x="8047" y="9410"/>
                      <a:pt x="7839" y="10210"/>
                    </a:cubicBezTo>
                    <a:cubicBezTo>
                      <a:pt x="7667" y="10864"/>
                      <a:pt x="7746" y="11628"/>
                      <a:pt x="7330" y="12197"/>
                    </a:cubicBezTo>
                    <a:cubicBezTo>
                      <a:pt x="5921" y="14115"/>
                      <a:pt x="5425" y="14935"/>
                      <a:pt x="2466" y="17487"/>
                    </a:cubicBezTo>
                    <a:cubicBezTo>
                      <a:pt x="1247" y="18541"/>
                      <a:pt x="1893" y="18568"/>
                      <a:pt x="807" y="19758"/>
                    </a:cubicBezTo>
                    <a:lnTo>
                      <a:pt x="809" y="19758"/>
                    </a:lnTo>
                    <a:cubicBezTo>
                      <a:pt x="1015" y="19957"/>
                      <a:pt x="0" y="21730"/>
                      <a:pt x="207" y="21929"/>
                    </a:cubicBezTo>
                    <a:cubicBezTo>
                      <a:pt x="573" y="21637"/>
                      <a:pt x="994" y="21392"/>
                      <a:pt x="1297" y="21043"/>
                    </a:cubicBezTo>
                    <a:cubicBezTo>
                      <a:pt x="2066" y="20161"/>
                      <a:pt x="2641" y="19044"/>
                      <a:pt x="3548" y="18359"/>
                    </a:cubicBezTo>
                    <a:cubicBezTo>
                      <a:pt x="6232" y="16334"/>
                      <a:pt x="7590" y="13534"/>
                      <a:pt x="8977" y="10586"/>
                    </a:cubicBezTo>
                    <a:cubicBezTo>
                      <a:pt x="9816" y="8806"/>
                      <a:pt x="11533" y="7357"/>
                      <a:pt x="13096" y="6047"/>
                    </a:cubicBezTo>
                    <a:cubicBezTo>
                      <a:pt x="13253" y="5915"/>
                      <a:pt x="13536" y="5856"/>
                      <a:pt x="13863" y="5856"/>
                    </a:cubicBezTo>
                    <a:cubicBezTo>
                      <a:pt x="14507" y="5856"/>
                      <a:pt x="15325" y="6082"/>
                      <a:pt x="15701" y="6421"/>
                    </a:cubicBezTo>
                    <a:cubicBezTo>
                      <a:pt x="19158" y="9531"/>
                      <a:pt x="18371" y="14889"/>
                      <a:pt x="14121" y="17020"/>
                    </a:cubicBezTo>
                    <a:cubicBezTo>
                      <a:pt x="14545" y="19841"/>
                      <a:pt x="12836" y="21155"/>
                      <a:pt x="10742" y="22114"/>
                    </a:cubicBezTo>
                    <a:cubicBezTo>
                      <a:pt x="9253" y="22795"/>
                      <a:pt x="7630" y="23194"/>
                      <a:pt x="6160" y="23908"/>
                    </a:cubicBezTo>
                    <a:cubicBezTo>
                      <a:pt x="5360" y="24296"/>
                      <a:pt x="4752" y="25079"/>
                      <a:pt x="4310" y="25868"/>
                    </a:cubicBezTo>
                    <a:lnTo>
                      <a:pt x="4310" y="25868"/>
                    </a:lnTo>
                    <a:cubicBezTo>
                      <a:pt x="6577" y="24936"/>
                      <a:pt x="8846" y="24016"/>
                      <a:pt x="11107" y="23071"/>
                    </a:cubicBezTo>
                    <a:cubicBezTo>
                      <a:pt x="14433" y="21682"/>
                      <a:pt x="15566" y="18373"/>
                      <a:pt x="17414" y="15726"/>
                    </a:cubicBezTo>
                    <a:cubicBezTo>
                      <a:pt x="19546" y="12672"/>
                      <a:pt x="19754" y="8667"/>
                      <a:pt x="14688" y="4922"/>
                    </a:cubicBezTo>
                    <a:cubicBezTo>
                      <a:pt x="14468" y="4804"/>
                      <a:pt x="14254" y="4719"/>
                      <a:pt x="14041" y="4648"/>
                    </a:cubicBezTo>
                    <a:cubicBezTo>
                      <a:pt x="15811" y="4619"/>
                      <a:pt x="17578" y="4509"/>
                      <a:pt x="19274" y="4031"/>
                    </a:cubicBezTo>
                    <a:cubicBezTo>
                      <a:pt x="21452" y="3415"/>
                      <a:pt x="23533" y="2101"/>
                      <a:pt x="24566" y="87"/>
                    </a:cubicBezTo>
                    <a:lnTo>
                      <a:pt x="24351" y="1"/>
                    </a:ln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9"/>
              <p:cNvSpPr/>
              <p:nvPr/>
            </p:nvSpPr>
            <p:spPr>
              <a:xfrm>
                <a:off x="6290325" y="3021525"/>
                <a:ext cx="393175" cy="234475"/>
              </a:xfrm>
              <a:custGeom>
                <a:avLst/>
                <a:gdLst/>
                <a:ahLst/>
                <a:cxnLst/>
                <a:rect l="l" t="t" r="r" b="b"/>
                <a:pathLst>
                  <a:path w="15727" h="9379" extrusionOk="0">
                    <a:moveTo>
                      <a:pt x="15726" y="0"/>
                    </a:moveTo>
                    <a:cubicBezTo>
                      <a:pt x="14509" y="2400"/>
                      <a:pt x="12979" y="5248"/>
                      <a:pt x="10426" y="6651"/>
                    </a:cubicBezTo>
                    <a:cubicBezTo>
                      <a:pt x="7899" y="8041"/>
                      <a:pt x="4956" y="8284"/>
                      <a:pt x="2036" y="8284"/>
                    </a:cubicBezTo>
                    <a:cubicBezTo>
                      <a:pt x="1355" y="8284"/>
                      <a:pt x="674" y="8271"/>
                      <a:pt x="1" y="8256"/>
                    </a:cubicBezTo>
                    <a:lnTo>
                      <a:pt x="1" y="8256"/>
                    </a:lnTo>
                    <a:cubicBezTo>
                      <a:pt x="1527" y="9004"/>
                      <a:pt x="3226" y="9378"/>
                      <a:pt x="4925" y="9378"/>
                    </a:cubicBezTo>
                    <a:cubicBezTo>
                      <a:pt x="6664" y="9378"/>
                      <a:pt x="8403" y="8987"/>
                      <a:pt x="9956" y="8206"/>
                    </a:cubicBezTo>
                    <a:cubicBezTo>
                      <a:pt x="13029" y="6658"/>
                      <a:pt x="15103" y="3382"/>
                      <a:pt x="15726" y="0"/>
                    </a:cubicBezTo>
                    <a:close/>
                  </a:path>
                </a:pathLst>
              </a:custGeom>
              <a:solidFill>
                <a:srgbClr val="0B3D69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6891150" y="2356000"/>
                <a:ext cx="213600" cy="139850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5594" extrusionOk="0">
                    <a:moveTo>
                      <a:pt x="2210" y="1"/>
                    </a:moveTo>
                    <a:cubicBezTo>
                      <a:pt x="2176" y="1"/>
                      <a:pt x="2142" y="2"/>
                      <a:pt x="2107" y="3"/>
                    </a:cubicBezTo>
                    <a:cubicBezTo>
                      <a:pt x="1610" y="28"/>
                      <a:pt x="1112" y="140"/>
                      <a:pt x="682" y="382"/>
                    </a:cubicBezTo>
                    <a:cubicBezTo>
                      <a:pt x="269" y="615"/>
                      <a:pt x="1" y="1084"/>
                      <a:pt x="91" y="1549"/>
                    </a:cubicBezTo>
                    <a:cubicBezTo>
                      <a:pt x="232" y="2282"/>
                      <a:pt x="1071" y="2484"/>
                      <a:pt x="1745" y="2710"/>
                    </a:cubicBezTo>
                    <a:cubicBezTo>
                      <a:pt x="3228" y="3208"/>
                      <a:pt x="4417" y="4311"/>
                      <a:pt x="5765" y="5108"/>
                    </a:cubicBezTo>
                    <a:cubicBezTo>
                      <a:pt x="6153" y="5336"/>
                      <a:pt x="6568" y="5544"/>
                      <a:pt x="7017" y="5587"/>
                    </a:cubicBezTo>
                    <a:cubicBezTo>
                      <a:pt x="7066" y="5591"/>
                      <a:pt x="7115" y="5594"/>
                      <a:pt x="7164" y="5594"/>
                    </a:cubicBezTo>
                    <a:cubicBezTo>
                      <a:pt x="7568" y="5594"/>
                      <a:pt x="7983" y="5437"/>
                      <a:pt x="8214" y="5108"/>
                    </a:cubicBezTo>
                    <a:cubicBezTo>
                      <a:pt x="8543" y="4632"/>
                      <a:pt x="8399" y="3970"/>
                      <a:pt x="8131" y="3457"/>
                    </a:cubicBezTo>
                    <a:cubicBezTo>
                      <a:pt x="7614" y="2459"/>
                      <a:pt x="6711" y="1707"/>
                      <a:pt x="5721" y="1178"/>
                    </a:cubicBezTo>
                    <a:cubicBezTo>
                      <a:pt x="4839" y="708"/>
                      <a:pt x="3884" y="399"/>
                      <a:pt x="2925" y="111"/>
                    </a:cubicBezTo>
                    <a:cubicBezTo>
                      <a:pt x="2694" y="42"/>
                      <a:pt x="2453" y="1"/>
                      <a:pt x="2210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9"/>
              <p:cNvSpPr/>
              <p:nvPr/>
            </p:nvSpPr>
            <p:spPr>
              <a:xfrm>
                <a:off x="6684475" y="1977775"/>
                <a:ext cx="213600" cy="139850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5594" extrusionOk="0">
                    <a:moveTo>
                      <a:pt x="2210" y="1"/>
                    </a:moveTo>
                    <a:cubicBezTo>
                      <a:pt x="2176" y="1"/>
                      <a:pt x="2141" y="1"/>
                      <a:pt x="2107" y="3"/>
                    </a:cubicBezTo>
                    <a:cubicBezTo>
                      <a:pt x="1608" y="28"/>
                      <a:pt x="1110" y="140"/>
                      <a:pt x="682" y="383"/>
                    </a:cubicBezTo>
                    <a:lnTo>
                      <a:pt x="680" y="383"/>
                    </a:lnTo>
                    <a:cubicBezTo>
                      <a:pt x="267" y="617"/>
                      <a:pt x="1" y="1083"/>
                      <a:pt x="89" y="1550"/>
                    </a:cubicBezTo>
                    <a:cubicBezTo>
                      <a:pt x="230" y="2282"/>
                      <a:pt x="1070" y="2484"/>
                      <a:pt x="1743" y="2710"/>
                    </a:cubicBezTo>
                    <a:cubicBezTo>
                      <a:pt x="3228" y="3208"/>
                      <a:pt x="4417" y="4313"/>
                      <a:pt x="5763" y="5108"/>
                    </a:cubicBezTo>
                    <a:cubicBezTo>
                      <a:pt x="6151" y="5338"/>
                      <a:pt x="6566" y="5544"/>
                      <a:pt x="7016" y="5586"/>
                    </a:cubicBezTo>
                    <a:cubicBezTo>
                      <a:pt x="7065" y="5591"/>
                      <a:pt x="7116" y="5594"/>
                      <a:pt x="7166" y="5594"/>
                    </a:cubicBezTo>
                    <a:cubicBezTo>
                      <a:pt x="7569" y="5594"/>
                      <a:pt x="7982" y="5435"/>
                      <a:pt x="8212" y="5108"/>
                    </a:cubicBezTo>
                    <a:cubicBezTo>
                      <a:pt x="8544" y="4631"/>
                      <a:pt x="8397" y="3972"/>
                      <a:pt x="8129" y="3456"/>
                    </a:cubicBezTo>
                    <a:cubicBezTo>
                      <a:pt x="7612" y="2461"/>
                      <a:pt x="6709" y="1707"/>
                      <a:pt x="5719" y="1178"/>
                    </a:cubicBezTo>
                    <a:cubicBezTo>
                      <a:pt x="4839" y="707"/>
                      <a:pt x="3882" y="401"/>
                      <a:pt x="2925" y="111"/>
                    </a:cubicBezTo>
                    <a:cubicBezTo>
                      <a:pt x="2692" y="42"/>
                      <a:pt x="2451" y="1"/>
                      <a:pt x="2210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9"/>
              <p:cNvSpPr/>
              <p:nvPr/>
            </p:nvSpPr>
            <p:spPr>
              <a:xfrm>
                <a:off x="6255025" y="1569700"/>
                <a:ext cx="553675" cy="265325"/>
              </a:xfrm>
              <a:custGeom>
                <a:avLst/>
                <a:gdLst/>
                <a:ahLst/>
                <a:cxnLst/>
                <a:rect l="l" t="t" r="r" b="b"/>
                <a:pathLst>
                  <a:path w="22147" h="10613" extrusionOk="0">
                    <a:moveTo>
                      <a:pt x="6462" y="0"/>
                    </a:moveTo>
                    <a:cubicBezTo>
                      <a:pt x="6120" y="0"/>
                      <a:pt x="5776" y="25"/>
                      <a:pt x="5431" y="76"/>
                    </a:cubicBezTo>
                    <a:cubicBezTo>
                      <a:pt x="3793" y="309"/>
                      <a:pt x="2723" y="695"/>
                      <a:pt x="1725" y="1291"/>
                    </a:cubicBezTo>
                    <a:cubicBezTo>
                      <a:pt x="1040" y="1698"/>
                      <a:pt x="757" y="2574"/>
                      <a:pt x="400" y="3286"/>
                    </a:cubicBezTo>
                    <a:cubicBezTo>
                      <a:pt x="0" y="4087"/>
                      <a:pt x="188" y="5138"/>
                      <a:pt x="838" y="5752"/>
                    </a:cubicBezTo>
                    <a:cubicBezTo>
                      <a:pt x="1227" y="6116"/>
                      <a:pt x="1761" y="6308"/>
                      <a:pt x="2293" y="6308"/>
                    </a:cubicBezTo>
                    <a:cubicBezTo>
                      <a:pt x="2653" y="6308"/>
                      <a:pt x="3012" y="6220"/>
                      <a:pt x="3325" y="6039"/>
                    </a:cubicBezTo>
                    <a:cubicBezTo>
                      <a:pt x="4006" y="5646"/>
                      <a:pt x="4422" y="4901"/>
                      <a:pt x="5092" y="4488"/>
                    </a:cubicBezTo>
                    <a:cubicBezTo>
                      <a:pt x="5503" y="4236"/>
                      <a:pt x="5967" y="4134"/>
                      <a:pt x="6445" y="4134"/>
                    </a:cubicBezTo>
                    <a:cubicBezTo>
                      <a:pt x="7100" y="4134"/>
                      <a:pt x="7782" y="4326"/>
                      <a:pt x="8391" y="4587"/>
                    </a:cubicBezTo>
                    <a:cubicBezTo>
                      <a:pt x="10523" y="5495"/>
                      <a:pt x="12259" y="7112"/>
                      <a:pt x="14150" y="8449"/>
                    </a:cubicBezTo>
                    <a:cubicBezTo>
                      <a:pt x="15804" y="9618"/>
                      <a:pt x="17741" y="10612"/>
                      <a:pt x="19734" y="10612"/>
                    </a:cubicBezTo>
                    <a:cubicBezTo>
                      <a:pt x="20021" y="10612"/>
                      <a:pt x="20309" y="10592"/>
                      <a:pt x="20597" y="10548"/>
                    </a:cubicBezTo>
                    <a:cubicBezTo>
                      <a:pt x="21282" y="10444"/>
                      <a:pt x="22067" y="10066"/>
                      <a:pt x="22118" y="9373"/>
                    </a:cubicBezTo>
                    <a:cubicBezTo>
                      <a:pt x="22147" y="8978"/>
                      <a:pt x="21909" y="8603"/>
                      <a:pt x="21599" y="8356"/>
                    </a:cubicBezTo>
                    <a:cubicBezTo>
                      <a:pt x="21290" y="8107"/>
                      <a:pt x="20914" y="7963"/>
                      <a:pt x="20551" y="7803"/>
                    </a:cubicBezTo>
                    <a:cubicBezTo>
                      <a:pt x="17900" y="6628"/>
                      <a:pt x="15776" y="4548"/>
                      <a:pt x="13446" y="2821"/>
                    </a:cubicBezTo>
                    <a:cubicBezTo>
                      <a:pt x="11397" y="1300"/>
                      <a:pt x="8969" y="0"/>
                      <a:pt x="6462" y="0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9"/>
              <p:cNvSpPr/>
              <p:nvPr/>
            </p:nvSpPr>
            <p:spPr>
              <a:xfrm>
                <a:off x="7099550" y="2201375"/>
                <a:ext cx="143675" cy="299075"/>
              </a:xfrm>
              <a:custGeom>
                <a:avLst/>
                <a:gdLst/>
                <a:ahLst/>
                <a:cxnLst/>
                <a:rect l="l" t="t" r="r" b="b"/>
                <a:pathLst>
                  <a:path w="5747" h="11963" extrusionOk="0">
                    <a:moveTo>
                      <a:pt x="12" y="1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" y="9"/>
                      <a:pt x="119" y="158"/>
                      <a:pt x="339" y="416"/>
                    </a:cubicBezTo>
                    <a:cubicBezTo>
                      <a:pt x="562" y="675"/>
                      <a:pt x="873" y="1057"/>
                      <a:pt x="1242" y="1539"/>
                    </a:cubicBezTo>
                    <a:cubicBezTo>
                      <a:pt x="1612" y="2021"/>
                      <a:pt x="2025" y="2615"/>
                      <a:pt x="2455" y="3293"/>
                    </a:cubicBezTo>
                    <a:cubicBezTo>
                      <a:pt x="2878" y="3976"/>
                      <a:pt x="3312" y="4745"/>
                      <a:pt x="3715" y="5581"/>
                    </a:cubicBezTo>
                    <a:cubicBezTo>
                      <a:pt x="4112" y="6416"/>
                      <a:pt x="4438" y="7238"/>
                      <a:pt x="4705" y="7994"/>
                    </a:cubicBezTo>
                    <a:cubicBezTo>
                      <a:pt x="4963" y="8754"/>
                      <a:pt x="5168" y="9449"/>
                      <a:pt x="5310" y="10039"/>
                    </a:cubicBezTo>
                    <a:cubicBezTo>
                      <a:pt x="5455" y="10630"/>
                      <a:pt x="5557" y="11112"/>
                      <a:pt x="5619" y="11446"/>
                    </a:cubicBezTo>
                    <a:cubicBezTo>
                      <a:pt x="5682" y="11780"/>
                      <a:pt x="5723" y="11963"/>
                      <a:pt x="5735" y="11963"/>
                    </a:cubicBezTo>
                    <a:cubicBezTo>
                      <a:pt x="5735" y="11963"/>
                      <a:pt x="5735" y="11963"/>
                      <a:pt x="5735" y="11963"/>
                    </a:cubicBezTo>
                    <a:cubicBezTo>
                      <a:pt x="5746" y="11963"/>
                      <a:pt x="5729" y="11774"/>
                      <a:pt x="5685" y="11436"/>
                    </a:cubicBezTo>
                    <a:cubicBezTo>
                      <a:pt x="5646" y="11096"/>
                      <a:pt x="5561" y="10608"/>
                      <a:pt x="5430" y="10012"/>
                    </a:cubicBezTo>
                    <a:cubicBezTo>
                      <a:pt x="5303" y="9414"/>
                      <a:pt x="5110" y="8710"/>
                      <a:pt x="4857" y="7942"/>
                    </a:cubicBezTo>
                    <a:cubicBezTo>
                      <a:pt x="4598" y="7176"/>
                      <a:pt x="4272" y="6349"/>
                      <a:pt x="3873" y="5505"/>
                    </a:cubicBezTo>
                    <a:cubicBezTo>
                      <a:pt x="3466" y="4664"/>
                      <a:pt x="3024" y="3891"/>
                      <a:pt x="2592" y="3208"/>
                    </a:cubicBezTo>
                    <a:cubicBezTo>
                      <a:pt x="2150" y="2529"/>
                      <a:pt x="1724" y="1938"/>
                      <a:pt x="1338" y="1464"/>
                    </a:cubicBezTo>
                    <a:cubicBezTo>
                      <a:pt x="956" y="987"/>
                      <a:pt x="630" y="615"/>
                      <a:pt x="391" y="372"/>
                    </a:cubicBezTo>
                    <a:cubicBezTo>
                      <a:pt x="160" y="132"/>
                      <a:pt x="26" y="1"/>
                      <a:pt x="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7029475" y="2384425"/>
                <a:ext cx="70350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504" extrusionOk="0">
                    <a:moveTo>
                      <a:pt x="37" y="0"/>
                    </a:moveTo>
                    <a:cubicBezTo>
                      <a:pt x="20" y="0"/>
                      <a:pt x="11" y="2"/>
                      <a:pt x="10" y="5"/>
                    </a:cubicBezTo>
                    <a:cubicBezTo>
                      <a:pt x="1" y="39"/>
                      <a:pt x="408" y="91"/>
                      <a:pt x="952" y="419"/>
                    </a:cubicBezTo>
                    <a:cubicBezTo>
                      <a:pt x="1486" y="734"/>
                      <a:pt x="2152" y="1390"/>
                      <a:pt x="2395" y="2324"/>
                    </a:cubicBezTo>
                    <a:cubicBezTo>
                      <a:pt x="2630" y="3259"/>
                      <a:pt x="2360" y="4154"/>
                      <a:pt x="2042" y="4687"/>
                    </a:cubicBezTo>
                    <a:cubicBezTo>
                      <a:pt x="1724" y="5237"/>
                      <a:pt x="1392" y="5478"/>
                      <a:pt x="1417" y="5503"/>
                    </a:cubicBezTo>
                    <a:cubicBezTo>
                      <a:pt x="1417" y="5504"/>
                      <a:pt x="1418" y="5504"/>
                      <a:pt x="1419" y="5504"/>
                    </a:cubicBezTo>
                    <a:cubicBezTo>
                      <a:pt x="1434" y="5504"/>
                      <a:pt x="1518" y="5451"/>
                      <a:pt x="1648" y="5339"/>
                    </a:cubicBezTo>
                    <a:cubicBezTo>
                      <a:pt x="1785" y="5221"/>
                      <a:pt x="1969" y="5027"/>
                      <a:pt x="2148" y="4753"/>
                    </a:cubicBezTo>
                    <a:cubicBezTo>
                      <a:pt x="2505" y="4214"/>
                      <a:pt x="2814" y="3277"/>
                      <a:pt x="2565" y="2281"/>
                    </a:cubicBezTo>
                    <a:cubicBezTo>
                      <a:pt x="2306" y="1288"/>
                      <a:pt x="1585" y="612"/>
                      <a:pt x="1012" y="311"/>
                    </a:cubicBezTo>
                    <a:cubicBezTo>
                      <a:pt x="724" y="157"/>
                      <a:pt x="470" y="74"/>
                      <a:pt x="292" y="37"/>
                    </a:cubicBezTo>
                    <a:cubicBezTo>
                      <a:pt x="165" y="10"/>
                      <a:pt x="77" y="0"/>
                      <a:pt x="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9"/>
              <p:cNvSpPr/>
              <p:nvPr/>
            </p:nvSpPr>
            <p:spPr>
              <a:xfrm>
                <a:off x="6627525" y="2408700"/>
                <a:ext cx="35525" cy="982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929" extrusionOk="0">
                    <a:moveTo>
                      <a:pt x="23" y="1"/>
                    </a:moveTo>
                    <a:cubicBezTo>
                      <a:pt x="21" y="1"/>
                      <a:pt x="20" y="1"/>
                      <a:pt x="20" y="2"/>
                    </a:cubicBezTo>
                    <a:cubicBezTo>
                      <a:pt x="0" y="25"/>
                      <a:pt x="184" y="185"/>
                      <a:pt x="417" y="490"/>
                    </a:cubicBezTo>
                    <a:cubicBezTo>
                      <a:pt x="654" y="793"/>
                      <a:pt x="924" y="1258"/>
                      <a:pt x="1086" y="1820"/>
                    </a:cubicBezTo>
                    <a:cubicBezTo>
                      <a:pt x="1245" y="2385"/>
                      <a:pt x="1256" y="2921"/>
                      <a:pt x="1214" y="3303"/>
                    </a:cubicBezTo>
                    <a:cubicBezTo>
                      <a:pt x="1175" y="3685"/>
                      <a:pt x="1104" y="3919"/>
                      <a:pt x="1131" y="3928"/>
                    </a:cubicBezTo>
                    <a:lnTo>
                      <a:pt x="1131" y="3926"/>
                    </a:lnTo>
                    <a:cubicBezTo>
                      <a:pt x="1131" y="3926"/>
                      <a:pt x="1131" y="3926"/>
                      <a:pt x="1132" y="3926"/>
                    </a:cubicBezTo>
                    <a:cubicBezTo>
                      <a:pt x="1152" y="3926"/>
                      <a:pt x="1263" y="3706"/>
                      <a:pt x="1337" y="3320"/>
                    </a:cubicBezTo>
                    <a:cubicBezTo>
                      <a:pt x="1412" y="2929"/>
                      <a:pt x="1420" y="2364"/>
                      <a:pt x="1254" y="1773"/>
                    </a:cubicBezTo>
                    <a:cubicBezTo>
                      <a:pt x="1084" y="1183"/>
                      <a:pt x="782" y="704"/>
                      <a:pt x="513" y="411"/>
                    </a:cubicBezTo>
                    <a:cubicBezTo>
                      <a:pt x="258" y="132"/>
                      <a:pt x="54" y="1"/>
                      <a:pt x="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9"/>
              <p:cNvSpPr/>
              <p:nvPr/>
            </p:nvSpPr>
            <p:spPr>
              <a:xfrm>
                <a:off x="7031850" y="2024175"/>
                <a:ext cx="1997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2072" extrusionOk="0">
                    <a:moveTo>
                      <a:pt x="45" y="0"/>
                    </a:moveTo>
                    <a:cubicBezTo>
                      <a:pt x="41" y="0"/>
                      <a:pt x="38" y="1"/>
                      <a:pt x="37" y="3"/>
                    </a:cubicBezTo>
                    <a:cubicBezTo>
                      <a:pt x="0" y="40"/>
                      <a:pt x="384" y="387"/>
                      <a:pt x="542" y="975"/>
                    </a:cubicBezTo>
                    <a:cubicBezTo>
                      <a:pt x="714" y="1562"/>
                      <a:pt x="566" y="2058"/>
                      <a:pt x="616" y="2071"/>
                    </a:cubicBezTo>
                    <a:cubicBezTo>
                      <a:pt x="616" y="2071"/>
                      <a:pt x="617" y="2072"/>
                      <a:pt x="618" y="2072"/>
                    </a:cubicBezTo>
                    <a:cubicBezTo>
                      <a:pt x="639" y="2072"/>
                      <a:pt x="704" y="1957"/>
                      <a:pt x="747" y="1755"/>
                    </a:cubicBezTo>
                    <a:cubicBezTo>
                      <a:pt x="791" y="1546"/>
                      <a:pt x="799" y="1246"/>
                      <a:pt x="710" y="929"/>
                    </a:cubicBezTo>
                    <a:cubicBezTo>
                      <a:pt x="622" y="613"/>
                      <a:pt x="459" y="358"/>
                      <a:pt x="313" y="204"/>
                    </a:cubicBezTo>
                    <a:cubicBezTo>
                      <a:pt x="184" y="66"/>
                      <a:pt x="76" y="0"/>
                      <a:pt x="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9"/>
              <p:cNvSpPr/>
              <p:nvPr/>
            </p:nvSpPr>
            <p:spPr>
              <a:xfrm>
                <a:off x="7229825" y="2906475"/>
                <a:ext cx="1327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418" extrusionOk="0">
                    <a:moveTo>
                      <a:pt x="292" y="1"/>
                    </a:moveTo>
                    <a:cubicBezTo>
                      <a:pt x="291" y="1"/>
                      <a:pt x="291" y="1"/>
                      <a:pt x="290" y="1"/>
                    </a:cubicBezTo>
                    <a:cubicBezTo>
                      <a:pt x="238" y="13"/>
                      <a:pt x="354" y="555"/>
                      <a:pt x="285" y="1220"/>
                    </a:cubicBezTo>
                    <a:cubicBezTo>
                      <a:pt x="221" y="1886"/>
                      <a:pt x="1" y="2393"/>
                      <a:pt x="49" y="2417"/>
                    </a:cubicBezTo>
                    <a:cubicBezTo>
                      <a:pt x="50" y="2417"/>
                      <a:pt x="51" y="2417"/>
                      <a:pt x="52" y="2417"/>
                    </a:cubicBezTo>
                    <a:cubicBezTo>
                      <a:pt x="99" y="2417"/>
                      <a:pt x="392" y="1924"/>
                      <a:pt x="458" y="1238"/>
                    </a:cubicBezTo>
                    <a:cubicBezTo>
                      <a:pt x="530" y="545"/>
                      <a:pt x="336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9"/>
              <p:cNvSpPr/>
              <p:nvPr/>
            </p:nvSpPr>
            <p:spPr>
              <a:xfrm>
                <a:off x="7298175" y="3210150"/>
                <a:ext cx="22950" cy="14137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5655" extrusionOk="0">
                    <a:moveTo>
                      <a:pt x="29" y="0"/>
                    </a:moveTo>
                    <a:cubicBezTo>
                      <a:pt x="29" y="0"/>
                      <a:pt x="28" y="1"/>
                      <a:pt x="28" y="1"/>
                    </a:cubicBezTo>
                    <a:cubicBezTo>
                      <a:pt x="1" y="18"/>
                      <a:pt x="176" y="302"/>
                      <a:pt x="367" y="799"/>
                    </a:cubicBezTo>
                    <a:cubicBezTo>
                      <a:pt x="558" y="1295"/>
                      <a:pt x="738" y="2015"/>
                      <a:pt x="742" y="2827"/>
                    </a:cubicBezTo>
                    <a:cubicBezTo>
                      <a:pt x="742" y="3637"/>
                      <a:pt x="566" y="4359"/>
                      <a:pt x="377" y="4855"/>
                    </a:cubicBezTo>
                    <a:cubicBezTo>
                      <a:pt x="190" y="5353"/>
                      <a:pt x="16" y="5638"/>
                      <a:pt x="41" y="5654"/>
                    </a:cubicBezTo>
                    <a:cubicBezTo>
                      <a:pt x="42" y="5654"/>
                      <a:pt x="43" y="5654"/>
                      <a:pt x="43" y="5654"/>
                    </a:cubicBezTo>
                    <a:cubicBezTo>
                      <a:pt x="58" y="5654"/>
                      <a:pt x="107" y="5587"/>
                      <a:pt x="188" y="5468"/>
                    </a:cubicBezTo>
                    <a:cubicBezTo>
                      <a:pt x="275" y="5343"/>
                      <a:pt x="381" y="5150"/>
                      <a:pt x="491" y="4901"/>
                    </a:cubicBezTo>
                    <a:cubicBezTo>
                      <a:pt x="715" y="4405"/>
                      <a:pt x="917" y="3663"/>
                      <a:pt x="917" y="2825"/>
                    </a:cubicBezTo>
                    <a:cubicBezTo>
                      <a:pt x="913" y="1988"/>
                      <a:pt x="707" y="1247"/>
                      <a:pt x="481" y="753"/>
                    </a:cubicBezTo>
                    <a:cubicBezTo>
                      <a:pt x="369" y="504"/>
                      <a:pt x="263" y="311"/>
                      <a:pt x="174" y="186"/>
                    </a:cubicBezTo>
                    <a:cubicBezTo>
                      <a:pt x="93" y="66"/>
                      <a:pt x="42" y="0"/>
                      <a:pt x="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9"/>
              <p:cNvSpPr/>
              <p:nvPr/>
            </p:nvSpPr>
            <p:spPr>
              <a:xfrm>
                <a:off x="7053200" y="3491850"/>
                <a:ext cx="355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102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2"/>
                    </a:cubicBezTo>
                    <a:cubicBezTo>
                      <a:pt x="1" y="25"/>
                      <a:pt x="263" y="223"/>
                      <a:pt x="564" y="644"/>
                    </a:cubicBezTo>
                    <a:cubicBezTo>
                      <a:pt x="865" y="1057"/>
                      <a:pt x="1184" y="1724"/>
                      <a:pt x="1214" y="2510"/>
                    </a:cubicBezTo>
                    <a:cubicBezTo>
                      <a:pt x="1245" y="3293"/>
                      <a:pt x="979" y="3982"/>
                      <a:pt x="711" y="4418"/>
                    </a:cubicBezTo>
                    <a:cubicBezTo>
                      <a:pt x="445" y="4861"/>
                      <a:pt x="198" y="5079"/>
                      <a:pt x="219" y="5101"/>
                    </a:cubicBezTo>
                    <a:lnTo>
                      <a:pt x="221" y="5101"/>
                    </a:lnTo>
                    <a:cubicBezTo>
                      <a:pt x="221" y="5101"/>
                      <a:pt x="222" y="5101"/>
                      <a:pt x="223" y="5101"/>
                    </a:cubicBezTo>
                    <a:cubicBezTo>
                      <a:pt x="237" y="5101"/>
                      <a:pt x="304" y="5057"/>
                      <a:pt x="406" y="4964"/>
                    </a:cubicBezTo>
                    <a:cubicBezTo>
                      <a:pt x="516" y="4865"/>
                      <a:pt x="665" y="4705"/>
                      <a:pt x="815" y="4485"/>
                    </a:cubicBezTo>
                    <a:cubicBezTo>
                      <a:pt x="1120" y="4051"/>
                      <a:pt x="1421" y="3332"/>
                      <a:pt x="1390" y="2502"/>
                    </a:cubicBezTo>
                    <a:cubicBezTo>
                      <a:pt x="1357" y="1672"/>
                      <a:pt x="1000" y="978"/>
                      <a:pt x="663" y="569"/>
                    </a:cubicBezTo>
                    <a:cubicBezTo>
                      <a:pt x="495" y="362"/>
                      <a:pt x="335" y="214"/>
                      <a:pt x="217" y="123"/>
                    </a:cubicBezTo>
                    <a:cubicBezTo>
                      <a:pt x="109" y="40"/>
                      <a:pt x="40" y="1"/>
                      <a:pt x="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9"/>
              <p:cNvSpPr/>
              <p:nvPr/>
            </p:nvSpPr>
            <p:spPr>
              <a:xfrm>
                <a:off x="7054900" y="3748475"/>
                <a:ext cx="2480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992" h="2538" extrusionOk="0">
                    <a:moveTo>
                      <a:pt x="47" y="1"/>
                    </a:moveTo>
                    <a:cubicBezTo>
                      <a:pt x="45" y="1"/>
                      <a:pt x="44" y="1"/>
                      <a:pt x="43" y="2"/>
                    </a:cubicBezTo>
                    <a:cubicBezTo>
                      <a:pt x="0" y="35"/>
                      <a:pt x="377" y="519"/>
                      <a:pt x="593" y="1223"/>
                    </a:cubicBezTo>
                    <a:cubicBezTo>
                      <a:pt x="817" y="1924"/>
                      <a:pt x="782" y="2535"/>
                      <a:pt x="836" y="2537"/>
                    </a:cubicBezTo>
                    <a:cubicBezTo>
                      <a:pt x="836" y="2537"/>
                      <a:pt x="837" y="2537"/>
                      <a:pt x="837" y="2537"/>
                    </a:cubicBezTo>
                    <a:cubicBezTo>
                      <a:pt x="880" y="2537"/>
                      <a:pt x="992" y="1906"/>
                      <a:pt x="759" y="1171"/>
                    </a:cubicBezTo>
                    <a:cubicBezTo>
                      <a:pt x="537" y="452"/>
                      <a:pt x="102" y="1"/>
                      <a:pt x="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9"/>
              <p:cNvSpPr/>
              <p:nvPr/>
            </p:nvSpPr>
            <p:spPr>
              <a:xfrm>
                <a:off x="6749550" y="3364325"/>
                <a:ext cx="63050" cy="163400"/>
              </a:xfrm>
              <a:custGeom>
                <a:avLst/>
                <a:gdLst/>
                <a:ahLst/>
                <a:cxnLst/>
                <a:rect l="l" t="t" r="r" b="b"/>
                <a:pathLst>
                  <a:path w="2522" h="6536" extrusionOk="0">
                    <a:moveTo>
                      <a:pt x="940" y="1"/>
                    </a:moveTo>
                    <a:cubicBezTo>
                      <a:pt x="939" y="1"/>
                      <a:pt x="938" y="1"/>
                      <a:pt x="938" y="2"/>
                    </a:cubicBezTo>
                    <a:cubicBezTo>
                      <a:pt x="913" y="27"/>
                      <a:pt x="1270" y="301"/>
                      <a:pt x="1636" y="901"/>
                    </a:cubicBezTo>
                    <a:cubicBezTo>
                      <a:pt x="2003" y="1487"/>
                      <a:pt x="2342" y="2450"/>
                      <a:pt x="2196" y="3511"/>
                    </a:cubicBezTo>
                    <a:cubicBezTo>
                      <a:pt x="2043" y="4568"/>
                      <a:pt x="1451" y="5400"/>
                      <a:pt x="936" y="5863"/>
                    </a:cubicBezTo>
                    <a:cubicBezTo>
                      <a:pt x="419" y="6337"/>
                      <a:pt x="0" y="6503"/>
                      <a:pt x="18" y="6534"/>
                    </a:cubicBezTo>
                    <a:cubicBezTo>
                      <a:pt x="18" y="6535"/>
                      <a:pt x="20" y="6536"/>
                      <a:pt x="23" y="6536"/>
                    </a:cubicBezTo>
                    <a:cubicBezTo>
                      <a:pt x="46" y="6536"/>
                      <a:pt x="148" y="6501"/>
                      <a:pt x="309" y="6424"/>
                    </a:cubicBezTo>
                    <a:cubicBezTo>
                      <a:pt x="490" y="6337"/>
                      <a:pt x="741" y="6187"/>
                      <a:pt x="1019" y="5955"/>
                    </a:cubicBezTo>
                    <a:cubicBezTo>
                      <a:pt x="1569" y="5502"/>
                      <a:pt x="2209" y="4645"/>
                      <a:pt x="2367" y="3534"/>
                    </a:cubicBezTo>
                    <a:cubicBezTo>
                      <a:pt x="2522" y="2421"/>
                      <a:pt x="2144" y="1422"/>
                      <a:pt x="1740" y="835"/>
                    </a:cubicBezTo>
                    <a:cubicBezTo>
                      <a:pt x="1538" y="536"/>
                      <a:pt x="1339" y="320"/>
                      <a:pt x="1189" y="189"/>
                    </a:cubicBezTo>
                    <a:cubicBezTo>
                      <a:pt x="1047" y="63"/>
                      <a:pt x="954" y="1"/>
                      <a:pt x="9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9"/>
              <p:cNvSpPr/>
              <p:nvPr/>
            </p:nvSpPr>
            <p:spPr>
              <a:xfrm>
                <a:off x="6799650" y="3947375"/>
                <a:ext cx="15110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6044" h="5252" extrusionOk="0">
                    <a:moveTo>
                      <a:pt x="6030" y="0"/>
                    </a:moveTo>
                    <a:cubicBezTo>
                      <a:pt x="5998" y="0"/>
                      <a:pt x="5830" y="431"/>
                      <a:pt x="5455" y="1066"/>
                    </a:cubicBezTo>
                    <a:cubicBezTo>
                      <a:pt x="5268" y="1388"/>
                      <a:pt x="5015" y="1754"/>
                      <a:pt x="4708" y="2138"/>
                    </a:cubicBezTo>
                    <a:cubicBezTo>
                      <a:pt x="4396" y="2518"/>
                      <a:pt x="4027" y="2916"/>
                      <a:pt x="3601" y="3290"/>
                    </a:cubicBezTo>
                    <a:cubicBezTo>
                      <a:pt x="3171" y="3660"/>
                      <a:pt x="2727" y="3973"/>
                      <a:pt x="2308" y="4230"/>
                    </a:cubicBezTo>
                    <a:cubicBezTo>
                      <a:pt x="1884" y="4480"/>
                      <a:pt x="1488" y="4681"/>
                      <a:pt x="1143" y="4822"/>
                    </a:cubicBezTo>
                    <a:cubicBezTo>
                      <a:pt x="454" y="5109"/>
                      <a:pt x="1" y="5215"/>
                      <a:pt x="9" y="5248"/>
                    </a:cubicBezTo>
                    <a:cubicBezTo>
                      <a:pt x="9" y="5250"/>
                      <a:pt x="13" y="5251"/>
                      <a:pt x="22" y="5251"/>
                    </a:cubicBezTo>
                    <a:cubicBezTo>
                      <a:pt x="58" y="5251"/>
                      <a:pt x="166" y="5232"/>
                      <a:pt x="333" y="5196"/>
                    </a:cubicBezTo>
                    <a:cubicBezTo>
                      <a:pt x="539" y="5154"/>
                      <a:pt x="834" y="5067"/>
                      <a:pt x="1187" y="4936"/>
                    </a:cubicBezTo>
                    <a:cubicBezTo>
                      <a:pt x="1544" y="4808"/>
                      <a:pt x="1953" y="4615"/>
                      <a:pt x="2389" y="4368"/>
                    </a:cubicBezTo>
                    <a:cubicBezTo>
                      <a:pt x="2821" y="4114"/>
                      <a:pt x="3277" y="3799"/>
                      <a:pt x="3715" y="3421"/>
                    </a:cubicBezTo>
                    <a:cubicBezTo>
                      <a:pt x="4149" y="3039"/>
                      <a:pt x="4523" y="2632"/>
                      <a:pt x="4836" y="2239"/>
                    </a:cubicBezTo>
                    <a:cubicBezTo>
                      <a:pt x="5138" y="1841"/>
                      <a:pt x="5385" y="1461"/>
                      <a:pt x="5563" y="1127"/>
                    </a:cubicBezTo>
                    <a:cubicBezTo>
                      <a:pt x="5740" y="793"/>
                      <a:pt x="5868" y="514"/>
                      <a:pt x="5937" y="315"/>
                    </a:cubicBezTo>
                    <a:cubicBezTo>
                      <a:pt x="6009" y="116"/>
                      <a:pt x="6043" y="6"/>
                      <a:pt x="6032" y="1"/>
                    </a:cubicBezTo>
                    <a:cubicBezTo>
                      <a:pt x="6031" y="0"/>
                      <a:pt x="6031" y="0"/>
                      <a:pt x="6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9"/>
              <p:cNvSpPr/>
              <p:nvPr/>
            </p:nvSpPr>
            <p:spPr>
              <a:xfrm>
                <a:off x="6882425" y="3099800"/>
                <a:ext cx="67200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828" extrusionOk="0">
                    <a:moveTo>
                      <a:pt x="2643" y="0"/>
                    </a:moveTo>
                    <a:cubicBezTo>
                      <a:pt x="2588" y="0"/>
                      <a:pt x="2291" y="840"/>
                      <a:pt x="1559" y="1619"/>
                    </a:cubicBezTo>
                    <a:cubicBezTo>
                      <a:pt x="828" y="2418"/>
                      <a:pt x="0" y="2775"/>
                      <a:pt x="27" y="2823"/>
                    </a:cubicBezTo>
                    <a:cubicBezTo>
                      <a:pt x="28" y="2826"/>
                      <a:pt x="31" y="2827"/>
                      <a:pt x="38" y="2827"/>
                    </a:cubicBezTo>
                    <a:cubicBezTo>
                      <a:pt x="141" y="2827"/>
                      <a:pt x="971" y="2518"/>
                      <a:pt x="1687" y="1739"/>
                    </a:cubicBezTo>
                    <a:cubicBezTo>
                      <a:pt x="2458" y="915"/>
                      <a:pt x="2688" y="4"/>
                      <a:pt x="2645" y="1"/>
                    </a:cubicBezTo>
                    <a:cubicBezTo>
                      <a:pt x="2645" y="0"/>
                      <a:pt x="2644" y="0"/>
                      <a:pt x="2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9"/>
              <p:cNvSpPr/>
              <p:nvPr/>
            </p:nvSpPr>
            <p:spPr>
              <a:xfrm>
                <a:off x="6586475" y="2690975"/>
                <a:ext cx="5935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2992" extrusionOk="0">
                    <a:moveTo>
                      <a:pt x="2331" y="1"/>
                    </a:moveTo>
                    <a:cubicBezTo>
                      <a:pt x="2273" y="1"/>
                      <a:pt x="1936" y="777"/>
                      <a:pt x="1305" y="1589"/>
                    </a:cubicBezTo>
                    <a:cubicBezTo>
                      <a:pt x="672" y="2419"/>
                      <a:pt x="0" y="2949"/>
                      <a:pt x="33" y="2990"/>
                    </a:cubicBezTo>
                    <a:cubicBezTo>
                      <a:pt x="34" y="2991"/>
                      <a:pt x="36" y="2992"/>
                      <a:pt x="38" y="2992"/>
                    </a:cubicBezTo>
                    <a:cubicBezTo>
                      <a:pt x="107" y="2992"/>
                      <a:pt x="817" y="2517"/>
                      <a:pt x="1444" y="1695"/>
                    </a:cubicBezTo>
                    <a:cubicBezTo>
                      <a:pt x="2099" y="848"/>
                      <a:pt x="2373" y="13"/>
                      <a:pt x="2333" y="1"/>
                    </a:cubicBezTo>
                    <a:cubicBezTo>
                      <a:pt x="2332" y="1"/>
                      <a:pt x="2331" y="1"/>
                      <a:pt x="23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9"/>
              <p:cNvSpPr/>
              <p:nvPr/>
            </p:nvSpPr>
            <p:spPr>
              <a:xfrm>
                <a:off x="6866750" y="2746975"/>
                <a:ext cx="3610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10119" extrusionOk="0">
                    <a:moveTo>
                      <a:pt x="12993" y="1"/>
                    </a:moveTo>
                    <a:cubicBezTo>
                      <a:pt x="12691" y="1"/>
                      <a:pt x="12376" y="124"/>
                      <a:pt x="12134" y="312"/>
                    </a:cubicBezTo>
                    <a:cubicBezTo>
                      <a:pt x="11736" y="618"/>
                      <a:pt x="11474" y="1064"/>
                      <a:pt x="11163" y="1462"/>
                    </a:cubicBezTo>
                    <a:cubicBezTo>
                      <a:pt x="9809" y="3190"/>
                      <a:pt x="9703" y="4938"/>
                      <a:pt x="7554" y="5389"/>
                    </a:cubicBezTo>
                    <a:cubicBezTo>
                      <a:pt x="5406" y="5841"/>
                      <a:pt x="3161" y="6092"/>
                      <a:pt x="1237" y="7149"/>
                    </a:cubicBezTo>
                    <a:cubicBezTo>
                      <a:pt x="755" y="7411"/>
                      <a:pt x="265" y="7774"/>
                      <a:pt x="141" y="8308"/>
                    </a:cubicBezTo>
                    <a:cubicBezTo>
                      <a:pt x="0" y="8910"/>
                      <a:pt x="402" y="9539"/>
                      <a:pt x="946" y="9833"/>
                    </a:cubicBezTo>
                    <a:cubicBezTo>
                      <a:pt x="1350" y="10050"/>
                      <a:pt x="1811" y="10118"/>
                      <a:pt x="2274" y="10118"/>
                    </a:cubicBezTo>
                    <a:cubicBezTo>
                      <a:pt x="2435" y="10118"/>
                      <a:pt x="2596" y="10110"/>
                      <a:pt x="2755" y="10097"/>
                    </a:cubicBezTo>
                    <a:cubicBezTo>
                      <a:pt x="4887" y="9921"/>
                      <a:pt x="6869" y="8978"/>
                      <a:pt x="8796" y="8050"/>
                    </a:cubicBezTo>
                    <a:cubicBezTo>
                      <a:pt x="11439" y="6775"/>
                      <a:pt x="12633" y="4691"/>
                      <a:pt x="13756" y="1980"/>
                    </a:cubicBezTo>
                    <a:cubicBezTo>
                      <a:pt x="13756" y="1980"/>
                      <a:pt x="14439" y="827"/>
                      <a:pt x="13532" y="167"/>
                    </a:cubicBezTo>
                    <a:cubicBezTo>
                      <a:pt x="13373" y="51"/>
                      <a:pt x="13186" y="1"/>
                      <a:pt x="12993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9"/>
              <p:cNvSpPr/>
              <p:nvPr/>
            </p:nvSpPr>
            <p:spPr>
              <a:xfrm>
                <a:off x="6738975" y="3013700"/>
                <a:ext cx="72725" cy="686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747" extrusionOk="0">
                    <a:moveTo>
                      <a:pt x="1612" y="1"/>
                    </a:moveTo>
                    <a:lnTo>
                      <a:pt x="1164" y="163"/>
                    </a:lnTo>
                    <a:cubicBezTo>
                      <a:pt x="468" y="254"/>
                      <a:pt x="1" y="1066"/>
                      <a:pt x="188" y="1741"/>
                    </a:cubicBezTo>
                    <a:cubicBezTo>
                      <a:pt x="349" y="2323"/>
                      <a:pt x="935" y="2747"/>
                      <a:pt x="1533" y="2747"/>
                    </a:cubicBezTo>
                    <a:cubicBezTo>
                      <a:pt x="1596" y="2747"/>
                      <a:pt x="1658" y="2742"/>
                      <a:pt x="1720" y="2733"/>
                    </a:cubicBezTo>
                    <a:cubicBezTo>
                      <a:pt x="2378" y="2632"/>
                      <a:pt x="2908" y="1994"/>
                      <a:pt x="2887" y="1328"/>
                    </a:cubicBezTo>
                    <a:cubicBezTo>
                      <a:pt x="2866" y="657"/>
                      <a:pt x="2283" y="49"/>
                      <a:pt x="1612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9"/>
              <p:cNvSpPr/>
              <p:nvPr/>
            </p:nvSpPr>
            <p:spPr>
              <a:xfrm>
                <a:off x="4932325" y="1542650"/>
                <a:ext cx="1217475" cy="2834700"/>
              </a:xfrm>
              <a:custGeom>
                <a:avLst/>
                <a:gdLst/>
                <a:ahLst/>
                <a:cxnLst/>
                <a:rect l="l" t="t" r="r" b="b"/>
                <a:pathLst>
                  <a:path w="48699" h="113388" extrusionOk="0">
                    <a:moveTo>
                      <a:pt x="37814" y="1"/>
                    </a:moveTo>
                    <a:cubicBezTo>
                      <a:pt x="31558" y="1"/>
                      <a:pt x="27475" y="4999"/>
                      <a:pt x="25422" y="6585"/>
                    </a:cubicBezTo>
                    <a:cubicBezTo>
                      <a:pt x="23063" y="8408"/>
                      <a:pt x="22312" y="9267"/>
                      <a:pt x="18880" y="10553"/>
                    </a:cubicBezTo>
                    <a:cubicBezTo>
                      <a:pt x="15446" y="11840"/>
                      <a:pt x="15554" y="13449"/>
                      <a:pt x="12980" y="17632"/>
                    </a:cubicBezTo>
                    <a:cubicBezTo>
                      <a:pt x="10405" y="21816"/>
                      <a:pt x="11908" y="23532"/>
                      <a:pt x="11908" y="23532"/>
                    </a:cubicBezTo>
                    <a:cubicBezTo>
                      <a:pt x="11789" y="23517"/>
                      <a:pt x="11673" y="23510"/>
                      <a:pt x="11560" y="23510"/>
                    </a:cubicBezTo>
                    <a:cubicBezTo>
                      <a:pt x="9121" y="23510"/>
                      <a:pt x="7993" y="26727"/>
                      <a:pt x="6866" y="28573"/>
                    </a:cubicBezTo>
                    <a:cubicBezTo>
                      <a:pt x="5686" y="30504"/>
                      <a:pt x="5900" y="33400"/>
                      <a:pt x="4613" y="35759"/>
                    </a:cubicBezTo>
                    <a:cubicBezTo>
                      <a:pt x="3326" y="38119"/>
                      <a:pt x="4507" y="39085"/>
                      <a:pt x="4507" y="39085"/>
                    </a:cubicBezTo>
                    <a:lnTo>
                      <a:pt x="3326" y="39622"/>
                    </a:lnTo>
                    <a:cubicBezTo>
                      <a:pt x="536" y="40694"/>
                      <a:pt x="859" y="48417"/>
                      <a:pt x="859" y="48417"/>
                    </a:cubicBezTo>
                    <a:cubicBezTo>
                      <a:pt x="859" y="48417"/>
                      <a:pt x="216" y="49918"/>
                      <a:pt x="108" y="52600"/>
                    </a:cubicBezTo>
                    <a:cubicBezTo>
                      <a:pt x="0" y="55281"/>
                      <a:pt x="322" y="60215"/>
                      <a:pt x="812" y="62254"/>
                    </a:cubicBezTo>
                    <a:cubicBezTo>
                      <a:pt x="1300" y="64291"/>
                      <a:pt x="2362" y="64827"/>
                      <a:pt x="2362" y="64827"/>
                    </a:cubicBezTo>
                    <a:cubicBezTo>
                      <a:pt x="2362" y="64827"/>
                      <a:pt x="1181" y="66114"/>
                      <a:pt x="859" y="67831"/>
                    </a:cubicBezTo>
                    <a:cubicBezTo>
                      <a:pt x="536" y="69546"/>
                      <a:pt x="1931" y="71692"/>
                      <a:pt x="2468" y="75554"/>
                    </a:cubicBezTo>
                    <a:cubicBezTo>
                      <a:pt x="3004" y="79415"/>
                      <a:pt x="4291" y="79845"/>
                      <a:pt x="4291" y="79845"/>
                    </a:cubicBezTo>
                    <a:cubicBezTo>
                      <a:pt x="4291" y="79845"/>
                      <a:pt x="3218" y="80595"/>
                      <a:pt x="3648" y="83491"/>
                    </a:cubicBezTo>
                    <a:cubicBezTo>
                      <a:pt x="4077" y="86387"/>
                      <a:pt x="6008" y="88426"/>
                      <a:pt x="7509" y="91428"/>
                    </a:cubicBezTo>
                    <a:cubicBezTo>
                      <a:pt x="9012" y="94432"/>
                      <a:pt x="11472" y="95935"/>
                      <a:pt x="11472" y="95935"/>
                    </a:cubicBezTo>
                    <a:cubicBezTo>
                      <a:pt x="11358" y="102905"/>
                      <a:pt x="17271" y="105481"/>
                      <a:pt x="17271" y="105481"/>
                    </a:cubicBezTo>
                    <a:cubicBezTo>
                      <a:pt x="19094" y="107518"/>
                      <a:pt x="21668" y="109772"/>
                      <a:pt x="29543" y="112453"/>
                    </a:cubicBezTo>
                    <a:cubicBezTo>
                      <a:pt x="31472" y="113110"/>
                      <a:pt x="33257" y="113387"/>
                      <a:pt x="34894" y="113387"/>
                    </a:cubicBezTo>
                    <a:cubicBezTo>
                      <a:pt x="39939" y="113387"/>
                      <a:pt x="43563" y="110752"/>
                      <a:pt x="45587" y="108485"/>
                    </a:cubicBezTo>
                    <a:cubicBezTo>
                      <a:pt x="48269" y="105481"/>
                      <a:pt x="47173" y="78128"/>
                      <a:pt x="47173" y="78128"/>
                    </a:cubicBezTo>
                    <a:lnTo>
                      <a:pt x="47173" y="48095"/>
                    </a:lnTo>
                    <a:cubicBezTo>
                      <a:pt x="47173" y="48095"/>
                      <a:pt x="46553" y="37690"/>
                      <a:pt x="47173" y="35759"/>
                    </a:cubicBezTo>
                    <a:cubicBezTo>
                      <a:pt x="47794" y="33830"/>
                      <a:pt x="47732" y="29217"/>
                      <a:pt x="47173" y="25999"/>
                    </a:cubicBezTo>
                    <a:cubicBezTo>
                      <a:pt x="46613" y="22781"/>
                      <a:pt x="47412" y="16667"/>
                      <a:pt x="47173" y="13021"/>
                    </a:cubicBezTo>
                    <a:cubicBezTo>
                      <a:pt x="46935" y="9373"/>
                      <a:pt x="48699" y="2294"/>
                      <a:pt x="40762" y="363"/>
                    </a:cubicBezTo>
                    <a:cubicBezTo>
                      <a:pt x="39730" y="112"/>
                      <a:pt x="38748" y="1"/>
                      <a:pt x="37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9"/>
              <p:cNvSpPr/>
              <p:nvPr/>
            </p:nvSpPr>
            <p:spPr>
              <a:xfrm>
                <a:off x="5215050" y="3476200"/>
                <a:ext cx="85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" extrusionOk="0">
                    <a:moveTo>
                      <a:pt x="1" y="1"/>
                    </a:moveTo>
                    <a:cubicBezTo>
                      <a:pt x="10" y="4"/>
                      <a:pt x="17" y="6"/>
                      <a:pt x="22" y="7"/>
                    </a:cubicBezTo>
                    <a:lnTo>
                      <a:pt x="22" y="7"/>
                    </a:lnTo>
                    <a:cubicBezTo>
                      <a:pt x="16" y="5"/>
                      <a:pt x="9" y="3"/>
                      <a:pt x="1" y="1"/>
                    </a:cubicBezTo>
                    <a:close/>
                    <a:moveTo>
                      <a:pt x="22" y="7"/>
                    </a:moveTo>
                    <a:cubicBezTo>
                      <a:pt x="26" y="8"/>
                      <a:pt x="30" y="9"/>
                      <a:pt x="33" y="10"/>
                    </a:cubicBezTo>
                    <a:cubicBezTo>
                      <a:pt x="30" y="9"/>
                      <a:pt x="26" y="9"/>
                      <a:pt x="22" y="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9"/>
              <p:cNvSpPr/>
              <p:nvPr/>
            </p:nvSpPr>
            <p:spPr>
              <a:xfrm>
                <a:off x="5215875" y="3476450"/>
                <a:ext cx="2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" y="2"/>
                      <a:pt x="10" y="3"/>
                      <a:pt x="10" y="3"/>
                    </a:cubicBezTo>
                    <a:cubicBezTo>
                      <a:pt x="11" y="3"/>
                      <a:pt x="8" y="2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9"/>
              <p:cNvSpPr/>
              <p:nvPr/>
            </p:nvSpPr>
            <p:spPr>
              <a:xfrm>
                <a:off x="5213925" y="3475900"/>
                <a:ext cx="115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" extrusionOk="0">
                    <a:moveTo>
                      <a:pt x="1" y="1"/>
                    </a:moveTo>
                    <a:cubicBezTo>
                      <a:pt x="0" y="1"/>
                      <a:pt x="23" y="7"/>
                      <a:pt x="46" y="13"/>
                    </a:cubicBezTo>
                    <a:cubicBezTo>
                      <a:pt x="14" y="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9"/>
              <p:cNvSpPr/>
              <p:nvPr/>
            </p:nvSpPr>
            <p:spPr>
              <a:xfrm>
                <a:off x="5111025" y="3476200"/>
                <a:ext cx="233450" cy="338650"/>
              </a:xfrm>
              <a:custGeom>
                <a:avLst/>
                <a:gdLst/>
                <a:ahLst/>
                <a:cxnLst/>
                <a:rect l="l" t="t" r="r" b="b"/>
                <a:pathLst>
                  <a:path w="9338" h="13546" extrusionOk="0">
                    <a:moveTo>
                      <a:pt x="4162" y="1"/>
                    </a:moveTo>
                    <a:cubicBezTo>
                      <a:pt x="3172" y="1297"/>
                      <a:pt x="2417" y="3128"/>
                      <a:pt x="2574" y="5065"/>
                    </a:cubicBezTo>
                    <a:cubicBezTo>
                      <a:pt x="2505" y="5073"/>
                      <a:pt x="2435" y="5077"/>
                      <a:pt x="2363" y="5077"/>
                    </a:cubicBezTo>
                    <a:cubicBezTo>
                      <a:pt x="1475" y="5077"/>
                      <a:pt x="362" y="4511"/>
                      <a:pt x="0" y="4413"/>
                    </a:cubicBezTo>
                    <a:lnTo>
                      <a:pt x="0" y="4413"/>
                    </a:lnTo>
                    <a:cubicBezTo>
                      <a:pt x="1084" y="5690"/>
                      <a:pt x="3616" y="7212"/>
                      <a:pt x="3988" y="8756"/>
                    </a:cubicBezTo>
                    <a:cubicBezTo>
                      <a:pt x="4376" y="10367"/>
                      <a:pt x="2348" y="11752"/>
                      <a:pt x="3170" y="13546"/>
                    </a:cubicBezTo>
                    <a:cubicBezTo>
                      <a:pt x="3754" y="13027"/>
                      <a:pt x="3486" y="12628"/>
                      <a:pt x="3612" y="12028"/>
                    </a:cubicBezTo>
                    <a:cubicBezTo>
                      <a:pt x="4054" y="9900"/>
                      <a:pt x="5880" y="9349"/>
                      <a:pt x="7490" y="9349"/>
                    </a:cubicBezTo>
                    <a:cubicBezTo>
                      <a:pt x="8191" y="9349"/>
                      <a:pt x="8850" y="9453"/>
                      <a:pt x="9338" y="9577"/>
                    </a:cubicBezTo>
                    <a:cubicBezTo>
                      <a:pt x="8385" y="9020"/>
                      <a:pt x="7405" y="8458"/>
                      <a:pt x="6486" y="8061"/>
                    </a:cubicBezTo>
                    <a:cubicBezTo>
                      <a:pt x="3662" y="6844"/>
                      <a:pt x="3261" y="5624"/>
                      <a:pt x="3625" y="2607"/>
                    </a:cubicBezTo>
                    <a:cubicBezTo>
                      <a:pt x="3731" y="1729"/>
                      <a:pt x="3978" y="869"/>
                      <a:pt x="4162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9"/>
              <p:cNvSpPr/>
              <p:nvPr/>
            </p:nvSpPr>
            <p:spPr>
              <a:xfrm>
                <a:off x="5374500" y="3733125"/>
                <a:ext cx="14255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5702" h="2287" extrusionOk="0">
                    <a:moveTo>
                      <a:pt x="1" y="1"/>
                    </a:moveTo>
                    <a:lnTo>
                      <a:pt x="2210" y="2104"/>
                    </a:lnTo>
                    <a:cubicBezTo>
                      <a:pt x="2434" y="2182"/>
                      <a:pt x="2757" y="2286"/>
                      <a:pt x="3201" y="2286"/>
                    </a:cubicBezTo>
                    <a:cubicBezTo>
                      <a:pt x="3798" y="2286"/>
                      <a:pt x="4613" y="2097"/>
                      <a:pt x="5702" y="1399"/>
                    </a:cubicBezTo>
                    <a:lnTo>
                      <a:pt x="5702" y="1399"/>
                    </a:lnTo>
                    <a:cubicBezTo>
                      <a:pt x="4857" y="1719"/>
                      <a:pt x="4190" y="1846"/>
                      <a:pt x="3641" y="1846"/>
                    </a:cubicBezTo>
                    <a:cubicBezTo>
                      <a:pt x="2078" y="1846"/>
                      <a:pt x="1475" y="818"/>
                      <a:pt x="481" y="271"/>
                    </a:cubicBezTo>
                    <a:cubicBezTo>
                      <a:pt x="323" y="184"/>
                      <a:pt x="163" y="93"/>
                      <a:pt x="1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9"/>
              <p:cNvSpPr/>
              <p:nvPr/>
            </p:nvSpPr>
            <p:spPr>
              <a:xfrm>
                <a:off x="5344450" y="3715625"/>
                <a:ext cx="300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70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10" y="240"/>
                      <a:pt x="811" y="477"/>
                      <a:pt x="1203" y="701"/>
                    </a:cubicBezTo>
                    <a:lnTo>
                      <a:pt x="803" y="319"/>
                    </a:lnTo>
                    <a:cubicBezTo>
                      <a:pt x="730" y="236"/>
                      <a:pt x="431" y="11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9"/>
              <p:cNvSpPr/>
              <p:nvPr/>
            </p:nvSpPr>
            <p:spPr>
              <a:xfrm>
                <a:off x="5303950" y="3910875"/>
                <a:ext cx="498100" cy="360325"/>
              </a:xfrm>
              <a:custGeom>
                <a:avLst/>
                <a:gdLst/>
                <a:ahLst/>
                <a:cxnLst/>
                <a:rect l="l" t="t" r="r" b="b"/>
                <a:pathLst>
                  <a:path w="19924" h="14413" extrusionOk="0">
                    <a:moveTo>
                      <a:pt x="666" y="0"/>
                    </a:moveTo>
                    <a:cubicBezTo>
                      <a:pt x="108" y="637"/>
                      <a:pt x="0" y="1156"/>
                      <a:pt x="126" y="1607"/>
                    </a:cubicBezTo>
                    <a:cubicBezTo>
                      <a:pt x="899" y="4381"/>
                      <a:pt x="2709" y="6332"/>
                      <a:pt x="5097" y="7858"/>
                    </a:cubicBezTo>
                    <a:cubicBezTo>
                      <a:pt x="7436" y="9351"/>
                      <a:pt x="9764" y="10872"/>
                      <a:pt x="12000" y="12513"/>
                    </a:cubicBezTo>
                    <a:cubicBezTo>
                      <a:pt x="13702" y="13763"/>
                      <a:pt x="15485" y="14413"/>
                      <a:pt x="17403" y="14413"/>
                    </a:cubicBezTo>
                    <a:cubicBezTo>
                      <a:pt x="18217" y="14413"/>
                      <a:pt x="19057" y="14296"/>
                      <a:pt x="19924" y="14057"/>
                    </a:cubicBezTo>
                    <a:cubicBezTo>
                      <a:pt x="17761" y="13327"/>
                      <a:pt x="15274" y="13356"/>
                      <a:pt x="13378" y="12315"/>
                    </a:cubicBezTo>
                    <a:cubicBezTo>
                      <a:pt x="11367" y="11211"/>
                      <a:pt x="9919" y="9089"/>
                      <a:pt x="8203" y="7389"/>
                    </a:cubicBezTo>
                    <a:cubicBezTo>
                      <a:pt x="8140" y="7385"/>
                      <a:pt x="8072" y="7384"/>
                      <a:pt x="8001" y="7384"/>
                    </a:cubicBezTo>
                    <a:cubicBezTo>
                      <a:pt x="7753" y="7384"/>
                      <a:pt x="7466" y="7403"/>
                      <a:pt x="7170" y="7403"/>
                    </a:cubicBezTo>
                    <a:cubicBezTo>
                      <a:pt x="6770" y="7403"/>
                      <a:pt x="6353" y="7368"/>
                      <a:pt x="5994" y="7206"/>
                    </a:cubicBezTo>
                    <a:cubicBezTo>
                      <a:pt x="3695" y="6166"/>
                      <a:pt x="2070" y="4447"/>
                      <a:pt x="1387" y="1937"/>
                    </a:cubicBezTo>
                    <a:cubicBezTo>
                      <a:pt x="1208" y="1275"/>
                      <a:pt x="909" y="644"/>
                      <a:pt x="666" y="0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9"/>
              <p:cNvSpPr/>
              <p:nvPr/>
            </p:nvSpPr>
            <p:spPr>
              <a:xfrm>
                <a:off x="5794125" y="2231575"/>
                <a:ext cx="111475" cy="27987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11195" extrusionOk="0">
                    <a:moveTo>
                      <a:pt x="3519" y="1"/>
                    </a:moveTo>
                    <a:lnTo>
                      <a:pt x="3519" y="1"/>
                    </a:lnTo>
                    <a:cubicBezTo>
                      <a:pt x="890" y="1608"/>
                      <a:pt x="0" y="6450"/>
                      <a:pt x="2555" y="9684"/>
                    </a:cubicBezTo>
                    <a:cubicBezTo>
                      <a:pt x="2871" y="10083"/>
                      <a:pt x="2424" y="10672"/>
                      <a:pt x="2611" y="11195"/>
                    </a:cubicBezTo>
                    <a:cubicBezTo>
                      <a:pt x="4459" y="9396"/>
                      <a:pt x="635" y="4126"/>
                      <a:pt x="3519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9"/>
              <p:cNvSpPr/>
              <p:nvPr/>
            </p:nvSpPr>
            <p:spPr>
              <a:xfrm>
                <a:off x="5737750" y="4075150"/>
                <a:ext cx="182850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7314" h="1953" extrusionOk="0">
                    <a:moveTo>
                      <a:pt x="0" y="0"/>
                    </a:moveTo>
                    <a:cubicBezTo>
                      <a:pt x="1488" y="697"/>
                      <a:pt x="2877" y="1347"/>
                      <a:pt x="4169" y="1953"/>
                    </a:cubicBezTo>
                    <a:cubicBezTo>
                      <a:pt x="5128" y="1358"/>
                      <a:pt x="6139" y="729"/>
                      <a:pt x="7314" y="0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9"/>
              <p:cNvSpPr/>
              <p:nvPr/>
            </p:nvSpPr>
            <p:spPr>
              <a:xfrm>
                <a:off x="5188950" y="2641900"/>
                <a:ext cx="932075" cy="593675"/>
              </a:xfrm>
              <a:custGeom>
                <a:avLst/>
                <a:gdLst/>
                <a:ahLst/>
                <a:cxnLst/>
                <a:rect l="l" t="t" r="r" b="b"/>
                <a:pathLst>
                  <a:path w="37283" h="23747" extrusionOk="0">
                    <a:moveTo>
                      <a:pt x="3" y="0"/>
                    </a:moveTo>
                    <a:cubicBezTo>
                      <a:pt x="1" y="2"/>
                      <a:pt x="24" y="47"/>
                      <a:pt x="70" y="133"/>
                    </a:cubicBezTo>
                    <a:cubicBezTo>
                      <a:pt x="122" y="228"/>
                      <a:pt x="192" y="355"/>
                      <a:pt x="281" y="519"/>
                    </a:cubicBezTo>
                    <a:cubicBezTo>
                      <a:pt x="458" y="861"/>
                      <a:pt x="717" y="1366"/>
                      <a:pt x="1002" y="2038"/>
                    </a:cubicBezTo>
                    <a:cubicBezTo>
                      <a:pt x="1288" y="2709"/>
                      <a:pt x="1602" y="3544"/>
                      <a:pt x="1909" y="4532"/>
                    </a:cubicBezTo>
                    <a:cubicBezTo>
                      <a:pt x="2221" y="5518"/>
                      <a:pt x="2526" y="6656"/>
                      <a:pt x="2856" y="7914"/>
                    </a:cubicBezTo>
                    <a:lnTo>
                      <a:pt x="2868" y="7960"/>
                    </a:lnTo>
                    <a:lnTo>
                      <a:pt x="2918" y="7962"/>
                    </a:lnTo>
                    <a:cubicBezTo>
                      <a:pt x="5032" y="8078"/>
                      <a:pt x="7515" y="8354"/>
                      <a:pt x="10099" y="9191"/>
                    </a:cubicBezTo>
                    <a:cubicBezTo>
                      <a:pt x="11387" y="9608"/>
                      <a:pt x="12688" y="10192"/>
                      <a:pt x="13915" y="10985"/>
                    </a:cubicBezTo>
                    <a:cubicBezTo>
                      <a:pt x="14534" y="11371"/>
                      <a:pt x="15111" y="11842"/>
                      <a:pt x="15674" y="12338"/>
                    </a:cubicBezTo>
                    <a:cubicBezTo>
                      <a:pt x="15937" y="12604"/>
                      <a:pt x="16220" y="12861"/>
                      <a:pt x="16465" y="13146"/>
                    </a:cubicBezTo>
                    <a:cubicBezTo>
                      <a:pt x="16712" y="13428"/>
                      <a:pt x="16921" y="13750"/>
                      <a:pt x="17115" y="14080"/>
                    </a:cubicBezTo>
                    <a:cubicBezTo>
                      <a:pt x="17962" y="15535"/>
                      <a:pt x="18466" y="17136"/>
                      <a:pt x="19346" y="18498"/>
                    </a:cubicBezTo>
                    <a:cubicBezTo>
                      <a:pt x="20291" y="19814"/>
                      <a:pt x="21489" y="20838"/>
                      <a:pt x="22749" y="21610"/>
                    </a:cubicBezTo>
                    <a:cubicBezTo>
                      <a:pt x="24011" y="22380"/>
                      <a:pt x="25334" y="22893"/>
                      <a:pt x="26602" y="23223"/>
                    </a:cubicBezTo>
                    <a:cubicBezTo>
                      <a:pt x="27877" y="23541"/>
                      <a:pt x="29096" y="23680"/>
                      <a:pt x="30209" y="23738"/>
                    </a:cubicBezTo>
                    <a:cubicBezTo>
                      <a:pt x="30403" y="23743"/>
                      <a:pt x="30594" y="23746"/>
                      <a:pt x="30781" y="23746"/>
                    </a:cubicBezTo>
                    <a:cubicBezTo>
                      <a:pt x="32748" y="23746"/>
                      <a:pt x="34338" y="23455"/>
                      <a:pt x="35438" y="23178"/>
                    </a:cubicBezTo>
                    <a:cubicBezTo>
                      <a:pt x="35739" y="23097"/>
                      <a:pt x="36009" y="23036"/>
                      <a:pt x="36236" y="22964"/>
                    </a:cubicBezTo>
                    <a:cubicBezTo>
                      <a:pt x="36460" y="22887"/>
                      <a:pt x="36653" y="22823"/>
                      <a:pt x="36811" y="22771"/>
                    </a:cubicBezTo>
                    <a:cubicBezTo>
                      <a:pt x="36960" y="22719"/>
                      <a:pt x="37076" y="22679"/>
                      <a:pt x="37162" y="22648"/>
                    </a:cubicBezTo>
                    <a:cubicBezTo>
                      <a:pt x="37242" y="22621"/>
                      <a:pt x="37282" y="22605"/>
                      <a:pt x="37280" y="22602"/>
                    </a:cubicBezTo>
                    <a:cubicBezTo>
                      <a:pt x="37280" y="22601"/>
                      <a:pt x="37280" y="22601"/>
                      <a:pt x="37279" y="22601"/>
                    </a:cubicBezTo>
                    <a:cubicBezTo>
                      <a:pt x="37273" y="22601"/>
                      <a:pt x="37231" y="22611"/>
                      <a:pt x="37157" y="22632"/>
                    </a:cubicBezTo>
                    <a:cubicBezTo>
                      <a:pt x="37068" y="22657"/>
                      <a:pt x="36950" y="22692"/>
                      <a:pt x="36800" y="22737"/>
                    </a:cubicBezTo>
                    <a:cubicBezTo>
                      <a:pt x="36642" y="22787"/>
                      <a:pt x="36449" y="22845"/>
                      <a:pt x="36221" y="22914"/>
                    </a:cubicBezTo>
                    <a:cubicBezTo>
                      <a:pt x="35991" y="22980"/>
                      <a:pt x="35721" y="23038"/>
                      <a:pt x="35422" y="23113"/>
                    </a:cubicBezTo>
                    <a:cubicBezTo>
                      <a:pt x="34350" y="23362"/>
                      <a:pt x="32818" y="23627"/>
                      <a:pt x="30932" y="23627"/>
                    </a:cubicBezTo>
                    <a:cubicBezTo>
                      <a:pt x="30698" y="23627"/>
                      <a:pt x="30458" y="23623"/>
                      <a:pt x="30213" y="23614"/>
                    </a:cubicBezTo>
                    <a:cubicBezTo>
                      <a:pt x="29108" y="23551"/>
                      <a:pt x="27900" y="23404"/>
                      <a:pt x="26638" y="23084"/>
                    </a:cubicBezTo>
                    <a:cubicBezTo>
                      <a:pt x="25382" y="22750"/>
                      <a:pt x="24076" y="22235"/>
                      <a:pt x="22832" y="21473"/>
                    </a:cubicBezTo>
                    <a:cubicBezTo>
                      <a:pt x="21593" y="20711"/>
                      <a:pt x="20407" y="19686"/>
                      <a:pt x="19488" y="18405"/>
                    </a:cubicBezTo>
                    <a:cubicBezTo>
                      <a:pt x="18628" y="17070"/>
                      <a:pt x="18124" y="15471"/>
                      <a:pt x="17266" y="13991"/>
                    </a:cubicBezTo>
                    <a:cubicBezTo>
                      <a:pt x="17067" y="13656"/>
                      <a:pt x="16853" y="13328"/>
                      <a:pt x="16596" y="13032"/>
                    </a:cubicBezTo>
                    <a:cubicBezTo>
                      <a:pt x="16342" y="12737"/>
                      <a:pt x="16060" y="12481"/>
                      <a:pt x="15790" y="12211"/>
                    </a:cubicBezTo>
                    <a:cubicBezTo>
                      <a:pt x="15221" y="11709"/>
                      <a:pt x="14636" y="11232"/>
                      <a:pt x="14007" y="10843"/>
                    </a:cubicBezTo>
                    <a:cubicBezTo>
                      <a:pt x="12765" y="10040"/>
                      <a:pt x="11449" y="9454"/>
                      <a:pt x="10149" y="9037"/>
                    </a:cubicBezTo>
                    <a:cubicBezTo>
                      <a:pt x="7562" y="8208"/>
                      <a:pt x="5083" y="7939"/>
                      <a:pt x="2971" y="7833"/>
                    </a:cubicBezTo>
                    <a:lnTo>
                      <a:pt x="2971" y="7833"/>
                    </a:lnTo>
                    <a:cubicBezTo>
                      <a:pt x="2638" y="6595"/>
                      <a:pt x="2327" y="5474"/>
                      <a:pt x="2009" y="4499"/>
                    </a:cubicBezTo>
                    <a:cubicBezTo>
                      <a:pt x="1691" y="3511"/>
                      <a:pt x="1365" y="2676"/>
                      <a:pt x="1070" y="2009"/>
                    </a:cubicBezTo>
                    <a:cubicBezTo>
                      <a:pt x="472" y="67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9"/>
              <p:cNvSpPr/>
              <p:nvPr/>
            </p:nvSpPr>
            <p:spPr>
              <a:xfrm>
                <a:off x="5323100" y="3161675"/>
                <a:ext cx="592450" cy="534000"/>
              </a:xfrm>
              <a:custGeom>
                <a:avLst/>
                <a:gdLst/>
                <a:ahLst/>
                <a:cxnLst/>
                <a:rect l="l" t="t" r="r" b="b"/>
                <a:pathLst>
                  <a:path w="23698" h="21360" extrusionOk="0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91" y="396"/>
                      <a:pt x="994" y="919"/>
                    </a:cubicBezTo>
                    <a:cubicBezTo>
                      <a:pt x="1686" y="1450"/>
                      <a:pt x="2817" y="2063"/>
                      <a:pt x="4314" y="2515"/>
                    </a:cubicBezTo>
                    <a:cubicBezTo>
                      <a:pt x="5807" y="2985"/>
                      <a:pt x="7655" y="3242"/>
                      <a:pt x="9648" y="3726"/>
                    </a:cubicBezTo>
                    <a:cubicBezTo>
                      <a:pt x="10642" y="3975"/>
                      <a:pt x="11674" y="4295"/>
                      <a:pt x="12660" y="4812"/>
                    </a:cubicBezTo>
                    <a:cubicBezTo>
                      <a:pt x="13640" y="5326"/>
                      <a:pt x="14585" y="6028"/>
                      <a:pt x="15282" y="6973"/>
                    </a:cubicBezTo>
                    <a:cubicBezTo>
                      <a:pt x="15631" y="7444"/>
                      <a:pt x="15897" y="7963"/>
                      <a:pt x="16073" y="8505"/>
                    </a:cubicBezTo>
                    <a:cubicBezTo>
                      <a:pt x="16254" y="9047"/>
                      <a:pt x="16364" y="9605"/>
                      <a:pt x="16472" y="10153"/>
                    </a:cubicBezTo>
                    <a:cubicBezTo>
                      <a:pt x="16580" y="10702"/>
                      <a:pt x="16688" y="11247"/>
                      <a:pt x="16854" y="11766"/>
                    </a:cubicBezTo>
                    <a:cubicBezTo>
                      <a:pt x="17012" y="12286"/>
                      <a:pt x="17254" y="12773"/>
                      <a:pt x="17539" y="13209"/>
                    </a:cubicBezTo>
                    <a:cubicBezTo>
                      <a:pt x="18114" y="14083"/>
                      <a:pt x="18849" y="14754"/>
                      <a:pt x="19540" y="15354"/>
                    </a:cubicBezTo>
                    <a:cubicBezTo>
                      <a:pt x="20234" y="15954"/>
                      <a:pt x="20904" y="16481"/>
                      <a:pt x="21461" y="17019"/>
                    </a:cubicBezTo>
                    <a:cubicBezTo>
                      <a:pt x="22584" y="18086"/>
                      <a:pt x="23248" y="19193"/>
                      <a:pt x="23470" y="20030"/>
                    </a:cubicBezTo>
                    <a:cubicBezTo>
                      <a:pt x="23697" y="20856"/>
                      <a:pt x="23602" y="21348"/>
                      <a:pt x="23628" y="21360"/>
                    </a:cubicBezTo>
                    <a:lnTo>
                      <a:pt x="23628" y="21360"/>
                    </a:lnTo>
                    <a:cubicBezTo>
                      <a:pt x="23632" y="21357"/>
                      <a:pt x="23636" y="21328"/>
                      <a:pt x="23641" y="21271"/>
                    </a:cubicBezTo>
                    <a:cubicBezTo>
                      <a:pt x="23645" y="21203"/>
                      <a:pt x="23653" y="21117"/>
                      <a:pt x="23661" y="21011"/>
                    </a:cubicBezTo>
                    <a:cubicBezTo>
                      <a:pt x="23653" y="20781"/>
                      <a:pt x="23651" y="20436"/>
                      <a:pt x="23533" y="20011"/>
                    </a:cubicBezTo>
                    <a:cubicBezTo>
                      <a:pt x="23331" y="19157"/>
                      <a:pt x="22671" y="18018"/>
                      <a:pt x="21546" y="16930"/>
                    </a:cubicBezTo>
                    <a:cubicBezTo>
                      <a:pt x="20989" y="16380"/>
                      <a:pt x="20321" y="15846"/>
                      <a:pt x="19634" y="15244"/>
                    </a:cubicBezTo>
                    <a:cubicBezTo>
                      <a:pt x="18951" y="14642"/>
                      <a:pt x="18230" y="13973"/>
                      <a:pt x="17672" y="13120"/>
                    </a:cubicBezTo>
                    <a:cubicBezTo>
                      <a:pt x="17396" y="12693"/>
                      <a:pt x="17167" y="12225"/>
                      <a:pt x="17012" y="11715"/>
                    </a:cubicBezTo>
                    <a:cubicBezTo>
                      <a:pt x="16852" y="11208"/>
                      <a:pt x="16748" y="10670"/>
                      <a:pt x="16640" y="10120"/>
                    </a:cubicBezTo>
                    <a:cubicBezTo>
                      <a:pt x="16532" y="9572"/>
                      <a:pt x="16422" y="9007"/>
                      <a:pt x="16237" y="8451"/>
                    </a:cubicBezTo>
                    <a:cubicBezTo>
                      <a:pt x="16057" y="7893"/>
                      <a:pt x="15782" y="7353"/>
                      <a:pt x="15423" y="6871"/>
                    </a:cubicBezTo>
                    <a:cubicBezTo>
                      <a:pt x="14705" y="5897"/>
                      <a:pt x="13737" y="5179"/>
                      <a:pt x="12737" y="4662"/>
                    </a:cubicBezTo>
                    <a:cubicBezTo>
                      <a:pt x="11736" y="4137"/>
                      <a:pt x="10686" y="3815"/>
                      <a:pt x="9687" y="3570"/>
                    </a:cubicBezTo>
                    <a:cubicBezTo>
                      <a:pt x="7677" y="3092"/>
                      <a:pt x="5836" y="2848"/>
                      <a:pt x="4351" y="2395"/>
                    </a:cubicBezTo>
                    <a:cubicBezTo>
                      <a:pt x="2859" y="1963"/>
                      <a:pt x="1733" y="1374"/>
                      <a:pt x="1032" y="865"/>
                    </a:cubicBezTo>
                    <a:cubicBezTo>
                      <a:pt x="677" y="616"/>
                      <a:pt x="426" y="391"/>
                      <a:pt x="257" y="236"/>
                    </a:cubicBezTo>
                    <a:cubicBezTo>
                      <a:pt x="181" y="165"/>
                      <a:pt x="120" y="105"/>
                      <a:pt x="70" y="57"/>
                    </a:cubicBezTo>
                    <a:cubicBezTo>
                      <a:pt x="27" y="20"/>
                      <a:pt x="4" y="1"/>
                      <a:pt x="1" y="1"/>
                    </a:cubicBezTo>
                    <a:close/>
                    <a:moveTo>
                      <a:pt x="23628" y="21360"/>
                    </a:moveTo>
                    <a:lnTo>
                      <a:pt x="23628" y="21360"/>
                    </a:lnTo>
                    <a:cubicBezTo>
                      <a:pt x="23628" y="21360"/>
                      <a:pt x="23628" y="21360"/>
                      <a:pt x="23628" y="21360"/>
                    </a:cubicBezTo>
                    <a:lnTo>
                      <a:pt x="23629" y="21360"/>
                    </a:lnTo>
                    <a:cubicBezTo>
                      <a:pt x="23629" y="21360"/>
                      <a:pt x="23629" y="21360"/>
                      <a:pt x="23628" y="21360"/>
                    </a:cubicBezTo>
                    <a:close/>
                    <a:moveTo>
                      <a:pt x="23629" y="21360"/>
                    </a:moveTo>
                    <a:cubicBezTo>
                      <a:pt x="23629" y="21360"/>
                      <a:pt x="23629" y="21360"/>
                      <a:pt x="23629" y="21360"/>
                    </a:cubicBezTo>
                    <a:cubicBezTo>
                      <a:pt x="23630" y="21360"/>
                      <a:pt x="23630" y="21360"/>
                      <a:pt x="23630" y="213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9"/>
              <p:cNvSpPr/>
              <p:nvPr/>
            </p:nvSpPr>
            <p:spPr>
              <a:xfrm>
                <a:off x="5209300" y="3156125"/>
                <a:ext cx="1178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369" extrusionOk="0">
                    <a:moveTo>
                      <a:pt x="2567" y="1"/>
                    </a:moveTo>
                    <a:cubicBezTo>
                      <a:pt x="2496" y="1"/>
                      <a:pt x="2424" y="1"/>
                      <a:pt x="2351" y="3"/>
                    </a:cubicBezTo>
                    <a:cubicBezTo>
                      <a:pt x="1693" y="16"/>
                      <a:pt x="1101" y="92"/>
                      <a:pt x="678" y="175"/>
                    </a:cubicBezTo>
                    <a:cubicBezTo>
                      <a:pt x="256" y="256"/>
                      <a:pt x="1" y="337"/>
                      <a:pt x="5" y="360"/>
                    </a:cubicBezTo>
                    <a:cubicBezTo>
                      <a:pt x="6" y="366"/>
                      <a:pt x="19" y="368"/>
                      <a:pt x="44" y="368"/>
                    </a:cubicBezTo>
                    <a:cubicBezTo>
                      <a:pt x="245" y="368"/>
                      <a:pt x="1197" y="197"/>
                      <a:pt x="2355" y="177"/>
                    </a:cubicBezTo>
                    <a:cubicBezTo>
                      <a:pt x="2464" y="174"/>
                      <a:pt x="2572" y="173"/>
                      <a:pt x="2678" y="173"/>
                    </a:cubicBezTo>
                    <a:cubicBezTo>
                      <a:pt x="3656" y="173"/>
                      <a:pt x="4438" y="273"/>
                      <a:pt x="4652" y="273"/>
                    </a:cubicBezTo>
                    <a:cubicBezTo>
                      <a:pt x="4689" y="273"/>
                      <a:pt x="4709" y="270"/>
                      <a:pt x="4710" y="263"/>
                    </a:cubicBezTo>
                    <a:cubicBezTo>
                      <a:pt x="4714" y="240"/>
                      <a:pt x="4456" y="171"/>
                      <a:pt x="4031" y="105"/>
                    </a:cubicBezTo>
                    <a:cubicBezTo>
                      <a:pt x="3652" y="47"/>
                      <a:pt x="3139" y="1"/>
                      <a:pt x="2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9"/>
              <p:cNvSpPr/>
              <p:nvPr/>
            </p:nvSpPr>
            <p:spPr>
              <a:xfrm>
                <a:off x="5315725" y="3090850"/>
                <a:ext cx="12600" cy="7430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2972" extrusionOk="0">
                    <a:moveTo>
                      <a:pt x="426" y="1"/>
                    </a:moveTo>
                    <a:cubicBezTo>
                      <a:pt x="378" y="1"/>
                      <a:pt x="0" y="623"/>
                      <a:pt x="12" y="1489"/>
                    </a:cubicBezTo>
                    <a:cubicBezTo>
                      <a:pt x="15" y="2357"/>
                      <a:pt x="403" y="2972"/>
                      <a:pt x="451" y="2972"/>
                    </a:cubicBezTo>
                    <a:cubicBezTo>
                      <a:pt x="452" y="2972"/>
                      <a:pt x="453" y="2971"/>
                      <a:pt x="453" y="2971"/>
                    </a:cubicBezTo>
                    <a:cubicBezTo>
                      <a:pt x="503" y="2950"/>
                      <a:pt x="187" y="2325"/>
                      <a:pt x="187" y="1489"/>
                    </a:cubicBezTo>
                    <a:cubicBezTo>
                      <a:pt x="174" y="654"/>
                      <a:pt x="478" y="23"/>
                      <a:pt x="428" y="2"/>
                    </a:cubicBezTo>
                    <a:cubicBezTo>
                      <a:pt x="428" y="1"/>
                      <a:pt x="427" y="1"/>
                      <a:pt x="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9"/>
              <p:cNvSpPr/>
              <p:nvPr/>
            </p:nvSpPr>
            <p:spPr>
              <a:xfrm>
                <a:off x="5462425" y="3272950"/>
                <a:ext cx="129575" cy="313600"/>
              </a:xfrm>
              <a:custGeom>
                <a:avLst/>
                <a:gdLst/>
                <a:ahLst/>
                <a:cxnLst/>
                <a:rect l="l" t="t" r="r" b="b"/>
                <a:pathLst>
                  <a:path w="5183" h="12544" extrusionOk="0">
                    <a:moveTo>
                      <a:pt x="5159" y="0"/>
                    </a:moveTo>
                    <a:cubicBezTo>
                      <a:pt x="5148" y="0"/>
                      <a:pt x="5099" y="14"/>
                      <a:pt x="5013" y="45"/>
                    </a:cubicBezTo>
                    <a:cubicBezTo>
                      <a:pt x="4918" y="82"/>
                      <a:pt x="4774" y="124"/>
                      <a:pt x="4600" y="207"/>
                    </a:cubicBezTo>
                    <a:cubicBezTo>
                      <a:pt x="4247" y="358"/>
                      <a:pt x="3751" y="624"/>
                      <a:pt x="3196" y="1035"/>
                    </a:cubicBezTo>
                    <a:cubicBezTo>
                      <a:pt x="2638" y="1446"/>
                      <a:pt x="2036" y="2021"/>
                      <a:pt x="1500" y="2765"/>
                    </a:cubicBezTo>
                    <a:cubicBezTo>
                      <a:pt x="963" y="3506"/>
                      <a:pt x="508" y="4426"/>
                      <a:pt x="254" y="5455"/>
                    </a:cubicBezTo>
                    <a:cubicBezTo>
                      <a:pt x="12" y="6489"/>
                      <a:pt x="1" y="7513"/>
                      <a:pt x="144" y="8418"/>
                    </a:cubicBezTo>
                    <a:cubicBezTo>
                      <a:pt x="282" y="9325"/>
                      <a:pt x="558" y="10110"/>
                      <a:pt x="867" y="10727"/>
                    </a:cubicBezTo>
                    <a:cubicBezTo>
                      <a:pt x="1176" y="11347"/>
                      <a:pt x="1498" y="11810"/>
                      <a:pt x="1745" y="12105"/>
                    </a:cubicBezTo>
                    <a:cubicBezTo>
                      <a:pt x="1861" y="12257"/>
                      <a:pt x="1971" y="12361"/>
                      <a:pt x="2038" y="12437"/>
                    </a:cubicBezTo>
                    <a:cubicBezTo>
                      <a:pt x="2104" y="12507"/>
                      <a:pt x="2142" y="12543"/>
                      <a:pt x="2151" y="12543"/>
                    </a:cubicBezTo>
                    <a:cubicBezTo>
                      <a:pt x="2151" y="12543"/>
                      <a:pt x="2152" y="12543"/>
                      <a:pt x="2152" y="12543"/>
                    </a:cubicBezTo>
                    <a:cubicBezTo>
                      <a:pt x="2189" y="12516"/>
                      <a:pt x="1562" y="11912"/>
                      <a:pt x="979" y="10675"/>
                    </a:cubicBezTo>
                    <a:cubicBezTo>
                      <a:pt x="690" y="10060"/>
                      <a:pt x="431" y="9284"/>
                      <a:pt x="302" y="8395"/>
                    </a:cubicBezTo>
                    <a:cubicBezTo>
                      <a:pt x="172" y="7507"/>
                      <a:pt x="190" y="6504"/>
                      <a:pt x="425" y="5497"/>
                    </a:cubicBezTo>
                    <a:cubicBezTo>
                      <a:pt x="672" y="4490"/>
                      <a:pt x="1112" y="3589"/>
                      <a:pt x="1631" y="2858"/>
                    </a:cubicBezTo>
                    <a:cubicBezTo>
                      <a:pt x="2150" y="2123"/>
                      <a:pt x="2733" y="1550"/>
                      <a:pt x="3271" y="1133"/>
                    </a:cubicBezTo>
                    <a:cubicBezTo>
                      <a:pt x="4349" y="294"/>
                      <a:pt x="5183" y="41"/>
                      <a:pt x="5162" y="1"/>
                    </a:cubicBezTo>
                    <a:cubicBezTo>
                      <a:pt x="5161" y="0"/>
                      <a:pt x="5161" y="0"/>
                      <a:pt x="5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9"/>
              <p:cNvSpPr/>
              <p:nvPr/>
            </p:nvSpPr>
            <p:spPr>
              <a:xfrm>
                <a:off x="5181250" y="3425500"/>
                <a:ext cx="342025" cy="367800"/>
              </a:xfrm>
              <a:custGeom>
                <a:avLst/>
                <a:gdLst/>
                <a:ahLst/>
                <a:cxnLst/>
                <a:rect l="l" t="t" r="r" b="b"/>
                <a:pathLst>
                  <a:path w="13681" h="14712" extrusionOk="0">
                    <a:moveTo>
                      <a:pt x="3252" y="1"/>
                    </a:moveTo>
                    <a:cubicBezTo>
                      <a:pt x="3243" y="1"/>
                      <a:pt x="3171" y="49"/>
                      <a:pt x="3041" y="142"/>
                    </a:cubicBezTo>
                    <a:cubicBezTo>
                      <a:pt x="2904" y="238"/>
                      <a:pt x="2711" y="391"/>
                      <a:pt x="2473" y="603"/>
                    </a:cubicBezTo>
                    <a:cubicBezTo>
                      <a:pt x="2007" y="1027"/>
                      <a:pt x="1360" y="1708"/>
                      <a:pt x="828" y="2721"/>
                    </a:cubicBezTo>
                    <a:cubicBezTo>
                      <a:pt x="563" y="3225"/>
                      <a:pt x="330" y="3811"/>
                      <a:pt x="185" y="4469"/>
                    </a:cubicBezTo>
                    <a:cubicBezTo>
                      <a:pt x="48" y="5127"/>
                      <a:pt x="0" y="5856"/>
                      <a:pt x="112" y="6609"/>
                    </a:cubicBezTo>
                    <a:cubicBezTo>
                      <a:pt x="237" y="7355"/>
                      <a:pt x="502" y="8123"/>
                      <a:pt x="947" y="8820"/>
                    </a:cubicBezTo>
                    <a:cubicBezTo>
                      <a:pt x="1163" y="9171"/>
                      <a:pt x="1426" y="9504"/>
                      <a:pt x="1731" y="9804"/>
                    </a:cubicBezTo>
                    <a:cubicBezTo>
                      <a:pt x="2032" y="10108"/>
                      <a:pt x="2375" y="10378"/>
                      <a:pt x="2757" y="10596"/>
                    </a:cubicBezTo>
                    <a:cubicBezTo>
                      <a:pt x="3135" y="10818"/>
                      <a:pt x="3544" y="10982"/>
                      <a:pt x="3959" y="11086"/>
                    </a:cubicBezTo>
                    <a:cubicBezTo>
                      <a:pt x="4372" y="11191"/>
                      <a:pt x="4785" y="11252"/>
                      <a:pt x="5186" y="11316"/>
                    </a:cubicBezTo>
                    <a:cubicBezTo>
                      <a:pt x="5985" y="11436"/>
                      <a:pt x="6762" y="11600"/>
                      <a:pt x="7351" y="12040"/>
                    </a:cubicBezTo>
                    <a:cubicBezTo>
                      <a:pt x="7939" y="12477"/>
                      <a:pt x="8348" y="13072"/>
                      <a:pt x="8798" y="13566"/>
                    </a:cubicBezTo>
                    <a:cubicBezTo>
                      <a:pt x="9236" y="14065"/>
                      <a:pt x="9758" y="14482"/>
                      <a:pt x="10329" y="14621"/>
                    </a:cubicBezTo>
                    <a:cubicBezTo>
                      <a:pt x="10565" y="14685"/>
                      <a:pt x="10796" y="14712"/>
                      <a:pt x="11017" y="14712"/>
                    </a:cubicBezTo>
                    <a:cubicBezTo>
                      <a:pt x="11324" y="14712"/>
                      <a:pt x="11611" y="14661"/>
                      <a:pt x="11865" y="14590"/>
                    </a:cubicBezTo>
                    <a:cubicBezTo>
                      <a:pt x="12305" y="14467"/>
                      <a:pt x="12654" y="14279"/>
                      <a:pt x="12922" y="14112"/>
                    </a:cubicBezTo>
                    <a:cubicBezTo>
                      <a:pt x="13440" y="13778"/>
                      <a:pt x="13663" y="13503"/>
                      <a:pt x="13680" y="13482"/>
                    </a:cubicBezTo>
                    <a:lnTo>
                      <a:pt x="13680" y="13482"/>
                    </a:lnTo>
                    <a:cubicBezTo>
                      <a:pt x="13680" y="13482"/>
                      <a:pt x="13680" y="13482"/>
                      <a:pt x="13681" y="13483"/>
                    </a:cubicBezTo>
                    <a:lnTo>
                      <a:pt x="13681" y="13481"/>
                    </a:lnTo>
                    <a:cubicBezTo>
                      <a:pt x="13681" y="13481"/>
                      <a:pt x="13680" y="13481"/>
                      <a:pt x="13680" y="13482"/>
                    </a:cubicBezTo>
                    <a:lnTo>
                      <a:pt x="13680" y="13482"/>
                    </a:lnTo>
                    <a:cubicBezTo>
                      <a:pt x="13679" y="13482"/>
                      <a:pt x="13679" y="13482"/>
                      <a:pt x="13679" y="13482"/>
                    </a:cubicBezTo>
                    <a:cubicBezTo>
                      <a:pt x="13652" y="13482"/>
                      <a:pt x="13411" y="13740"/>
                      <a:pt x="12888" y="14054"/>
                    </a:cubicBezTo>
                    <a:cubicBezTo>
                      <a:pt x="12618" y="14210"/>
                      <a:pt x="12270" y="14386"/>
                      <a:pt x="11840" y="14495"/>
                    </a:cubicBezTo>
                    <a:cubicBezTo>
                      <a:pt x="11605" y="14556"/>
                      <a:pt x="11342" y="14599"/>
                      <a:pt x="11063" y="14599"/>
                    </a:cubicBezTo>
                    <a:cubicBezTo>
                      <a:pt x="10837" y="14599"/>
                      <a:pt x="10601" y="14571"/>
                      <a:pt x="10362" y="14501"/>
                    </a:cubicBezTo>
                    <a:cubicBezTo>
                      <a:pt x="9824" y="14362"/>
                      <a:pt x="9334" y="13967"/>
                      <a:pt x="8906" y="13469"/>
                    </a:cubicBezTo>
                    <a:cubicBezTo>
                      <a:pt x="8466" y="12979"/>
                      <a:pt x="8063" y="12375"/>
                      <a:pt x="7447" y="11910"/>
                    </a:cubicBezTo>
                    <a:cubicBezTo>
                      <a:pt x="6824" y="11440"/>
                      <a:pt x="6012" y="11270"/>
                      <a:pt x="5213" y="11146"/>
                    </a:cubicBezTo>
                    <a:cubicBezTo>
                      <a:pt x="4410" y="11023"/>
                      <a:pt x="3573" y="10894"/>
                      <a:pt x="2846" y="10444"/>
                    </a:cubicBezTo>
                    <a:cubicBezTo>
                      <a:pt x="2477" y="10236"/>
                      <a:pt x="2144" y="9975"/>
                      <a:pt x="1854" y="9680"/>
                    </a:cubicBezTo>
                    <a:cubicBezTo>
                      <a:pt x="1557" y="9393"/>
                      <a:pt x="1304" y="9070"/>
                      <a:pt x="1092" y="8729"/>
                    </a:cubicBezTo>
                    <a:cubicBezTo>
                      <a:pt x="656" y="8054"/>
                      <a:pt x="398" y="7309"/>
                      <a:pt x="272" y="6584"/>
                    </a:cubicBezTo>
                    <a:cubicBezTo>
                      <a:pt x="158" y="5854"/>
                      <a:pt x="199" y="5144"/>
                      <a:pt x="326" y="4500"/>
                    </a:cubicBezTo>
                    <a:cubicBezTo>
                      <a:pt x="463" y="3856"/>
                      <a:pt x="685" y="3277"/>
                      <a:pt x="938" y="2777"/>
                    </a:cubicBezTo>
                    <a:cubicBezTo>
                      <a:pt x="1447" y="1774"/>
                      <a:pt x="2070" y="1089"/>
                      <a:pt x="2522" y="653"/>
                    </a:cubicBezTo>
                    <a:cubicBezTo>
                      <a:pt x="2747" y="435"/>
                      <a:pt x="2933" y="273"/>
                      <a:pt x="3062" y="171"/>
                    </a:cubicBezTo>
                    <a:cubicBezTo>
                      <a:pt x="3191" y="65"/>
                      <a:pt x="3257" y="7"/>
                      <a:pt x="3253" y="1"/>
                    </a:cubicBezTo>
                    <a:cubicBezTo>
                      <a:pt x="3253" y="1"/>
                      <a:pt x="3252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9"/>
              <p:cNvSpPr/>
              <p:nvPr/>
            </p:nvSpPr>
            <p:spPr>
              <a:xfrm>
                <a:off x="5486075" y="3804025"/>
                <a:ext cx="109250" cy="1293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5174" extrusionOk="0">
                    <a:moveTo>
                      <a:pt x="77" y="1"/>
                    </a:moveTo>
                    <a:cubicBezTo>
                      <a:pt x="68" y="1"/>
                      <a:pt x="43" y="103"/>
                      <a:pt x="25" y="292"/>
                    </a:cubicBezTo>
                    <a:cubicBezTo>
                      <a:pt x="6" y="483"/>
                      <a:pt x="0" y="759"/>
                      <a:pt x="37" y="1100"/>
                    </a:cubicBezTo>
                    <a:cubicBezTo>
                      <a:pt x="106" y="1776"/>
                      <a:pt x="396" y="2723"/>
                      <a:pt x="1071" y="3539"/>
                    </a:cubicBezTo>
                    <a:cubicBezTo>
                      <a:pt x="1748" y="4353"/>
                      <a:pt x="2626" y="4810"/>
                      <a:pt x="3278" y="5003"/>
                    </a:cubicBezTo>
                    <a:cubicBezTo>
                      <a:pt x="3606" y="5102"/>
                      <a:pt x="3880" y="5148"/>
                      <a:pt x="4069" y="5163"/>
                    </a:cubicBezTo>
                    <a:cubicBezTo>
                      <a:pt x="4161" y="5171"/>
                      <a:pt x="4233" y="5174"/>
                      <a:pt x="4283" y="5174"/>
                    </a:cubicBezTo>
                    <a:cubicBezTo>
                      <a:pt x="4337" y="5174"/>
                      <a:pt x="4365" y="5170"/>
                      <a:pt x="4366" y="5165"/>
                    </a:cubicBezTo>
                    <a:cubicBezTo>
                      <a:pt x="4370" y="5133"/>
                      <a:pt x="3947" y="5108"/>
                      <a:pt x="3317" y="4886"/>
                    </a:cubicBezTo>
                    <a:cubicBezTo>
                      <a:pt x="2690" y="4670"/>
                      <a:pt x="1856" y="4209"/>
                      <a:pt x="1206" y="3427"/>
                    </a:cubicBezTo>
                    <a:cubicBezTo>
                      <a:pt x="556" y="2644"/>
                      <a:pt x="257" y="1739"/>
                      <a:pt x="160" y="1083"/>
                    </a:cubicBezTo>
                    <a:cubicBezTo>
                      <a:pt x="56" y="423"/>
                      <a:pt x="110" y="3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9"/>
              <p:cNvSpPr/>
              <p:nvPr/>
            </p:nvSpPr>
            <p:spPr>
              <a:xfrm>
                <a:off x="5325500" y="3931550"/>
                <a:ext cx="548325" cy="317375"/>
              </a:xfrm>
              <a:custGeom>
                <a:avLst/>
                <a:gdLst/>
                <a:ahLst/>
                <a:cxnLst/>
                <a:rect l="l" t="t" r="r" b="b"/>
                <a:pathLst>
                  <a:path w="21933" h="12695" extrusionOk="0">
                    <a:moveTo>
                      <a:pt x="6" y="1"/>
                    </a:moveTo>
                    <a:cubicBezTo>
                      <a:pt x="1" y="1"/>
                      <a:pt x="1" y="82"/>
                      <a:pt x="8" y="234"/>
                    </a:cubicBezTo>
                    <a:cubicBezTo>
                      <a:pt x="14" y="387"/>
                      <a:pt x="37" y="612"/>
                      <a:pt x="84" y="900"/>
                    </a:cubicBezTo>
                    <a:cubicBezTo>
                      <a:pt x="178" y="1475"/>
                      <a:pt x="384" y="2314"/>
                      <a:pt x="884" y="3253"/>
                    </a:cubicBezTo>
                    <a:cubicBezTo>
                      <a:pt x="1380" y="4189"/>
                      <a:pt x="2186" y="5229"/>
                      <a:pt x="3386" y="6022"/>
                    </a:cubicBezTo>
                    <a:cubicBezTo>
                      <a:pt x="4547" y="6801"/>
                      <a:pt x="6074" y="7342"/>
                      <a:pt x="7730" y="7342"/>
                    </a:cubicBezTo>
                    <a:cubicBezTo>
                      <a:pt x="7748" y="7342"/>
                      <a:pt x="7766" y="7342"/>
                      <a:pt x="7784" y="7342"/>
                    </a:cubicBezTo>
                    <a:lnTo>
                      <a:pt x="7784" y="7342"/>
                    </a:lnTo>
                    <a:cubicBezTo>
                      <a:pt x="8144" y="7933"/>
                      <a:pt x="8579" y="8514"/>
                      <a:pt x="9074" y="9055"/>
                    </a:cubicBezTo>
                    <a:cubicBezTo>
                      <a:pt x="10386" y="10496"/>
                      <a:pt x="12004" y="11497"/>
                      <a:pt x="13586" y="12061"/>
                    </a:cubicBezTo>
                    <a:cubicBezTo>
                      <a:pt x="14894" y="12524"/>
                      <a:pt x="16167" y="12695"/>
                      <a:pt x="17282" y="12695"/>
                    </a:cubicBezTo>
                    <a:cubicBezTo>
                      <a:pt x="17523" y="12695"/>
                      <a:pt x="17757" y="12687"/>
                      <a:pt x="17981" y="12672"/>
                    </a:cubicBezTo>
                    <a:cubicBezTo>
                      <a:pt x="19251" y="12591"/>
                      <a:pt x="20250" y="12317"/>
                      <a:pt x="20918" y="12084"/>
                    </a:cubicBezTo>
                    <a:cubicBezTo>
                      <a:pt x="21251" y="11964"/>
                      <a:pt x="21508" y="11862"/>
                      <a:pt x="21676" y="11781"/>
                    </a:cubicBezTo>
                    <a:cubicBezTo>
                      <a:pt x="21844" y="11704"/>
                      <a:pt x="21933" y="11659"/>
                      <a:pt x="21931" y="11655"/>
                    </a:cubicBezTo>
                    <a:lnTo>
                      <a:pt x="21931" y="11654"/>
                    </a:lnTo>
                    <a:cubicBezTo>
                      <a:pt x="21930" y="11653"/>
                      <a:pt x="21930" y="11653"/>
                      <a:pt x="21928" y="11653"/>
                    </a:cubicBezTo>
                    <a:cubicBezTo>
                      <a:pt x="21913" y="11653"/>
                      <a:pt x="21823" y="11686"/>
                      <a:pt x="21662" y="11748"/>
                    </a:cubicBezTo>
                    <a:cubicBezTo>
                      <a:pt x="21491" y="11817"/>
                      <a:pt x="21232" y="11910"/>
                      <a:pt x="20896" y="12020"/>
                    </a:cubicBezTo>
                    <a:cubicBezTo>
                      <a:pt x="20227" y="12230"/>
                      <a:pt x="19232" y="12483"/>
                      <a:pt x="17974" y="12549"/>
                    </a:cubicBezTo>
                    <a:cubicBezTo>
                      <a:pt x="17790" y="12558"/>
                      <a:pt x="17601" y="12563"/>
                      <a:pt x="17407" y="12563"/>
                    </a:cubicBezTo>
                    <a:cubicBezTo>
                      <a:pt x="16276" y="12563"/>
                      <a:pt x="14976" y="12389"/>
                      <a:pt x="13641" y="11910"/>
                    </a:cubicBezTo>
                    <a:cubicBezTo>
                      <a:pt x="12086" y="11345"/>
                      <a:pt x="10494" y="10355"/>
                      <a:pt x="9203" y="8937"/>
                    </a:cubicBezTo>
                    <a:cubicBezTo>
                      <a:pt x="8704" y="8391"/>
                      <a:pt x="8266" y="7805"/>
                      <a:pt x="7907" y="7210"/>
                    </a:cubicBezTo>
                    <a:lnTo>
                      <a:pt x="7880" y="7168"/>
                    </a:lnTo>
                    <a:lnTo>
                      <a:pt x="7831" y="7168"/>
                    </a:lnTo>
                    <a:cubicBezTo>
                      <a:pt x="7791" y="7169"/>
                      <a:pt x="7750" y="7169"/>
                      <a:pt x="7710" y="7169"/>
                    </a:cubicBezTo>
                    <a:cubicBezTo>
                      <a:pt x="6099" y="7169"/>
                      <a:pt x="4610" y="6647"/>
                      <a:pt x="3469" y="5895"/>
                    </a:cubicBezTo>
                    <a:cubicBezTo>
                      <a:pt x="2289" y="5125"/>
                      <a:pt x="1488" y="4114"/>
                      <a:pt x="984" y="3199"/>
                    </a:cubicBezTo>
                    <a:cubicBezTo>
                      <a:pt x="479" y="2279"/>
                      <a:pt x="257" y="1455"/>
                      <a:pt x="145" y="888"/>
                    </a:cubicBezTo>
                    <a:cubicBezTo>
                      <a:pt x="89" y="605"/>
                      <a:pt x="57" y="383"/>
                      <a:pt x="41" y="230"/>
                    </a:cubicBezTo>
                    <a:cubicBezTo>
                      <a:pt x="24" y="80"/>
                      <a:pt x="10" y="1"/>
                      <a:pt x="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9"/>
              <p:cNvSpPr/>
              <p:nvPr/>
            </p:nvSpPr>
            <p:spPr>
              <a:xfrm>
                <a:off x="5182875" y="3684150"/>
                <a:ext cx="61525" cy="16135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6454" extrusionOk="0">
                    <a:moveTo>
                      <a:pt x="2438" y="0"/>
                    </a:moveTo>
                    <a:cubicBezTo>
                      <a:pt x="2420" y="0"/>
                      <a:pt x="2332" y="49"/>
                      <a:pt x="2194" y="146"/>
                    </a:cubicBezTo>
                    <a:cubicBezTo>
                      <a:pt x="2044" y="252"/>
                      <a:pt x="1835" y="422"/>
                      <a:pt x="1602" y="658"/>
                    </a:cubicBezTo>
                    <a:cubicBezTo>
                      <a:pt x="1137" y="1124"/>
                      <a:pt x="587" y="1894"/>
                      <a:pt x="294" y="2872"/>
                    </a:cubicBezTo>
                    <a:cubicBezTo>
                      <a:pt x="1" y="3850"/>
                      <a:pt x="37" y="4796"/>
                      <a:pt x="170" y="5442"/>
                    </a:cubicBezTo>
                    <a:cubicBezTo>
                      <a:pt x="234" y="5766"/>
                      <a:pt x="315" y="6023"/>
                      <a:pt x="383" y="6195"/>
                    </a:cubicBezTo>
                    <a:cubicBezTo>
                      <a:pt x="449" y="6363"/>
                      <a:pt x="498" y="6453"/>
                      <a:pt x="509" y="6453"/>
                    </a:cubicBezTo>
                    <a:cubicBezTo>
                      <a:pt x="510" y="6453"/>
                      <a:pt x="510" y="6453"/>
                      <a:pt x="510" y="6453"/>
                    </a:cubicBezTo>
                    <a:cubicBezTo>
                      <a:pt x="539" y="6441"/>
                      <a:pt x="389" y="6061"/>
                      <a:pt x="292" y="5421"/>
                    </a:cubicBezTo>
                    <a:cubicBezTo>
                      <a:pt x="192" y="4782"/>
                      <a:pt x="178" y="3868"/>
                      <a:pt x="462" y="2922"/>
                    </a:cubicBezTo>
                    <a:cubicBezTo>
                      <a:pt x="745" y="1977"/>
                      <a:pt x="1259" y="1221"/>
                      <a:pt x="1693" y="742"/>
                    </a:cubicBezTo>
                    <a:cubicBezTo>
                      <a:pt x="2127" y="260"/>
                      <a:pt x="2461" y="25"/>
                      <a:pt x="2441" y="2"/>
                    </a:cubicBezTo>
                    <a:cubicBezTo>
                      <a:pt x="2441" y="1"/>
                      <a:pt x="2440" y="0"/>
                      <a:pt x="2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9"/>
              <p:cNvSpPr/>
              <p:nvPr/>
            </p:nvSpPr>
            <p:spPr>
              <a:xfrm>
                <a:off x="5082950" y="3529825"/>
                <a:ext cx="10742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3319" extrusionOk="0">
                    <a:moveTo>
                      <a:pt x="18" y="1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6" y="1"/>
                      <a:pt x="0" y="88"/>
                      <a:pt x="16" y="240"/>
                    </a:cubicBezTo>
                    <a:cubicBezTo>
                      <a:pt x="29" y="393"/>
                      <a:pt x="68" y="614"/>
                      <a:pt x="153" y="877"/>
                    </a:cubicBezTo>
                    <a:cubicBezTo>
                      <a:pt x="317" y="1400"/>
                      <a:pt x="710" y="2102"/>
                      <a:pt x="1397" y="2615"/>
                    </a:cubicBezTo>
                    <a:cubicBezTo>
                      <a:pt x="2084" y="3128"/>
                      <a:pt x="2867" y="3308"/>
                      <a:pt x="3415" y="3317"/>
                    </a:cubicBezTo>
                    <a:cubicBezTo>
                      <a:pt x="3449" y="3318"/>
                      <a:pt x="3483" y="3319"/>
                      <a:pt x="3515" y="3319"/>
                    </a:cubicBezTo>
                    <a:cubicBezTo>
                      <a:pt x="3745" y="3319"/>
                      <a:pt x="3933" y="3296"/>
                      <a:pt x="4065" y="3269"/>
                    </a:cubicBezTo>
                    <a:cubicBezTo>
                      <a:pt x="4216" y="3240"/>
                      <a:pt x="4297" y="3211"/>
                      <a:pt x="4295" y="3200"/>
                    </a:cubicBezTo>
                    <a:lnTo>
                      <a:pt x="4293" y="3200"/>
                    </a:lnTo>
                    <a:cubicBezTo>
                      <a:pt x="4292" y="3194"/>
                      <a:pt x="4279" y="3191"/>
                      <a:pt x="4254" y="3191"/>
                    </a:cubicBezTo>
                    <a:cubicBezTo>
                      <a:pt x="4185" y="3191"/>
                      <a:pt x="4023" y="3209"/>
                      <a:pt x="3791" y="3209"/>
                    </a:cubicBezTo>
                    <a:cubicBezTo>
                      <a:pt x="3682" y="3209"/>
                      <a:pt x="3558" y="3205"/>
                      <a:pt x="3421" y="3194"/>
                    </a:cubicBezTo>
                    <a:cubicBezTo>
                      <a:pt x="2892" y="3153"/>
                      <a:pt x="2153" y="2962"/>
                      <a:pt x="1501" y="2476"/>
                    </a:cubicBezTo>
                    <a:cubicBezTo>
                      <a:pt x="849" y="1988"/>
                      <a:pt x="458" y="1332"/>
                      <a:pt x="268" y="836"/>
                    </a:cubicBezTo>
                    <a:cubicBezTo>
                      <a:pt x="77" y="339"/>
                      <a:pt x="47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9"/>
              <p:cNvSpPr/>
              <p:nvPr/>
            </p:nvSpPr>
            <p:spPr>
              <a:xfrm>
                <a:off x="5095725" y="3136450"/>
                <a:ext cx="64500" cy="234300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9372" extrusionOk="0">
                    <a:moveTo>
                      <a:pt x="2552" y="1"/>
                    </a:moveTo>
                    <a:cubicBezTo>
                      <a:pt x="2538" y="1"/>
                      <a:pt x="2447" y="104"/>
                      <a:pt x="2293" y="294"/>
                    </a:cubicBezTo>
                    <a:cubicBezTo>
                      <a:pt x="2130" y="489"/>
                      <a:pt x="1918" y="788"/>
                      <a:pt x="1679" y="1170"/>
                    </a:cubicBezTo>
                    <a:cubicBezTo>
                      <a:pt x="1438" y="1552"/>
                      <a:pt x="1187" y="2030"/>
                      <a:pt x="946" y="2578"/>
                    </a:cubicBezTo>
                    <a:cubicBezTo>
                      <a:pt x="712" y="3128"/>
                      <a:pt x="494" y="3751"/>
                      <a:pt x="329" y="4423"/>
                    </a:cubicBezTo>
                    <a:cubicBezTo>
                      <a:pt x="170" y="5096"/>
                      <a:pt x="80" y="5748"/>
                      <a:pt x="35" y="6346"/>
                    </a:cubicBezTo>
                    <a:cubicBezTo>
                      <a:pt x="1" y="6942"/>
                      <a:pt x="6" y="7483"/>
                      <a:pt x="47" y="7932"/>
                    </a:cubicBezTo>
                    <a:cubicBezTo>
                      <a:pt x="85" y="8384"/>
                      <a:pt x="138" y="8746"/>
                      <a:pt x="193" y="8991"/>
                    </a:cubicBezTo>
                    <a:cubicBezTo>
                      <a:pt x="245" y="9236"/>
                      <a:pt x="278" y="9371"/>
                      <a:pt x="290" y="9371"/>
                    </a:cubicBezTo>
                    <a:cubicBezTo>
                      <a:pt x="290" y="9371"/>
                      <a:pt x="290" y="9371"/>
                      <a:pt x="290" y="9371"/>
                    </a:cubicBezTo>
                    <a:cubicBezTo>
                      <a:pt x="323" y="9366"/>
                      <a:pt x="215" y="8818"/>
                      <a:pt x="170" y="7924"/>
                    </a:cubicBezTo>
                    <a:cubicBezTo>
                      <a:pt x="147" y="7479"/>
                      <a:pt x="153" y="6946"/>
                      <a:pt x="197" y="6358"/>
                    </a:cubicBezTo>
                    <a:cubicBezTo>
                      <a:pt x="249" y="5769"/>
                      <a:pt x="342" y="5127"/>
                      <a:pt x="498" y="4463"/>
                    </a:cubicBezTo>
                    <a:cubicBezTo>
                      <a:pt x="662" y="3802"/>
                      <a:pt x="873" y="3188"/>
                      <a:pt x="1094" y="2640"/>
                    </a:cubicBezTo>
                    <a:cubicBezTo>
                      <a:pt x="1324" y="2096"/>
                      <a:pt x="1561" y="1620"/>
                      <a:pt x="1787" y="1234"/>
                    </a:cubicBezTo>
                    <a:cubicBezTo>
                      <a:pt x="2233" y="458"/>
                      <a:pt x="2580" y="20"/>
                      <a:pt x="2553" y="1"/>
                    </a:cubicBezTo>
                    <a:cubicBezTo>
                      <a:pt x="2553" y="1"/>
                      <a:pt x="2552" y="1"/>
                      <a:pt x="2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9"/>
              <p:cNvSpPr/>
              <p:nvPr/>
            </p:nvSpPr>
            <p:spPr>
              <a:xfrm>
                <a:off x="5013400" y="2828600"/>
                <a:ext cx="750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8953" extrusionOk="0">
                    <a:moveTo>
                      <a:pt x="1785" y="0"/>
                    </a:moveTo>
                    <a:lnTo>
                      <a:pt x="1785" y="0"/>
                    </a:lnTo>
                    <a:cubicBezTo>
                      <a:pt x="388" y="1096"/>
                      <a:pt x="0" y="2941"/>
                      <a:pt x="276" y="4692"/>
                    </a:cubicBezTo>
                    <a:cubicBezTo>
                      <a:pt x="552" y="6446"/>
                      <a:pt x="1335" y="8337"/>
                      <a:pt x="3000" y="8952"/>
                    </a:cubicBezTo>
                    <a:cubicBezTo>
                      <a:pt x="2065" y="7661"/>
                      <a:pt x="1306" y="6209"/>
                      <a:pt x="1040" y="4638"/>
                    </a:cubicBezTo>
                    <a:cubicBezTo>
                      <a:pt x="774" y="3068"/>
                      <a:pt x="839" y="1283"/>
                      <a:pt x="1785" y="0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9"/>
              <p:cNvSpPr/>
              <p:nvPr/>
            </p:nvSpPr>
            <p:spPr>
              <a:xfrm>
                <a:off x="5013575" y="2828575"/>
                <a:ext cx="73600" cy="221250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8850" extrusionOk="0">
                    <a:moveTo>
                      <a:pt x="1777" y="1"/>
                    </a:moveTo>
                    <a:cubicBezTo>
                      <a:pt x="1762" y="1"/>
                      <a:pt x="1656" y="97"/>
                      <a:pt x="1490" y="283"/>
                    </a:cubicBezTo>
                    <a:cubicBezTo>
                      <a:pt x="1317" y="476"/>
                      <a:pt x="1091" y="779"/>
                      <a:pt x="863" y="1184"/>
                    </a:cubicBezTo>
                    <a:cubicBezTo>
                      <a:pt x="408" y="1987"/>
                      <a:pt x="1" y="3277"/>
                      <a:pt x="182" y="4705"/>
                    </a:cubicBezTo>
                    <a:cubicBezTo>
                      <a:pt x="369" y="6133"/>
                      <a:pt x="1093" y="7279"/>
                      <a:pt x="1737" y="7936"/>
                    </a:cubicBezTo>
                    <a:cubicBezTo>
                      <a:pt x="2060" y="8272"/>
                      <a:pt x="2357" y="8507"/>
                      <a:pt x="2571" y="8650"/>
                    </a:cubicBezTo>
                    <a:cubicBezTo>
                      <a:pt x="2773" y="8784"/>
                      <a:pt x="2898" y="8850"/>
                      <a:pt x="2917" y="8850"/>
                    </a:cubicBezTo>
                    <a:cubicBezTo>
                      <a:pt x="2919" y="8850"/>
                      <a:pt x="2920" y="8850"/>
                      <a:pt x="2920" y="8849"/>
                    </a:cubicBezTo>
                    <a:cubicBezTo>
                      <a:pt x="2943" y="8820"/>
                      <a:pt x="2438" y="8533"/>
                      <a:pt x="1828" y="7853"/>
                    </a:cubicBezTo>
                    <a:cubicBezTo>
                      <a:pt x="1218" y="7186"/>
                      <a:pt x="537" y="6063"/>
                      <a:pt x="356" y="4684"/>
                    </a:cubicBezTo>
                    <a:cubicBezTo>
                      <a:pt x="178" y="3300"/>
                      <a:pt x="555" y="2043"/>
                      <a:pt x="973" y="1242"/>
                    </a:cubicBezTo>
                    <a:cubicBezTo>
                      <a:pt x="1392" y="430"/>
                      <a:pt x="1805" y="25"/>
                      <a:pt x="1778" y="1"/>
                    </a:cubicBezTo>
                    <a:cubicBezTo>
                      <a:pt x="1778" y="1"/>
                      <a:pt x="1777" y="1"/>
                      <a:pt x="1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9"/>
              <p:cNvSpPr/>
              <p:nvPr/>
            </p:nvSpPr>
            <p:spPr>
              <a:xfrm>
                <a:off x="5186825" y="2355950"/>
                <a:ext cx="111150" cy="240950"/>
              </a:xfrm>
              <a:custGeom>
                <a:avLst/>
                <a:gdLst/>
                <a:ahLst/>
                <a:cxnLst/>
                <a:rect l="l" t="t" r="r" b="b"/>
                <a:pathLst>
                  <a:path w="4446" h="9638" extrusionOk="0">
                    <a:moveTo>
                      <a:pt x="4411" y="0"/>
                    </a:moveTo>
                    <a:cubicBezTo>
                      <a:pt x="4390" y="0"/>
                      <a:pt x="4351" y="4"/>
                      <a:pt x="4295" y="11"/>
                    </a:cubicBezTo>
                    <a:cubicBezTo>
                      <a:pt x="4209" y="27"/>
                      <a:pt x="4077" y="32"/>
                      <a:pt x="3915" y="77"/>
                    </a:cubicBezTo>
                    <a:cubicBezTo>
                      <a:pt x="3587" y="146"/>
                      <a:pt x="3122" y="306"/>
                      <a:pt x="2602" y="611"/>
                    </a:cubicBezTo>
                    <a:cubicBezTo>
                      <a:pt x="2081" y="912"/>
                      <a:pt x="1517" y="1381"/>
                      <a:pt x="1041" y="2023"/>
                    </a:cubicBezTo>
                    <a:cubicBezTo>
                      <a:pt x="566" y="2664"/>
                      <a:pt x="194" y="3493"/>
                      <a:pt x="90" y="4418"/>
                    </a:cubicBezTo>
                    <a:cubicBezTo>
                      <a:pt x="1" y="5342"/>
                      <a:pt x="190" y="6231"/>
                      <a:pt x="524" y="6955"/>
                    </a:cubicBezTo>
                    <a:cubicBezTo>
                      <a:pt x="856" y="7684"/>
                      <a:pt x="1309" y="8259"/>
                      <a:pt x="1755" y="8662"/>
                    </a:cubicBezTo>
                    <a:cubicBezTo>
                      <a:pt x="2202" y="9067"/>
                      <a:pt x="2625" y="9320"/>
                      <a:pt x="2930" y="9457"/>
                    </a:cubicBezTo>
                    <a:cubicBezTo>
                      <a:pt x="3078" y="9534"/>
                      <a:pt x="3207" y="9567"/>
                      <a:pt x="3288" y="9602"/>
                    </a:cubicBezTo>
                    <a:cubicBezTo>
                      <a:pt x="3359" y="9624"/>
                      <a:pt x="3401" y="9638"/>
                      <a:pt x="3414" y="9638"/>
                    </a:cubicBezTo>
                    <a:cubicBezTo>
                      <a:pt x="3416" y="9638"/>
                      <a:pt x="3417" y="9637"/>
                      <a:pt x="3418" y="9636"/>
                    </a:cubicBezTo>
                    <a:cubicBezTo>
                      <a:pt x="3443" y="9596"/>
                      <a:pt x="2696" y="9393"/>
                      <a:pt x="1840" y="8573"/>
                    </a:cubicBezTo>
                    <a:cubicBezTo>
                      <a:pt x="1415" y="8168"/>
                      <a:pt x="985" y="7601"/>
                      <a:pt x="670" y="6891"/>
                    </a:cubicBezTo>
                    <a:cubicBezTo>
                      <a:pt x="356" y="6183"/>
                      <a:pt x="178" y="5324"/>
                      <a:pt x="263" y="4435"/>
                    </a:cubicBezTo>
                    <a:cubicBezTo>
                      <a:pt x="364" y="3548"/>
                      <a:pt x="717" y="2745"/>
                      <a:pt x="1172" y="2118"/>
                    </a:cubicBezTo>
                    <a:cubicBezTo>
                      <a:pt x="1627" y="1489"/>
                      <a:pt x="2166" y="1024"/>
                      <a:pt x="2665" y="715"/>
                    </a:cubicBezTo>
                    <a:cubicBezTo>
                      <a:pt x="3674" y="90"/>
                      <a:pt x="4446" y="50"/>
                      <a:pt x="4431" y="3"/>
                    </a:cubicBezTo>
                    <a:cubicBezTo>
                      <a:pt x="4430" y="1"/>
                      <a:pt x="4423" y="0"/>
                      <a:pt x="4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9"/>
              <p:cNvSpPr/>
              <p:nvPr/>
            </p:nvSpPr>
            <p:spPr>
              <a:xfrm>
                <a:off x="5267050" y="2569400"/>
                <a:ext cx="257150" cy="182400"/>
              </a:xfrm>
              <a:custGeom>
                <a:avLst/>
                <a:gdLst/>
                <a:ahLst/>
                <a:cxnLst/>
                <a:rect l="l" t="t" r="r" b="b"/>
                <a:pathLst>
                  <a:path w="10286" h="7296" extrusionOk="0">
                    <a:moveTo>
                      <a:pt x="3980" y="1"/>
                    </a:moveTo>
                    <a:cubicBezTo>
                      <a:pt x="3198" y="1"/>
                      <a:pt x="2492" y="137"/>
                      <a:pt x="1920" y="332"/>
                    </a:cubicBezTo>
                    <a:cubicBezTo>
                      <a:pt x="1270" y="554"/>
                      <a:pt x="780" y="824"/>
                      <a:pt x="467" y="1044"/>
                    </a:cubicBezTo>
                    <a:cubicBezTo>
                      <a:pt x="305" y="1145"/>
                      <a:pt x="197" y="1249"/>
                      <a:pt x="116" y="1309"/>
                    </a:cubicBezTo>
                    <a:cubicBezTo>
                      <a:pt x="39" y="1372"/>
                      <a:pt x="0" y="1409"/>
                      <a:pt x="4" y="1413"/>
                    </a:cubicBezTo>
                    <a:cubicBezTo>
                      <a:pt x="5" y="1414"/>
                      <a:pt x="7" y="1415"/>
                      <a:pt x="9" y="1415"/>
                    </a:cubicBezTo>
                    <a:cubicBezTo>
                      <a:pt x="73" y="1415"/>
                      <a:pt x="709" y="841"/>
                      <a:pt x="1957" y="450"/>
                    </a:cubicBezTo>
                    <a:cubicBezTo>
                      <a:pt x="2505" y="277"/>
                      <a:pt x="3171" y="158"/>
                      <a:pt x="3906" y="158"/>
                    </a:cubicBezTo>
                    <a:cubicBezTo>
                      <a:pt x="4032" y="158"/>
                      <a:pt x="4159" y="161"/>
                      <a:pt x="4289" y="168"/>
                    </a:cubicBezTo>
                    <a:cubicBezTo>
                      <a:pt x="5175" y="215"/>
                      <a:pt x="6143" y="464"/>
                      <a:pt x="7032" y="971"/>
                    </a:cubicBezTo>
                    <a:cubicBezTo>
                      <a:pt x="7912" y="1492"/>
                      <a:pt x="8607" y="2210"/>
                      <a:pt x="9085" y="2956"/>
                    </a:cubicBezTo>
                    <a:cubicBezTo>
                      <a:pt x="9569" y="3703"/>
                      <a:pt x="9855" y="4463"/>
                      <a:pt x="9996" y="5121"/>
                    </a:cubicBezTo>
                    <a:cubicBezTo>
                      <a:pt x="10285" y="6446"/>
                      <a:pt x="10077" y="7295"/>
                      <a:pt x="10127" y="7295"/>
                    </a:cubicBezTo>
                    <a:cubicBezTo>
                      <a:pt x="10133" y="7295"/>
                      <a:pt x="10144" y="7245"/>
                      <a:pt x="10162" y="7145"/>
                    </a:cubicBezTo>
                    <a:cubicBezTo>
                      <a:pt x="10175" y="7046"/>
                      <a:pt x="10210" y="6900"/>
                      <a:pt x="10218" y="6709"/>
                    </a:cubicBezTo>
                    <a:cubicBezTo>
                      <a:pt x="10254" y="6328"/>
                      <a:pt x="10247" y="5769"/>
                      <a:pt x="10117" y="5096"/>
                    </a:cubicBezTo>
                    <a:cubicBezTo>
                      <a:pt x="9988" y="4422"/>
                      <a:pt x="9708" y="3639"/>
                      <a:pt x="9222" y="2869"/>
                    </a:cubicBezTo>
                    <a:cubicBezTo>
                      <a:pt x="8738" y="2100"/>
                      <a:pt x="8028" y="1357"/>
                      <a:pt x="7119" y="819"/>
                    </a:cubicBezTo>
                    <a:cubicBezTo>
                      <a:pt x="6203" y="296"/>
                      <a:pt x="5205" y="47"/>
                      <a:pt x="4297" y="8"/>
                    </a:cubicBezTo>
                    <a:cubicBezTo>
                      <a:pt x="4190" y="3"/>
                      <a:pt x="4085" y="1"/>
                      <a:pt x="3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9"/>
              <p:cNvSpPr/>
              <p:nvPr/>
            </p:nvSpPr>
            <p:spPr>
              <a:xfrm>
                <a:off x="5599900" y="2019750"/>
                <a:ext cx="151275" cy="874000"/>
              </a:xfrm>
              <a:custGeom>
                <a:avLst/>
                <a:gdLst/>
                <a:ahLst/>
                <a:cxnLst/>
                <a:rect l="l" t="t" r="r" b="b"/>
                <a:pathLst>
                  <a:path w="6051" h="34960" extrusionOk="0">
                    <a:moveTo>
                      <a:pt x="4615" y="0"/>
                    </a:moveTo>
                    <a:cubicBezTo>
                      <a:pt x="4614" y="0"/>
                      <a:pt x="4614" y="1"/>
                      <a:pt x="4614" y="1"/>
                    </a:cubicBezTo>
                    <a:lnTo>
                      <a:pt x="4615" y="1"/>
                    </a:lnTo>
                    <a:cubicBezTo>
                      <a:pt x="4615" y="1"/>
                      <a:pt x="4615" y="0"/>
                      <a:pt x="4615" y="0"/>
                    </a:cubicBezTo>
                    <a:close/>
                    <a:moveTo>
                      <a:pt x="4613" y="1"/>
                    </a:moveTo>
                    <a:cubicBezTo>
                      <a:pt x="4613" y="1"/>
                      <a:pt x="4613" y="1"/>
                      <a:pt x="4613" y="1"/>
                    </a:cubicBezTo>
                    <a:lnTo>
                      <a:pt x="4613" y="1"/>
                    </a:lnTo>
                    <a:cubicBezTo>
                      <a:pt x="4613" y="1"/>
                      <a:pt x="4614" y="1"/>
                      <a:pt x="4614" y="1"/>
                    </a:cubicBezTo>
                    <a:close/>
                    <a:moveTo>
                      <a:pt x="4613" y="1"/>
                    </a:moveTo>
                    <a:cubicBezTo>
                      <a:pt x="4608" y="4"/>
                      <a:pt x="4593" y="19"/>
                      <a:pt x="4569" y="47"/>
                    </a:cubicBezTo>
                    <a:cubicBezTo>
                      <a:pt x="4536" y="86"/>
                      <a:pt x="4495" y="132"/>
                      <a:pt x="4445" y="192"/>
                    </a:cubicBezTo>
                    <a:cubicBezTo>
                      <a:pt x="4337" y="319"/>
                      <a:pt x="4183" y="514"/>
                      <a:pt x="3992" y="774"/>
                    </a:cubicBezTo>
                    <a:cubicBezTo>
                      <a:pt x="3616" y="1295"/>
                      <a:pt x="3079" y="2078"/>
                      <a:pt x="2612" y="3176"/>
                    </a:cubicBezTo>
                    <a:cubicBezTo>
                      <a:pt x="2381" y="3724"/>
                      <a:pt x="2176" y="4353"/>
                      <a:pt x="2047" y="5055"/>
                    </a:cubicBezTo>
                    <a:cubicBezTo>
                      <a:pt x="1914" y="5756"/>
                      <a:pt x="1875" y="6535"/>
                      <a:pt x="1989" y="7349"/>
                    </a:cubicBezTo>
                    <a:cubicBezTo>
                      <a:pt x="2049" y="7754"/>
                      <a:pt x="2149" y="8165"/>
                      <a:pt x="2286" y="8578"/>
                    </a:cubicBezTo>
                    <a:cubicBezTo>
                      <a:pt x="2431" y="8987"/>
                      <a:pt x="2616" y="9394"/>
                      <a:pt x="2852" y="9786"/>
                    </a:cubicBezTo>
                    <a:cubicBezTo>
                      <a:pt x="3295" y="10525"/>
                      <a:pt x="3940" y="11204"/>
                      <a:pt x="4763" y="11663"/>
                    </a:cubicBezTo>
                    <a:lnTo>
                      <a:pt x="4763" y="11663"/>
                    </a:lnTo>
                    <a:cubicBezTo>
                      <a:pt x="3801" y="12155"/>
                      <a:pt x="2861" y="12812"/>
                      <a:pt x="2057" y="13664"/>
                    </a:cubicBezTo>
                    <a:cubicBezTo>
                      <a:pt x="1218" y="14555"/>
                      <a:pt x="531" y="15678"/>
                      <a:pt x="243" y="16953"/>
                    </a:cubicBezTo>
                    <a:cubicBezTo>
                      <a:pt x="0" y="18078"/>
                      <a:pt x="102" y="19245"/>
                      <a:pt x="490" y="20268"/>
                    </a:cubicBezTo>
                    <a:cubicBezTo>
                      <a:pt x="862" y="21259"/>
                      <a:pt x="1527" y="22111"/>
                      <a:pt x="2367" y="22638"/>
                    </a:cubicBezTo>
                    <a:lnTo>
                      <a:pt x="2367" y="22638"/>
                    </a:lnTo>
                    <a:cubicBezTo>
                      <a:pt x="1700" y="23412"/>
                      <a:pt x="1323" y="24357"/>
                      <a:pt x="1177" y="25280"/>
                    </a:cubicBezTo>
                    <a:cubicBezTo>
                      <a:pt x="1027" y="26237"/>
                      <a:pt x="1096" y="27169"/>
                      <a:pt x="1285" y="28015"/>
                    </a:cubicBezTo>
                    <a:cubicBezTo>
                      <a:pt x="1480" y="28862"/>
                      <a:pt x="1800" y="29623"/>
                      <a:pt x="2169" y="30282"/>
                    </a:cubicBezTo>
                    <a:cubicBezTo>
                      <a:pt x="2535" y="30946"/>
                      <a:pt x="2935" y="31521"/>
                      <a:pt x="3324" y="32019"/>
                    </a:cubicBezTo>
                    <a:cubicBezTo>
                      <a:pt x="4104" y="33014"/>
                      <a:pt x="4812" y="33728"/>
                      <a:pt x="5290" y="34220"/>
                    </a:cubicBezTo>
                    <a:cubicBezTo>
                      <a:pt x="5528" y="34457"/>
                      <a:pt x="5713" y="34641"/>
                      <a:pt x="5848" y="34776"/>
                    </a:cubicBezTo>
                    <a:cubicBezTo>
                      <a:pt x="5908" y="34832"/>
                      <a:pt x="5956" y="34878"/>
                      <a:pt x="5994" y="34916"/>
                    </a:cubicBezTo>
                    <a:cubicBezTo>
                      <a:pt x="6027" y="34945"/>
                      <a:pt x="6044" y="34959"/>
                      <a:pt x="6048" y="34959"/>
                    </a:cubicBezTo>
                    <a:cubicBezTo>
                      <a:pt x="6048" y="34959"/>
                      <a:pt x="6048" y="34959"/>
                      <a:pt x="6048" y="34959"/>
                    </a:cubicBezTo>
                    <a:cubicBezTo>
                      <a:pt x="6050" y="34959"/>
                      <a:pt x="6035" y="34940"/>
                      <a:pt x="6006" y="34905"/>
                    </a:cubicBezTo>
                    <a:cubicBezTo>
                      <a:pt x="5969" y="34866"/>
                      <a:pt x="5923" y="34816"/>
                      <a:pt x="5869" y="34756"/>
                    </a:cubicBezTo>
                    <a:cubicBezTo>
                      <a:pt x="5738" y="34617"/>
                      <a:pt x="5558" y="34426"/>
                      <a:pt x="5331" y="34181"/>
                    </a:cubicBezTo>
                    <a:cubicBezTo>
                      <a:pt x="4866" y="33678"/>
                      <a:pt x="4169" y="32954"/>
                      <a:pt x="3405" y="31955"/>
                    </a:cubicBezTo>
                    <a:cubicBezTo>
                      <a:pt x="3025" y="31455"/>
                      <a:pt x="2634" y="30882"/>
                      <a:pt x="2279" y="30223"/>
                    </a:cubicBezTo>
                    <a:cubicBezTo>
                      <a:pt x="1920" y="29567"/>
                      <a:pt x="1609" y="28818"/>
                      <a:pt x="1424" y="27985"/>
                    </a:cubicBezTo>
                    <a:cubicBezTo>
                      <a:pt x="1243" y="27151"/>
                      <a:pt x="1179" y="26237"/>
                      <a:pt x="1331" y="25303"/>
                    </a:cubicBezTo>
                    <a:cubicBezTo>
                      <a:pt x="1480" y="24375"/>
                      <a:pt x="1872" y="23432"/>
                      <a:pt x="2556" y="22673"/>
                    </a:cubicBezTo>
                    <a:lnTo>
                      <a:pt x="2624" y="22598"/>
                    </a:lnTo>
                    <a:lnTo>
                      <a:pt x="2537" y="22546"/>
                    </a:lnTo>
                    <a:cubicBezTo>
                      <a:pt x="1694" y="22042"/>
                      <a:pt x="1021" y="21199"/>
                      <a:pt x="650" y="20206"/>
                    </a:cubicBezTo>
                    <a:cubicBezTo>
                      <a:pt x="276" y="19216"/>
                      <a:pt x="178" y="18080"/>
                      <a:pt x="413" y="16990"/>
                    </a:cubicBezTo>
                    <a:cubicBezTo>
                      <a:pt x="693" y="15753"/>
                      <a:pt x="1360" y="14655"/>
                      <a:pt x="2182" y="13781"/>
                    </a:cubicBezTo>
                    <a:cubicBezTo>
                      <a:pt x="3006" y="12904"/>
                      <a:pt x="3982" y="12232"/>
                      <a:pt x="4978" y="11738"/>
                    </a:cubicBezTo>
                    <a:lnTo>
                      <a:pt x="5122" y="11667"/>
                    </a:lnTo>
                    <a:lnTo>
                      <a:pt x="4978" y="11592"/>
                    </a:lnTo>
                    <a:cubicBezTo>
                      <a:pt x="4117" y="11154"/>
                      <a:pt x="3442" y="10465"/>
                      <a:pt x="2981" y="9707"/>
                    </a:cubicBezTo>
                    <a:cubicBezTo>
                      <a:pt x="2751" y="9325"/>
                      <a:pt x="2566" y="8929"/>
                      <a:pt x="2423" y="8530"/>
                    </a:cubicBezTo>
                    <a:cubicBezTo>
                      <a:pt x="2286" y="8127"/>
                      <a:pt x="2188" y="7725"/>
                      <a:pt x="2124" y="7328"/>
                    </a:cubicBezTo>
                    <a:cubicBezTo>
                      <a:pt x="1889" y="5727"/>
                      <a:pt x="2271" y="4297"/>
                      <a:pt x="2705" y="3215"/>
                    </a:cubicBezTo>
                    <a:cubicBezTo>
                      <a:pt x="3155" y="2123"/>
                      <a:pt x="3675" y="1332"/>
                      <a:pt x="4036" y="803"/>
                    </a:cubicBezTo>
                    <a:cubicBezTo>
                      <a:pt x="4220" y="541"/>
                      <a:pt x="4366" y="340"/>
                      <a:pt x="4466" y="207"/>
                    </a:cubicBezTo>
                    <a:cubicBezTo>
                      <a:pt x="4513" y="145"/>
                      <a:pt x="4549" y="95"/>
                      <a:pt x="4578" y="55"/>
                    </a:cubicBezTo>
                    <a:cubicBezTo>
                      <a:pt x="4602" y="22"/>
                      <a:pt x="4613" y="3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9"/>
              <p:cNvSpPr/>
              <p:nvPr/>
            </p:nvSpPr>
            <p:spPr>
              <a:xfrm>
                <a:off x="5223350" y="1941925"/>
                <a:ext cx="490875" cy="224575"/>
              </a:xfrm>
              <a:custGeom>
                <a:avLst/>
                <a:gdLst/>
                <a:ahLst/>
                <a:cxnLst/>
                <a:rect l="l" t="t" r="r" b="b"/>
                <a:pathLst>
                  <a:path w="19635" h="8983" extrusionOk="0">
                    <a:moveTo>
                      <a:pt x="16345" y="1"/>
                    </a:moveTo>
                    <a:cubicBezTo>
                      <a:pt x="16276" y="1"/>
                      <a:pt x="16207" y="2"/>
                      <a:pt x="16137" y="4"/>
                    </a:cubicBezTo>
                    <a:cubicBezTo>
                      <a:pt x="15010" y="17"/>
                      <a:pt x="13673" y="312"/>
                      <a:pt x="12317" y="922"/>
                    </a:cubicBezTo>
                    <a:cubicBezTo>
                      <a:pt x="10957" y="1530"/>
                      <a:pt x="9575" y="2415"/>
                      <a:pt x="8215" y="3455"/>
                    </a:cubicBezTo>
                    <a:cubicBezTo>
                      <a:pt x="7326" y="4159"/>
                      <a:pt x="6537" y="4987"/>
                      <a:pt x="6101" y="5959"/>
                    </a:cubicBezTo>
                    <a:cubicBezTo>
                      <a:pt x="5693" y="6854"/>
                      <a:pt x="5584" y="7849"/>
                      <a:pt x="5841" y="8684"/>
                    </a:cubicBezTo>
                    <a:lnTo>
                      <a:pt x="5841" y="8684"/>
                    </a:lnTo>
                    <a:cubicBezTo>
                      <a:pt x="5065" y="8314"/>
                      <a:pt x="4318" y="8036"/>
                      <a:pt x="3631" y="7862"/>
                    </a:cubicBezTo>
                    <a:cubicBezTo>
                      <a:pt x="2900" y="7669"/>
                      <a:pt x="2242" y="7586"/>
                      <a:pt x="1700" y="7549"/>
                    </a:cubicBezTo>
                    <a:cubicBezTo>
                      <a:pt x="1381" y="7527"/>
                      <a:pt x="1102" y="7521"/>
                      <a:pt x="867" y="7521"/>
                    </a:cubicBezTo>
                    <a:cubicBezTo>
                      <a:pt x="704" y="7521"/>
                      <a:pt x="563" y="7524"/>
                      <a:pt x="444" y="7528"/>
                    </a:cubicBezTo>
                    <a:cubicBezTo>
                      <a:pt x="311" y="7536"/>
                      <a:pt x="201" y="7541"/>
                      <a:pt x="112" y="7545"/>
                    </a:cubicBezTo>
                    <a:cubicBezTo>
                      <a:pt x="39" y="7551"/>
                      <a:pt x="0" y="7557"/>
                      <a:pt x="0" y="7561"/>
                    </a:cubicBezTo>
                    <a:cubicBezTo>
                      <a:pt x="0" y="7564"/>
                      <a:pt x="39" y="7568"/>
                      <a:pt x="114" y="7570"/>
                    </a:cubicBezTo>
                    <a:cubicBezTo>
                      <a:pt x="201" y="7570"/>
                      <a:pt x="311" y="7572"/>
                      <a:pt x="444" y="7574"/>
                    </a:cubicBezTo>
                    <a:cubicBezTo>
                      <a:pt x="734" y="7580"/>
                      <a:pt x="1158" y="7588"/>
                      <a:pt x="1694" y="7636"/>
                    </a:cubicBezTo>
                    <a:cubicBezTo>
                      <a:pt x="2229" y="7686"/>
                      <a:pt x="2879" y="7781"/>
                      <a:pt x="3600" y="7981"/>
                    </a:cubicBezTo>
                    <a:cubicBezTo>
                      <a:pt x="4322" y="8176"/>
                      <a:pt x="5113" y="8487"/>
                      <a:pt x="5937" y="8898"/>
                    </a:cubicBezTo>
                    <a:lnTo>
                      <a:pt x="6107" y="8982"/>
                    </a:lnTo>
                    <a:lnTo>
                      <a:pt x="6041" y="8803"/>
                    </a:lnTo>
                    <a:cubicBezTo>
                      <a:pt x="5736" y="7977"/>
                      <a:pt x="5829" y="6953"/>
                      <a:pt x="6255" y="6029"/>
                    </a:cubicBezTo>
                    <a:cubicBezTo>
                      <a:pt x="6676" y="5095"/>
                      <a:pt x="7445" y="4287"/>
                      <a:pt x="8323" y="3594"/>
                    </a:cubicBezTo>
                    <a:cubicBezTo>
                      <a:pt x="9670" y="2562"/>
                      <a:pt x="11044" y="1676"/>
                      <a:pt x="12382" y="1071"/>
                    </a:cubicBezTo>
                    <a:cubicBezTo>
                      <a:pt x="13719" y="459"/>
                      <a:pt x="15031" y="158"/>
                      <a:pt x="16141" y="127"/>
                    </a:cubicBezTo>
                    <a:cubicBezTo>
                      <a:pt x="16246" y="123"/>
                      <a:pt x="16349" y="121"/>
                      <a:pt x="16449" y="121"/>
                    </a:cubicBezTo>
                    <a:cubicBezTo>
                      <a:pt x="17418" y="121"/>
                      <a:pt x="18201" y="304"/>
                      <a:pt x="18734" y="482"/>
                    </a:cubicBezTo>
                    <a:cubicBezTo>
                      <a:pt x="19027" y="582"/>
                      <a:pt x="19251" y="677"/>
                      <a:pt x="19399" y="746"/>
                    </a:cubicBezTo>
                    <a:cubicBezTo>
                      <a:pt x="19540" y="812"/>
                      <a:pt x="19618" y="845"/>
                      <a:pt x="19629" y="845"/>
                    </a:cubicBezTo>
                    <a:cubicBezTo>
                      <a:pt x="19630" y="845"/>
                      <a:pt x="19630" y="845"/>
                      <a:pt x="19631" y="845"/>
                    </a:cubicBezTo>
                    <a:lnTo>
                      <a:pt x="19631" y="843"/>
                    </a:lnTo>
                    <a:cubicBezTo>
                      <a:pt x="19635" y="839"/>
                      <a:pt x="19559" y="793"/>
                      <a:pt x="19415" y="714"/>
                    </a:cubicBezTo>
                    <a:cubicBezTo>
                      <a:pt x="19270" y="635"/>
                      <a:pt x="19050" y="528"/>
                      <a:pt x="18755" y="417"/>
                    </a:cubicBezTo>
                    <a:cubicBezTo>
                      <a:pt x="18207" y="212"/>
                      <a:pt x="17378" y="1"/>
                      <a:pt x="16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9"/>
              <p:cNvSpPr/>
              <p:nvPr/>
            </p:nvSpPr>
            <p:spPr>
              <a:xfrm>
                <a:off x="5365675" y="1879025"/>
                <a:ext cx="115100" cy="770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082" extrusionOk="0">
                    <a:moveTo>
                      <a:pt x="3712" y="0"/>
                    </a:moveTo>
                    <a:cubicBezTo>
                      <a:pt x="3162" y="0"/>
                      <a:pt x="2385" y="152"/>
                      <a:pt x="1669" y="612"/>
                    </a:cubicBezTo>
                    <a:cubicBezTo>
                      <a:pt x="948" y="1075"/>
                      <a:pt x="487" y="1727"/>
                      <a:pt x="261" y="2228"/>
                    </a:cubicBezTo>
                    <a:cubicBezTo>
                      <a:pt x="145" y="2479"/>
                      <a:pt x="78" y="2693"/>
                      <a:pt x="43" y="2844"/>
                    </a:cubicBezTo>
                    <a:cubicBezTo>
                      <a:pt x="8" y="2994"/>
                      <a:pt x="1" y="3079"/>
                      <a:pt x="12" y="3081"/>
                    </a:cubicBezTo>
                    <a:cubicBezTo>
                      <a:pt x="13" y="3081"/>
                      <a:pt x="13" y="3081"/>
                      <a:pt x="13" y="3081"/>
                    </a:cubicBezTo>
                    <a:cubicBezTo>
                      <a:pt x="43" y="3081"/>
                      <a:pt x="121" y="2752"/>
                      <a:pt x="371" y="2282"/>
                    </a:cubicBezTo>
                    <a:cubicBezTo>
                      <a:pt x="618" y="1812"/>
                      <a:pt x="1077" y="1202"/>
                      <a:pt x="1762" y="758"/>
                    </a:cubicBezTo>
                    <a:cubicBezTo>
                      <a:pt x="2449" y="318"/>
                      <a:pt x="3194" y="154"/>
                      <a:pt x="3726" y="124"/>
                    </a:cubicBezTo>
                    <a:cubicBezTo>
                      <a:pt x="3836" y="117"/>
                      <a:pt x="3938" y="114"/>
                      <a:pt x="4030" y="114"/>
                    </a:cubicBezTo>
                    <a:cubicBezTo>
                      <a:pt x="4299" y="114"/>
                      <a:pt x="4485" y="136"/>
                      <a:pt x="4562" y="136"/>
                    </a:cubicBezTo>
                    <a:cubicBezTo>
                      <a:pt x="4587" y="136"/>
                      <a:pt x="4601" y="133"/>
                      <a:pt x="4602" y="127"/>
                    </a:cubicBezTo>
                    <a:cubicBezTo>
                      <a:pt x="4604" y="118"/>
                      <a:pt x="4523" y="89"/>
                      <a:pt x="4372" y="58"/>
                    </a:cubicBezTo>
                    <a:cubicBezTo>
                      <a:pt x="4222" y="27"/>
                      <a:pt x="4000" y="0"/>
                      <a:pt x="3722" y="0"/>
                    </a:cubicBezTo>
                    <a:cubicBezTo>
                      <a:pt x="3719" y="0"/>
                      <a:pt x="3715" y="0"/>
                      <a:pt x="3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9"/>
              <p:cNvSpPr/>
              <p:nvPr/>
            </p:nvSpPr>
            <p:spPr>
              <a:xfrm>
                <a:off x="5812650" y="1770950"/>
                <a:ext cx="72025" cy="4700"/>
              </a:xfrm>
              <a:custGeom>
                <a:avLst/>
                <a:gdLst/>
                <a:ahLst/>
                <a:cxnLst/>
                <a:rect l="l" t="t" r="r" b="b"/>
                <a:pathLst>
                  <a:path w="2881" h="188" extrusionOk="0">
                    <a:moveTo>
                      <a:pt x="923" y="1"/>
                    </a:moveTo>
                    <a:cubicBezTo>
                      <a:pt x="384" y="1"/>
                      <a:pt x="2" y="24"/>
                      <a:pt x="0" y="61"/>
                    </a:cubicBezTo>
                    <a:cubicBezTo>
                      <a:pt x="0" y="110"/>
                      <a:pt x="643" y="164"/>
                      <a:pt x="1438" y="181"/>
                    </a:cubicBezTo>
                    <a:cubicBezTo>
                      <a:pt x="1620" y="185"/>
                      <a:pt x="1795" y="187"/>
                      <a:pt x="1956" y="187"/>
                    </a:cubicBezTo>
                    <a:cubicBezTo>
                      <a:pt x="2496" y="187"/>
                      <a:pt x="2879" y="164"/>
                      <a:pt x="2879" y="127"/>
                    </a:cubicBezTo>
                    <a:cubicBezTo>
                      <a:pt x="2881" y="79"/>
                      <a:pt x="2236" y="25"/>
                      <a:pt x="1441" y="7"/>
                    </a:cubicBezTo>
                    <a:cubicBezTo>
                      <a:pt x="1259" y="3"/>
                      <a:pt x="1084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9"/>
              <p:cNvSpPr/>
              <p:nvPr/>
            </p:nvSpPr>
            <p:spPr>
              <a:xfrm>
                <a:off x="5850500" y="1701225"/>
                <a:ext cx="72275" cy="401075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16043" extrusionOk="0">
                    <a:moveTo>
                      <a:pt x="2876" y="0"/>
                    </a:moveTo>
                    <a:cubicBezTo>
                      <a:pt x="2867" y="0"/>
                      <a:pt x="2822" y="39"/>
                      <a:pt x="2742" y="113"/>
                    </a:cubicBezTo>
                    <a:cubicBezTo>
                      <a:pt x="2653" y="188"/>
                      <a:pt x="2540" y="313"/>
                      <a:pt x="2397" y="481"/>
                    </a:cubicBezTo>
                    <a:cubicBezTo>
                      <a:pt x="2125" y="823"/>
                      <a:pt x="1768" y="1371"/>
                      <a:pt x="1560" y="2136"/>
                    </a:cubicBezTo>
                    <a:cubicBezTo>
                      <a:pt x="1355" y="2893"/>
                      <a:pt x="1288" y="3879"/>
                      <a:pt x="1646" y="4876"/>
                    </a:cubicBezTo>
                    <a:cubicBezTo>
                      <a:pt x="1820" y="5370"/>
                      <a:pt x="2082" y="5848"/>
                      <a:pt x="2237" y="6375"/>
                    </a:cubicBezTo>
                    <a:cubicBezTo>
                      <a:pt x="2405" y="6900"/>
                      <a:pt x="2379" y="7481"/>
                      <a:pt x="2163" y="8023"/>
                    </a:cubicBezTo>
                    <a:cubicBezTo>
                      <a:pt x="1733" y="9109"/>
                      <a:pt x="898" y="9944"/>
                      <a:pt x="504" y="10924"/>
                    </a:cubicBezTo>
                    <a:cubicBezTo>
                      <a:pt x="91" y="11891"/>
                      <a:pt x="1" y="12852"/>
                      <a:pt x="53" y="13635"/>
                    </a:cubicBezTo>
                    <a:cubicBezTo>
                      <a:pt x="113" y="14422"/>
                      <a:pt x="306" y="15039"/>
                      <a:pt x="479" y="15441"/>
                    </a:cubicBezTo>
                    <a:cubicBezTo>
                      <a:pt x="568" y="15641"/>
                      <a:pt x="641" y="15796"/>
                      <a:pt x="703" y="15894"/>
                    </a:cubicBezTo>
                    <a:cubicBezTo>
                      <a:pt x="758" y="15993"/>
                      <a:pt x="790" y="16043"/>
                      <a:pt x="797" y="16043"/>
                    </a:cubicBezTo>
                    <a:cubicBezTo>
                      <a:pt x="797" y="16043"/>
                      <a:pt x="797" y="16043"/>
                      <a:pt x="797" y="16043"/>
                    </a:cubicBezTo>
                    <a:lnTo>
                      <a:pt x="797" y="16041"/>
                    </a:lnTo>
                    <a:cubicBezTo>
                      <a:pt x="815" y="16033"/>
                      <a:pt x="693" y="15823"/>
                      <a:pt x="543" y="15416"/>
                    </a:cubicBezTo>
                    <a:cubicBezTo>
                      <a:pt x="390" y="15010"/>
                      <a:pt x="219" y="14399"/>
                      <a:pt x="176" y="13627"/>
                    </a:cubicBezTo>
                    <a:cubicBezTo>
                      <a:pt x="142" y="12859"/>
                      <a:pt x="244" y="11922"/>
                      <a:pt x="653" y="10988"/>
                    </a:cubicBezTo>
                    <a:cubicBezTo>
                      <a:pt x="853" y="10521"/>
                      <a:pt x="1147" y="10072"/>
                      <a:pt x="1461" y="9607"/>
                    </a:cubicBezTo>
                    <a:cubicBezTo>
                      <a:pt x="1772" y="9142"/>
                      <a:pt x="2107" y="8655"/>
                      <a:pt x="2327" y="8084"/>
                    </a:cubicBezTo>
                    <a:cubicBezTo>
                      <a:pt x="2437" y="7799"/>
                      <a:pt x="2507" y="7500"/>
                      <a:pt x="2520" y="7199"/>
                    </a:cubicBezTo>
                    <a:cubicBezTo>
                      <a:pt x="2536" y="6898"/>
                      <a:pt x="2484" y="6601"/>
                      <a:pt x="2401" y="6327"/>
                    </a:cubicBezTo>
                    <a:cubicBezTo>
                      <a:pt x="2235" y="5777"/>
                      <a:pt x="1970" y="5299"/>
                      <a:pt x="1799" y="4820"/>
                    </a:cubicBezTo>
                    <a:cubicBezTo>
                      <a:pt x="1446" y="3865"/>
                      <a:pt x="1494" y="2908"/>
                      <a:pt x="1679" y="2167"/>
                    </a:cubicBezTo>
                    <a:cubicBezTo>
                      <a:pt x="1866" y="1419"/>
                      <a:pt x="2200" y="873"/>
                      <a:pt x="2451" y="524"/>
                    </a:cubicBezTo>
                    <a:cubicBezTo>
                      <a:pt x="2711" y="176"/>
                      <a:pt x="2891" y="12"/>
                      <a:pt x="2877" y="1"/>
                    </a:cubicBezTo>
                    <a:cubicBezTo>
                      <a:pt x="2877" y="0"/>
                      <a:pt x="2877" y="0"/>
                      <a:pt x="2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9"/>
              <p:cNvSpPr/>
              <p:nvPr/>
            </p:nvSpPr>
            <p:spPr>
              <a:xfrm>
                <a:off x="5815975" y="2243550"/>
                <a:ext cx="50025" cy="267900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0716" extrusionOk="0">
                    <a:moveTo>
                      <a:pt x="1967" y="0"/>
                    </a:moveTo>
                    <a:cubicBezTo>
                      <a:pt x="1951" y="0"/>
                      <a:pt x="1840" y="113"/>
                      <a:pt x="1650" y="325"/>
                    </a:cubicBezTo>
                    <a:cubicBezTo>
                      <a:pt x="1461" y="546"/>
                      <a:pt x="1204" y="888"/>
                      <a:pt x="953" y="1347"/>
                    </a:cubicBezTo>
                    <a:cubicBezTo>
                      <a:pt x="444" y="2260"/>
                      <a:pt x="0" y="3707"/>
                      <a:pt x="137" y="5317"/>
                    </a:cubicBezTo>
                    <a:cubicBezTo>
                      <a:pt x="207" y="6118"/>
                      <a:pt x="417" y="6865"/>
                      <a:pt x="706" y="7498"/>
                    </a:cubicBezTo>
                    <a:cubicBezTo>
                      <a:pt x="990" y="8138"/>
                      <a:pt x="1368" y="8636"/>
                      <a:pt x="1573" y="9107"/>
                    </a:cubicBezTo>
                    <a:cubicBezTo>
                      <a:pt x="1789" y="9571"/>
                      <a:pt x="1841" y="9992"/>
                      <a:pt x="1818" y="10276"/>
                    </a:cubicBezTo>
                    <a:cubicBezTo>
                      <a:pt x="1795" y="10561"/>
                      <a:pt x="1721" y="10710"/>
                      <a:pt x="1737" y="10716"/>
                    </a:cubicBezTo>
                    <a:lnTo>
                      <a:pt x="1737" y="10714"/>
                    </a:lnTo>
                    <a:cubicBezTo>
                      <a:pt x="1737" y="10714"/>
                      <a:pt x="1737" y="10714"/>
                      <a:pt x="1737" y="10714"/>
                    </a:cubicBezTo>
                    <a:cubicBezTo>
                      <a:pt x="1744" y="10714"/>
                      <a:pt x="1765" y="10681"/>
                      <a:pt x="1796" y="10611"/>
                    </a:cubicBezTo>
                    <a:cubicBezTo>
                      <a:pt x="1827" y="10540"/>
                      <a:pt x="1862" y="10430"/>
                      <a:pt x="1885" y="10281"/>
                    </a:cubicBezTo>
                    <a:cubicBezTo>
                      <a:pt x="1932" y="9990"/>
                      <a:pt x="1895" y="9544"/>
                      <a:pt x="1685" y="9056"/>
                    </a:cubicBezTo>
                    <a:cubicBezTo>
                      <a:pt x="1490" y="8564"/>
                      <a:pt x="1119" y="8055"/>
                      <a:pt x="853" y="7432"/>
                    </a:cubicBezTo>
                    <a:cubicBezTo>
                      <a:pt x="579" y="6813"/>
                      <a:pt x="378" y="6083"/>
                      <a:pt x="311" y="5302"/>
                    </a:cubicBezTo>
                    <a:cubicBezTo>
                      <a:pt x="178" y="3730"/>
                      <a:pt x="591" y="2316"/>
                      <a:pt x="1061" y="1405"/>
                    </a:cubicBezTo>
                    <a:cubicBezTo>
                      <a:pt x="1530" y="483"/>
                      <a:pt x="2001" y="25"/>
                      <a:pt x="1968" y="0"/>
                    </a:cubicBezTo>
                    <a:cubicBezTo>
                      <a:pt x="1968" y="0"/>
                      <a:pt x="1967" y="0"/>
                      <a:pt x="1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9"/>
              <p:cNvSpPr/>
              <p:nvPr/>
            </p:nvSpPr>
            <p:spPr>
              <a:xfrm>
                <a:off x="5908275" y="2640050"/>
                <a:ext cx="171200" cy="5492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2197" extrusionOk="0">
                    <a:moveTo>
                      <a:pt x="6836" y="0"/>
                    </a:moveTo>
                    <a:cubicBezTo>
                      <a:pt x="6800" y="0"/>
                      <a:pt x="6553" y="350"/>
                      <a:pt x="6043" y="780"/>
                    </a:cubicBezTo>
                    <a:cubicBezTo>
                      <a:pt x="5526" y="1224"/>
                      <a:pt x="4695" y="1730"/>
                      <a:pt x="3670" y="1932"/>
                    </a:cubicBezTo>
                    <a:cubicBezTo>
                      <a:pt x="3331" y="1999"/>
                      <a:pt x="3000" y="2027"/>
                      <a:pt x="2684" y="2027"/>
                    </a:cubicBezTo>
                    <a:cubicBezTo>
                      <a:pt x="2045" y="2027"/>
                      <a:pt x="1471" y="1912"/>
                      <a:pt x="1039" y="1770"/>
                    </a:cubicBezTo>
                    <a:cubicBezTo>
                      <a:pt x="421" y="1569"/>
                      <a:pt x="62" y="1347"/>
                      <a:pt x="12" y="1347"/>
                    </a:cubicBezTo>
                    <a:cubicBezTo>
                      <a:pt x="9" y="1347"/>
                      <a:pt x="8" y="1348"/>
                      <a:pt x="7" y="1349"/>
                    </a:cubicBezTo>
                    <a:cubicBezTo>
                      <a:pt x="1" y="1359"/>
                      <a:pt x="86" y="1427"/>
                      <a:pt x="252" y="1529"/>
                    </a:cubicBezTo>
                    <a:cubicBezTo>
                      <a:pt x="418" y="1633"/>
                      <a:pt x="670" y="1762"/>
                      <a:pt x="998" y="1886"/>
                    </a:cubicBezTo>
                    <a:cubicBezTo>
                      <a:pt x="1449" y="2058"/>
                      <a:pt x="2062" y="2197"/>
                      <a:pt x="2748" y="2197"/>
                    </a:cubicBezTo>
                    <a:cubicBezTo>
                      <a:pt x="3055" y="2197"/>
                      <a:pt x="3377" y="2169"/>
                      <a:pt x="3705" y="2104"/>
                    </a:cubicBezTo>
                    <a:cubicBezTo>
                      <a:pt x="4766" y="1893"/>
                      <a:pt x="5617" y="1351"/>
                      <a:pt x="6124" y="873"/>
                    </a:cubicBezTo>
                    <a:cubicBezTo>
                      <a:pt x="6381" y="636"/>
                      <a:pt x="6566" y="418"/>
                      <a:pt x="6680" y="259"/>
                    </a:cubicBezTo>
                    <a:cubicBezTo>
                      <a:pt x="6794" y="103"/>
                      <a:pt x="6848" y="7"/>
                      <a:pt x="6838" y="1"/>
                    </a:cubicBezTo>
                    <a:cubicBezTo>
                      <a:pt x="6838" y="0"/>
                      <a:pt x="6837" y="0"/>
                      <a:pt x="68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9"/>
              <p:cNvSpPr/>
              <p:nvPr/>
            </p:nvSpPr>
            <p:spPr>
              <a:xfrm>
                <a:off x="5803050" y="2808525"/>
                <a:ext cx="147425" cy="121550"/>
              </a:xfrm>
              <a:custGeom>
                <a:avLst/>
                <a:gdLst/>
                <a:ahLst/>
                <a:cxnLst/>
                <a:rect l="l" t="t" r="r" b="b"/>
                <a:pathLst>
                  <a:path w="5897" h="4862" extrusionOk="0">
                    <a:moveTo>
                      <a:pt x="5885" y="0"/>
                    </a:moveTo>
                    <a:cubicBezTo>
                      <a:pt x="5852" y="0"/>
                      <a:pt x="5591" y="346"/>
                      <a:pt x="5146" y="871"/>
                    </a:cubicBezTo>
                    <a:cubicBezTo>
                      <a:pt x="4688" y="1407"/>
                      <a:pt x="4031" y="2125"/>
                      <a:pt x="3230" y="2839"/>
                    </a:cubicBezTo>
                    <a:cubicBezTo>
                      <a:pt x="2429" y="3553"/>
                      <a:pt x="1644" y="4135"/>
                      <a:pt x="1059" y="4517"/>
                    </a:cubicBezTo>
                    <a:cubicBezTo>
                      <a:pt x="764" y="4700"/>
                      <a:pt x="494" y="4785"/>
                      <a:pt x="303" y="4791"/>
                    </a:cubicBezTo>
                    <a:cubicBezTo>
                      <a:pt x="289" y="4792"/>
                      <a:pt x="275" y="4792"/>
                      <a:pt x="262" y="4792"/>
                    </a:cubicBezTo>
                    <a:cubicBezTo>
                      <a:pt x="122" y="4792"/>
                      <a:pt x="38" y="4763"/>
                      <a:pt x="12" y="4763"/>
                    </a:cubicBezTo>
                    <a:cubicBezTo>
                      <a:pt x="8" y="4763"/>
                      <a:pt x="5" y="4764"/>
                      <a:pt x="4" y="4766"/>
                    </a:cubicBezTo>
                    <a:cubicBezTo>
                      <a:pt x="0" y="4772"/>
                      <a:pt x="97" y="4845"/>
                      <a:pt x="303" y="4859"/>
                    </a:cubicBezTo>
                    <a:cubicBezTo>
                      <a:pt x="322" y="4860"/>
                      <a:pt x="342" y="4861"/>
                      <a:pt x="363" y="4861"/>
                    </a:cubicBezTo>
                    <a:cubicBezTo>
                      <a:pt x="565" y="4861"/>
                      <a:pt x="836" y="4784"/>
                      <a:pt x="1121" y="4623"/>
                    </a:cubicBezTo>
                    <a:cubicBezTo>
                      <a:pt x="1737" y="4261"/>
                      <a:pt x="2537" y="3691"/>
                      <a:pt x="3346" y="2970"/>
                    </a:cubicBezTo>
                    <a:cubicBezTo>
                      <a:pt x="4156" y="2248"/>
                      <a:pt x="4806" y="1509"/>
                      <a:pt x="5240" y="950"/>
                    </a:cubicBezTo>
                    <a:cubicBezTo>
                      <a:pt x="5458" y="668"/>
                      <a:pt x="5624" y="435"/>
                      <a:pt x="5732" y="269"/>
                    </a:cubicBezTo>
                    <a:cubicBezTo>
                      <a:pt x="5840" y="103"/>
                      <a:pt x="5896" y="9"/>
                      <a:pt x="5886" y="1"/>
                    </a:cubicBezTo>
                    <a:cubicBezTo>
                      <a:pt x="5886" y="0"/>
                      <a:pt x="5885" y="0"/>
                      <a:pt x="5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9"/>
              <p:cNvSpPr/>
              <p:nvPr/>
            </p:nvSpPr>
            <p:spPr>
              <a:xfrm>
                <a:off x="5887500" y="2873450"/>
                <a:ext cx="45950" cy="111475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4459" extrusionOk="0">
                    <a:moveTo>
                      <a:pt x="420" y="0"/>
                    </a:moveTo>
                    <a:cubicBezTo>
                      <a:pt x="401" y="0"/>
                      <a:pt x="250" y="249"/>
                      <a:pt x="145" y="699"/>
                    </a:cubicBezTo>
                    <a:cubicBezTo>
                      <a:pt x="37" y="1152"/>
                      <a:pt x="0" y="1822"/>
                      <a:pt x="218" y="2512"/>
                    </a:cubicBezTo>
                    <a:cubicBezTo>
                      <a:pt x="435" y="3203"/>
                      <a:pt x="847" y="3732"/>
                      <a:pt x="1195" y="4040"/>
                    </a:cubicBezTo>
                    <a:cubicBezTo>
                      <a:pt x="1524" y="4337"/>
                      <a:pt x="1781" y="4459"/>
                      <a:pt x="1818" y="4459"/>
                    </a:cubicBezTo>
                    <a:cubicBezTo>
                      <a:pt x="1820" y="4459"/>
                      <a:pt x="1821" y="4458"/>
                      <a:pt x="1822" y="4457"/>
                    </a:cubicBezTo>
                    <a:cubicBezTo>
                      <a:pt x="1837" y="4432"/>
                      <a:pt x="1596" y="4278"/>
                      <a:pt x="1281" y="3952"/>
                    </a:cubicBezTo>
                    <a:cubicBezTo>
                      <a:pt x="967" y="3631"/>
                      <a:pt x="591" y="3116"/>
                      <a:pt x="384" y="2460"/>
                    </a:cubicBezTo>
                    <a:cubicBezTo>
                      <a:pt x="178" y="1804"/>
                      <a:pt x="191" y="1166"/>
                      <a:pt x="267" y="722"/>
                    </a:cubicBezTo>
                    <a:cubicBezTo>
                      <a:pt x="338" y="276"/>
                      <a:pt x="448" y="12"/>
                      <a:pt x="421" y="1"/>
                    </a:cubicBezTo>
                    <a:cubicBezTo>
                      <a:pt x="421" y="0"/>
                      <a:pt x="421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9"/>
              <p:cNvSpPr/>
              <p:nvPr/>
            </p:nvSpPr>
            <p:spPr>
              <a:xfrm>
                <a:off x="5177825" y="2456725"/>
                <a:ext cx="357750" cy="286375"/>
              </a:xfrm>
              <a:custGeom>
                <a:avLst/>
                <a:gdLst/>
                <a:ahLst/>
                <a:cxnLst/>
                <a:rect l="l" t="t" r="r" b="b"/>
                <a:pathLst>
                  <a:path w="14310" h="11455" extrusionOk="0">
                    <a:moveTo>
                      <a:pt x="739" y="1"/>
                    </a:moveTo>
                    <a:cubicBezTo>
                      <a:pt x="739" y="1"/>
                      <a:pt x="0" y="2303"/>
                      <a:pt x="1409" y="3707"/>
                    </a:cubicBezTo>
                    <a:cubicBezTo>
                      <a:pt x="2819" y="5113"/>
                      <a:pt x="3959" y="5526"/>
                      <a:pt x="3959" y="5526"/>
                    </a:cubicBezTo>
                    <a:cubicBezTo>
                      <a:pt x="4924" y="5001"/>
                      <a:pt x="6022" y="4740"/>
                      <a:pt x="7120" y="4740"/>
                    </a:cubicBezTo>
                    <a:cubicBezTo>
                      <a:pt x="8324" y="4740"/>
                      <a:pt x="9530" y="5054"/>
                      <a:pt x="10561" y="5679"/>
                    </a:cubicBezTo>
                    <a:cubicBezTo>
                      <a:pt x="12531" y="6871"/>
                      <a:pt x="13792" y="9151"/>
                      <a:pt x="13756" y="11455"/>
                    </a:cubicBezTo>
                    <a:cubicBezTo>
                      <a:pt x="14310" y="9585"/>
                      <a:pt x="13893" y="7454"/>
                      <a:pt x="12677" y="5929"/>
                    </a:cubicBezTo>
                    <a:cubicBezTo>
                      <a:pt x="11536" y="4498"/>
                      <a:pt x="9720" y="3634"/>
                      <a:pt x="7893" y="3634"/>
                    </a:cubicBezTo>
                    <a:cubicBezTo>
                      <a:pt x="7772" y="3634"/>
                      <a:pt x="7651" y="3637"/>
                      <a:pt x="7530" y="3645"/>
                    </a:cubicBezTo>
                    <a:cubicBezTo>
                      <a:pt x="6605" y="3703"/>
                      <a:pt x="5670" y="3969"/>
                      <a:pt x="4758" y="3969"/>
                    </a:cubicBezTo>
                    <a:cubicBezTo>
                      <a:pt x="4430" y="3969"/>
                      <a:pt x="4105" y="3935"/>
                      <a:pt x="3785" y="3844"/>
                    </a:cubicBezTo>
                    <a:cubicBezTo>
                      <a:pt x="3095" y="3647"/>
                      <a:pt x="2500" y="3203"/>
                      <a:pt x="1993" y="2698"/>
                    </a:cubicBezTo>
                    <a:cubicBezTo>
                      <a:pt x="1266" y="1976"/>
                      <a:pt x="656" y="1021"/>
                      <a:pt x="739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9"/>
              <p:cNvSpPr/>
              <p:nvPr/>
            </p:nvSpPr>
            <p:spPr>
              <a:xfrm>
                <a:off x="5223350" y="1940600"/>
                <a:ext cx="419875" cy="222525"/>
              </a:xfrm>
              <a:custGeom>
                <a:avLst/>
                <a:gdLst/>
                <a:ahLst/>
                <a:cxnLst/>
                <a:rect l="l" t="t" r="r" b="b"/>
                <a:pathLst>
                  <a:path w="16795" h="8901" extrusionOk="0">
                    <a:moveTo>
                      <a:pt x="15711" y="1"/>
                    </a:moveTo>
                    <a:cubicBezTo>
                      <a:pt x="13122" y="1"/>
                      <a:pt x="10553" y="944"/>
                      <a:pt x="8422" y="2434"/>
                    </a:cubicBezTo>
                    <a:lnTo>
                      <a:pt x="8420" y="2434"/>
                    </a:lnTo>
                    <a:cubicBezTo>
                      <a:pt x="7548" y="3043"/>
                      <a:pt x="6726" y="3757"/>
                      <a:pt x="6141" y="4646"/>
                    </a:cubicBezTo>
                    <a:cubicBezTo>
                      <a:pt x="5555" y="5538"/>
                      <a:pt x="5221" y="6624"/>
                      <a:pt x="5373" y="7679"/>
                    </a:cubicBezTo>
                    <a:cubicBezTo>
                      <a:pt x="4329" y="7499"/>
                      <a:pt x="3455" y="7416"/>
                      <a:pt x="2571" y="7416"/>
                    </a:cubicBezTo>
                    <a:cubicBezTo>
                      <a:pt x="1768" y="7416"/>
                      <a:pt x="956" y="7485"/>
                      <a:pt x="0" y="7614"/>
                    </a:cubicBezTo>
                    <a:cubicBezTo>
                      <a:pt x="2321" y="7801"/>
                      <a:pt x="3980" y="7693"/>
                      <a:pt x="5871" y="8900"/>
                    </a:cubicBezTo>
                    <a:cubicBezTo>
                      <a:pt x="5721" y="7189"/>
                      <a:pt x="6427" y="5470"/>
                      <a:pt x="7559" y="4180"/>
                    </a:cubicBezTo>
                    <a:cubicBezTo>
                      <a:pt x="8690" y="2887"/>
                      <a:pt x="10218" y="1990"/>
                      <a:pt x="11819" y="1374"/>
                    </a:cubicBezTo>
                    <a:cubicBezTo>
                      <a:pt x="13422" y="759"/>
                      <a:pt x="15112" y="406"/>
                      <a:pt x="16795" y="57"/>
                    </a:cubicBezTo>
                    <a:cubicBezTo>
                      <a:pt x="16434" y="19"/>
                      <a:pt x="16072" y="1"/>
                      <a:pt x="15711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9"/>
              <p:cNvSpPr/>
              <p:nvPr/>
            </p:nvSpPr>
            <p:spPr>
              <a:xfrm>
                <a:off x="5812350" y="1705050"/>
                <a:ext cx="956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2744" extrusionOk="0">
                    <a:moveTo>
                      <a:pt x="3815" y="0"/>
                    </a:moveTo>
                    <a:cubicBezTo>
                      <a:pt x="3176" y="440"/>
                      <a:pt x="2661" y="1057"/>
                      <a:pt x="2343" y="1764"/>
                    </a:cubicBezTo>
                    <a:cubicBezTo>
                      <a:pt x="2275" y="1916"/>
                      <a:pt x="2202" y="2086"/>
                      <a:pt x="2050" y="2153"/>
                    </a:cubicBezTo>
                    <a:cubicBezTo>
                      <a:pt x="1991" y="2179"/>
                      <a:pt x="1929" y="2186"/>
                      <a:pt x="1866" y="2186"/>
                    </a:cubicBezTo>
                    <a:cubicBezTo>
                      <a:pt x="1815" y="2186"/>
                      <a:pt x="1764" y="2182"/>
                      <a:pt x="1714" y="2178"/>
                    </a:cubicBezTo>
                    <a:cubicBezTo>
                      <a:pt x="1606" y="2170"/>
                      <a:pt x="1498" y="2166"/>
                      <a:pt x="1390" y="2166"/>
                    </a:cubicBezTo>
                    <a:cubicBezTo>
                      <a:pt x="918" y="2166"/>
                      <a:pt x="446" y="2244"/>
                      <a:pt x="1" y="2398"/>
                    </a:cubicBezTo>
                    <a:cubicBezTo>
                      <a:pt x="253" y="2566"/>
                      <a:pt x="572" y="2589"/>
                      <a:pt x="877" y="2610"/>
                    </a:cubicBezTo>
                    <a:lnTo>
                      <a:pt x="2943" y="2744"/>
                    </a:lnTo>
                    <a:lnTo>
                      <a:pt x="2983" y="2744"/>
                    </a:lnTo>
                    <a:cubicBezTo>
                      <a:pt x="2864" y="2271"/>
                      <a:pt x="3084" y="1783"/>
                      <a:pt x="3319" y="1356"/>
                    </a:cubicBezTo>
                    <a:cubicBezTo>
                      <a:pt x="3556" y="930"/>
                      <a:pt x="3824" y="488"/>
                      <a:pt x="3815" y="0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9"/>
              <p:cNvSpPr/>
              <p:nvPr/>
            </p:nvSpPr>
            <p:spPr>
              <a:xfrm>
                <a:off x="5771850" y="2873300"/>
                <a:ext cx="187500" cy="121925"/>
              </a:xfrm>
              <a:custGeom>
                <a:avLst/>
                <a:gdLst/>
                <a:ahLst/>
                <a:cxnLst/>
                <a:rect l="l" t="t" r="r" b="b"/>
                <a:pathLst>
                  <a:path w="7500" h="4877" extrusionOk="0">
                    <a:moveTo>
                      <a:pt x="5126" y="1"/>
                    </a:moveTo>
                    <a:lnTo>
                      <a:pt x="4709" y="236"/>
                    </a:lnTo>
                    <a:cubicBezTo>
                      <a:pt x="3452" y="1467"/>
                      <a:pt x="1754" y="2239"/>
                      <a:pt x="0" y="2380"/>
                    </a:cubicBezTo>
                    <a:cubicBezTo>
                      <a:pt x="534" y="2629"/>
                      <a:pt x="1124" y="2754"/>
                      <a:pt x="1713" y="2754"/>
                    </a:cubicBezTo>
                    <a:cubicBezTo>
                      <a:pt x="2257" y="2754"/>
                      <a:pt x="2800" y="2647"/>
                      <a:pt x="3301" y="2434"/>
                    </a:cubicBezTo>
                    <a:cubicBezTo>
                      <a:pt x="3785" y="3111"/>
                      <a:pt x="4277" y="3796"/>
                      <a:pt x="4916" y="4328"/>
                    </a:cubicBezTo>
                    <a:cubicBezTo>
                      <a:pt x="5434" y="4762"/>
                      <a:pt x="6266" y="4877"/>
                      <a:pt x="7005" y="4877"/>
                    </a:cubicBezTo>
                    <a:cubicBezTo>
                      <a:pt x="7176" y="4877"/>
                      <a:pt x="7343" y="4870"/>
                      <a:pt x="7499" y="4861"/>
                    </a:cubicBezTo>
                    <a:cubicBezTo>
                      <a:pt x="6772" y="4425"/>
                      <a:pt x="5707" y="4280"/>
                      <a:pt x="5290" y="3539"/>
                    </a:cubicBezTo>
                    <a:cubicBezTo>
                      <a:pt x="4956" y="2947"/>
                      <a:pt x="4883" y="2246"/>
                      <a:pt x="4817" y="1569"/>
                    </a:cubicBezTo>
                    <a:cubicBezTo>
                      <a:pt x="4763" y="1021"/>
                      <a:pt x="4736" y="392"/>
                      <a:pt x="5126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9"/>
              <p:cNvSpPr/>
              <p:nvPr/>
            </p:nvSpPr>
            <p:spPr>
              <a:xfrm>
                <a:off x="5218625" y="3100050"/>
                <a:ext cx="1073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2515" extrusionOk="0">
                    <a:moveTo>
                      <a:pt x="3982" y="1"/>
                    </a:moveTo>
                    <a:cubicBezTo>
                      <a:pt x="3943" y="1"/>
                      <a:pt x="3905" y="25"/>
                      <a:pt x="3872" y="48"/>
                    </a:cubicBezTo>
                    <a:cubicBezTo>
                      <a:pt x="3407" y="388"/>
                      <a:pt x="3112" y="949"/>
                      <a:pt x="3097" y="1526"/>
                    </a:cubicBezTo>
                    <a:cubicBezTo>
                      <a:pt x="2946" y="1523"/>
                      <a:pt x="2795" y="1520"/>
                      <a:pt x="2644" y="1520"/>
                    </a:cubicBezTo>
                    <a:cubicBezTo>
                      <a:pt x="2239" y="1520"/>
                      <a:pt x="1834" y="1541"/>
                      <a:pt x="1440" y="1627"/>
                    </a:cubicBezTo>
                    <a:cubicBezTo>
                      <a:pt x="895" y="1744"/>
                      <a:pt x="365" y="1991"/>
                      <a:pt x="0" y="2408"/>
                    </a:cubicBezTo>
                    <a:lnTo>
                      <a:pt x="12" y="2514"/>
                    </a:lnTo>
                    <a:cubicBezTo>
                      <a:pt x="461" y="2364"/>
                      <a:pt x="933" y="2315"/>
                      <a:pt x="1408" y="2315"/>
                    </a:cubicBezTo>
                    <a:cubicBezTo>
                      <a:pt x="1622" y="2315"/>
                      <a:pt x="1838" y="2325"/>
                      <a:pt x="2051" y="2340"/>
                    </a:cubicBezTo>
                    <a:cubicBezTo>
                      <a:pt x="2659" y="2383"/>
                      <a:pt x="3268" y="2464"/>
                      <a:pt x="3877" y="2464"/>
                    </a:cubicBezTo>
                    <a:cubicBezTo>
                      <a:pt x="3954" y="2464"/>
                      <a:pt x="4031" y="2463"/>
                      <a:pt x="4108" y="2460"/>
                    </a:cubicBezTo>
                    <a:cubicBezTo>
                      <a:pt x="4146" y="2458"/>
                      <a:pt x="4189" y="2456"/>
                      <a:pt x="4220" y="2433"/>
                    </a:cubicBezTo>
                    <a:cubicBezTo>
                      <a:pt x="4295" y="2375"/>
                      <a:pt x="4254" y="2258"/>
                      <a:pt x="4212" y="2173"/>
                    </a:cubicBezTo>
                    <a:cubicBezTo>
                      <a:pt x="3923" y="1588"/>
                      <a:pt x="3867" y="890"/>
                      <a:pt x="4059" y="267"/>
                    </a:cubicBezTo>
                    <a:cubicBezTo>
                      <a:pt x="4088" y="168"/>
                      <a:pt x="4098" y="21"/>
                      <a:pt x="3998" y="2"/>
                    </a:cubicBezTo>
                    <a:cubicBezTo>
                      <a:pt x="3993" y="1"/>
                      <a:pt x="3987" y="1"/>
                      <a:pt x="3982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9"/>
              <p:cNvSpPr/>
              <p:nvPr/>
            </p:nvSpPr>
            <p:spPr>
              <a:xfrm>
                <a:off x="5320250" y="3161250"/>
                <a:ext cx="614100" cy="646725"/>
              </a:xfrm>
              <a:custGeom>
                <a:avLst/>
                <a:gdLst/>
                <a:ahLst/>
                <a:cxnLst/>
                <a:rect l="l" t="t" r="r" b="b"/>
                <a:pathLst>
                  <a:path w="24564" h="25869" extrusionOk="0">
                    <a:moveTo>
                      <a:pt x="213" y="1"/>
                    </a:moveTo>
                    <a:lnTo>
                      <a:pt x="0" y="87"/>
                    </a:lnTo>
                    <a:cubicBezTo>
                      <a:pt x="1031" y="2101"/>
                      <a:pt x="3114" y="3415"/>
                      <a:pt x="5292" y="4031"/>
                    </a:cubicBezTo>
                    <a:cubicBezTo>
                      <a:pt x="6988" y="4509"/>
                      <a:pt x="8755" y="4619"/>
                      <a:pt x="10523" y="4648"/>
                    </a:cubicBezTo>
                    <a:cubicBezTo>
                      <a:pt x="10312" y="4719"/>
                      <a:pt x="10096" y="4804"/>
                      <a:pt x="9876" y="4922"/>
                    </a:cubicBezTo>
                    <a:cubicBezTo>
                      <a:pt x="4810" y="8667"/>
                      <a:pt x="5020" y="12672"/>
                      <a:pt x="7152" y="15726"/>
                    </a:cubicBezTo>
                    <a:cubicBezTo>
                      <a:pt x="9000" y="18373"/>
                      <a:pt x="10131" y="21682"/>
                      <a:pt x="13457" y="23071"/>
                    </a:cubicBezTo>
                    <a:cubicBezTo>
                      <a:pt x="15718" y="24016"/>
                      <a:pt x="17989" y="24936"/>
                      <a:pt x="20256" y="25868"/>
                    </a:cubicBezTo>
                    <a:cubicBezTo>
                      <a:pt x="19812" y="25079"/>
                      <a:pt x="19204" y="24296"/>
                      <a:pt x="18406" y="23908"/>
                    </a:cubicBezTo>
                    <a:cubicBezTo>
                      <a:pt x="16933" y="23194"/>
                      <a:pt x="15313" y="22795"/>
                      <a:pt x="13824" y="22114"/>
                    </a:cubicBezTo>
                    <a:cubicBezTo>
                      <a:pt x="11730" y="21155"/>
                      <a:pt x="10019" y="19841"/>
                      <a:pt x="10445" y="17020"/>
                    </a:cubicBezTo>
                    <a:cubicBezTo>
                      <a:pt x="6195" y="14889"/>
                      <a:pt x="5408" y="9531"/>
                      <a:pt x="8863" y="6421"/>
                    </a:cubicBezTo>
                    <a:cubicBezTo>
                      <a:pt x="9241" y="6082"/>
                      <a:pt x="10058" y="5856"/>
                      <a:pt x="10702" y="5856"/>
                    </a:cubicBezTo>
                    <a:cubicBezTo>
                      <a:pt x="11030" y="5856"/>
                      <a:pt x="11313" y="5915"/>
                      <a:pt x="11470" y="6047"/>
                    </a:cubicBezTo>
                    <a:cubicBezTo>
                      <a:pt x="13033" y="7357"/>
                      <a:pt x="14750" y="8806"/>
                      <a:pt x="15587" y="10586"/>
                    </a:cubicBezTo>
                    <a:cubicBezTo>
                      <a:pt x="16974" y="13534"/>
                      <a:pt x="18334" y="16334"/>
                      <a:pt x="21018" y="18359"/>
                    </a:cubicBezTo>
                    <a:cubicBezTo>
                      <a:pt x="21925" y="19044"/>
                      <a:pt x="22498" y="20161"/>
                      <a:pt x="23267" y="21043"/>
                    </a:cubicBezTo>
                    <a:cubicBezTo>
                      <a:pt x="23570" y="21392"/>
                      <a:pt x="23991" y="21637"/>
                      <a:pt x="24357" y="21929"/>
                    </a:cubicBezTo>
                    <a:cubicBezTo>
                      <a:pt x="24564" y="21730"/>
                      <a:pt x="23551" y="19957"/>
                      <a:pt x="23757" y="19758"/>
                    </a:cubicBezTo>
                    <a:cubicBezTo>
                      <a:pt x="22673" y="18568"/>
                      <a:pt x="23317" y="18541"/>
                      <a:pt x="22100" y="17487"/>
                    </a:cubicBezTo>
                    <a:cubicBezTo>
                      <a:pt x="19141" y="14935"/>
                      <a:pt x="18645" y="14115"/>
                      <a:pt x="17236" y="12197"/>
                    </a:cubicBezTo>
                    <a:cubicBezTo>
                      <a:pt x="16818" y="11628"/>
                      <a:pt x="16897" y="10864"/>
                      <a:pt x="16727" y="10210"/>
                    </a:cubicBezTo>
                    <a:cubicBezTo>
                      <a:pt x="16517" y="9410"/>
                      <a:pt x="16553" y="8302"/>
                      <a:pt x="16133" y="7770"/>
                    </a:cubicBezTo>
                    <a:cubicBezTo>
                      <a:pt x="14798" y="5999"/>
                      <a:pt x="13401" y="4592"/>
                      <a:pt x="11778" y="4478"/>
                    </a:cubicBezTo>
                    <a:cubicBezTo>
                      <a:pt x="10856" y="3886"/>
                      <a:pt x="9066" y="3427"/>
                      <a:pt x="8121" y="3301"/>
                    </a:cubicBezTo>
                    <a:cubicBezTo>
                      <a:pt x="6494" y="3083"/>
                      <a:pt x="5545" y="2875"/>
                      <a:pt x="3998" y="2329"/>
                    </a:cubicBezTo>
                    <a:cubicBezTo>
                      <a:pt x="2449" y="1783"/>
                      <a:pt x="1258" y="1266"/>
                      <a:pt x="213" y="1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9"/>
              <p:cNvSpPr/>
              <p:nvPr/>
            </p:nvSpPr>
            <p:spPr>
              <a:xfrm>
                <a:off x="5631525" y="3021525"/>
                <a:ext cx="393225" cy="234475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9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26" y="3382"/>
                      <a:pt x="2700" y="6658"/>
                      <a:pt x="5771" y="8206"/>
                    </a:cubicBezTo>
                    <a:cubicBezTo>
                      <a:pt x="7325" y="8987"/>
                      <a:pt x="9064" y="9378"/>
                      <a:pt x="10802" y="9378"/>
                    </a:cubicBezTo>
                    <a:cubicBezTo>
                      <a:pt x="12502" y="9378"/>
                      <a:pt x="14201" y="9004"/>
                      <a:pt x="15728" y="8256"/>
                    </a:cubicBezTo>
                    <a:lnTo>
                      <a:pt x="15728" y="8256"/>
                    </a:lnTo>
                    <a:cubicBezTo>
                      <a:pt x="15054" y="8271"/>
                      <a:pt x="14374" y="8284"/>
                      <a:pt x="13692" y="8284"/>
                    </a:cubicBezTo>
                    <a:cubicBezTo>
                      <a:pt x="10772" y="8284"/>
                      <a:pt x="7830" y="8041"/>
                      <a:pt x="5300" y="6651"/>
                    </a:cubicBezTo>
                    <a:cubicBezTo>
                      <a:pt x="2750" y="5248"/>
                      <a:pt x="1218" y="2400"/>
                      <a:pt x="1" y="0"/>
                    </a:cubicBezTo>
                    <a:close/>
                  </a:path>
                </a:pathLst>
              </a:custGeom>
              <a:solidFill>
                <a:srgbClr val="2B2B2B">
                  <a:alpha val="348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9"/>
              <p:cNvSpPr/>
              <p:nvPr/>
            </p:nvSpPr>
            <p:spPr>
              <a:xfrm>
                <a:off x="5210275" y="2356000"/>
                <a:ext cx="213600" cy="139850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5594" extrusionOk="0">
                    <a:moveTo>
                      <a:pt x="6335" y="1"/>
                    </a:moveTo>
                    <a:cubicBezTo>
                      <a:pt x="6093" y="1"/>
                      <a:pt x="5852" y="42"/>
                      <a:pt x="5619" y="111"/>
                    </a:cubicBezTo>
                    <a:cubicBezTo>
                      <a:pt x="4662" y="399"/>
                      <a:pt x="3707" y="708"/>
                      <a:pt x="2825" y="1178"/>
                    </a:cubicBezTo>
                    <a:cubicBezTo>
                      <a:pt x="1835" y="1707"/>
                      <a:pt x="932" y="2459"/>
                      <a:pt x="415" y="3457"/>
                    </a:cubicBezTo>
                    <a:cubicBezTo>
                      <a:pt x="147" y="3970"/>
                      <a:pt x="1" y="4632"/>
                      <a:pt x="332" y="5108"/>
                    </a:cubicBezTo>
                    <a:cubicBezTo>
                      <a:pt x="563" y="5437"/>
                      <a:pt x="978" y="5594"/>
                      <a:pt x="1382" y="5594"/>
                    </a:cubicBezTo>
                    <a:cubicBezTo>
                      <a:pt x="1431" y="5594"/>
                      <a:pt x="1480" y="5591"/>
                      <a:pt x="1529" y="5587"/>
                    </a:cubicBezTo>
                    <a:cubicBezTo>
                      <a:pt x="1978" y="5544"/>
                      <a:pt x="2393" y="5336"/>
                      <a:pt x="2781" y="5108"/>
                    </a:cubicBezTo>
                    <a:cubicBezTo>
                      <a:pt x="4127" y="4311"/>
                      <a:pt x="5316" y="3208"/>
                      <a:pt x="6801" y="2710"/>
                    </a:cubicBezTo>
                    <a:cubicBezTo>
                      <a:pt x="7475" y="2484"/>
                      <a:pt x="8314" y="2282"/>
                      <a:pt x="8455" y="1549"/>
                    </a:cubicBezTo>
                    <a:cubicBezTo>
                      <a:pt x="8543" y="1084"/>
                      <a:pt x="8277" y="615"/>
                      <a:pt x="7864" y="382"/>
                    </a:cubicBezTo>
                    <a:cubicBezTo>
                      <a:pt x="7434" y="140"/>
                      <a:pt x="6936" y="28"/>
                      <a:pt x="6437" y="3"/>
                    </a:cubicBezTo>
                    <a:cubicBezTo>
                      <a:pt x="6403" y="2"/>
                      <a:pt x="6369" y="1"/>
                      <a:pt x="6335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9"/>
              <p:cNvSpPr/>
              <p:nvPr/>
            </p:nvSpPr>
            <p:spPr>
              <a:xfrm>
                <a:off x="5417000" y="1977775"/>
                <a:ext cx="213600" cy="139850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5594" extrusionOk="0">
                    <a:moveTo>
                      <a:pt x="6334" y="1"/>
                    </a:moveTo>
                    <a:cubicBezTo>
                      <a:pt x="6092" y="1"/>
                      <a:pt x="5850" y="42"/>
                      <a:pt x="5618" y="111"/>
                    </a:cubicBezTo>
                    <a:cubicBezTo>
                      <a:pt x="4660" y="401"/>
                      <a:pt x="3705" y="707"/>
                      <a:pt x="2823" y="1178"/>
                    </a:cubicBezTo>
                    <a:cubicBezTo>
                      <a:pt x="1833" y="1707"/>
                      <a:pt x="932" y="2461"/>
                      <a:pt x="413" y="3456"/>
                    </a:cubicBezTo>
                    <a:cubicBezTo>
                      <a:pt x="147" y="3972"/>
                      <a:pt x="0" y="4631"/>
                      <a:pt x="332" y="5108"/>
                    </a:cubicBezTo>
                    <a:cubicBezTo>
                      <a:pt x="560" y="5435"/>
                      <a:pt x="973" y="5594"/>
                      <a:pt x="1377" y="5594"/>
                    </a:cubicBezTo>
                    <a:cubicBezTo>
                      <a:pt x="1428" y="5594"/>
                      <a:pt x="1478" y="5591"/>
                      <a:pt x="1528" y="5586"/>
                    </a:cubicBezTo>
                    <a:cubicBezTo>
                      <a:pt x="1976" y="5544"/>
                      <a:pt x="2391" y="5338"/>
                      <a:pt x="2779" y="5108"/>
                    </a:cubicBezTo>
                    <a:cubicBezTo>
                      <a:pt x="4127" y="4313"/>
                      <a:pt x="5316" y="3208"/>
                      <a:pt x="6799" y="2710"/>
                    </a:cubicBezTo>
                    <a:cubicBezTo>
                      <a:pt x="7472" y="2484"/>
                      <a:pt x="8314" y="2282"/>
                      <a:pt x="8454" y="1550"/>
                    </a:cubicBezTo>
                    <a:cubicBezTo>
                      <a:pt x="8543" y="1083"/>
                      <a:pt x="8277" y="617"/>
                      <a:pt x="7862" y="383"/>
                    </a:cubicBezTo>
                    <a:cubicBezTo>
                      <a:pt x="7432" y="140"/>
                      <a:pt x="6934" y="28"/>
                      <a:pt x="6436" y="3"/>
                    </a:cubicBezTo>
                    <a:cubicBezTo>
                      <a:pt x="6402" y="1"/>
                      <a:pt x="6368" y="1"/>
                      <a:pt x="6334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9"/>
              <p:cNvSpPr/>
              <p:nvPr/>
            </p:nvSpPr>
            <p:spPr>
              <a:xfrm>
                <a:off x="5506325" y="1569700"/>
                <a:ext cx="553725" cy="265325"/>
              </a:xfrm>
              <a:custGeom>
                <a:avLst/>
                <a:gdLst/>
                <a:ahLst/>
                <a:cxnLst/>
                <a:rect l="l" t="t" r="r" b="b"/>
                <a:pathLst>
                  <a:path w="22149" h="10613" extrusionOk="0">
                    <a:moveTo>
                      <a:pt x="15686" y="0"/>
                    </a:moveTo>
                    <a:cubicBezTo>
                      <a:pt x="13179" y="0"/>
                      <a:pt x="10752" y="1300"/>
                      <a:pt x="8701" y="2821"/>
                    </a:cubicBezTo>
                    <a:cubicBezTo>
                      <a:pt x="6373" y="4548"/>
                      <a:pt x="4249" y="6628"/>
                      <a:pt x="1598" y="7803"/>
                    </a:cubicBezTo>
                    <a:cubicBezTo>
                      <a:pt x="1235" y="7963"/>
                      <a:pt x="859" y="8107"/>
                      <a:pt x="548" y="8356"/>
                    </a:cubicBezTo>
                    <a:cubicBezTo>
                      <a:pt x="240" y="8603"/>
                      <a:pt x="0" y="8978"/>
                      <a:pt x="29" y="9373"/>
                    </a:cubicBezTo>
                    <a:cubicBezTo>
                      <a:pt x="80" y="10066"/>
                      <a:pt x="865" y="10444"/>
                      <a:pt x="1552" y="10548"/>
                    </a:cubicBezTo>
                    <a:cubicBezTo>
                      <a:pt x="1840" y="10592"/>
                      <a:pt x="2128" y="10612"/>
                      <a:pt x="2414" y="10612"/>
                    </a:cubicBezTo>
                    <a:cubicBezTo>
                      <a:pt x="4406" y="10612"/>
                      <a:pt x="6343" y="9618"/>
                      <a:pt x="7997" y="8449"/>
                    </a:cubicBezTo>
                    <a:cubicBezTo>
                      <a:pt x="9890" y="7112"/>
                      <a:pt x="11624" y="5495"/>
                      <a:pt x="13756" y="4587"/>
                    </a:cubicBezTo>
                    <a:cubicBezTo>
                      <a:pt x="14366" y="4326"/>
                      <a:pt x="15048" y="4134"/>
                      <a:pt x="15704" y="4134"/>
                    </a:cubicBezTo>
                    <a:cubicBezTo>
                      <a:pt x="16181" y="4134"/>
                      <a:pt x="16645" y="4236"/>
                      <a:pt x="17055" y="4488"/>
                    </a:cubicBezTo>
                    <a:cubicBezTo>
                      <a:pt x="17727" y="4901"/>
                      <a:pt x="18141" y="5646"/>
                      <a:pt x="18822" y="6039"/>
                    </a:cubicBezTo>
                    <a:cubicBezTo>
                      <a:pt x="19135" y="6220"/>
                      <a:pt x="19495" y="6308"/>
                      <a:pt x="19856" y="6308"/>
                    </a:cubicBezTo>
                    <a:cubicBezTo>
                      <a:pt x="20388" y="6308"/>
                      <a:pt x="20922" y="6116"/>
                      <a:pt x="21309" y="5752"/>
                    </a:cubicBezTo>
                    <a:cubicBezTo>
                      <a:pt x="21961" y="5138"/>
                      <a:pt x="22148" y="4087"/>
                      <a:pt x="21749" y="3286"/>
                    </a:cubicBezTo>
                    <a:lnTo>
                      <a:pt x="21747" y="3286"/>
                    </a:lnTo>
                    <a:cubicBezTo>
                      <a:pt x="21392" y="2574"/>
                      <a:pt x="21107" y="1698"/>
                      <a:pt x="20424" y="1291"/>
                    </a:cubicBezTo>
                    <a:cubicBezTo>
                      <a:pt x="19424" y="695"/>
                      <a:pt x="18354" y="309"/>
                      <a:pt x="16718" y="76"/>
                    </a:cubicBezTo>
                    <a:cubicBezTo>
                      <a:pt x="16373" y="25"/>
                      <a:pt x="16029" y="0"/>
                      <a:pt x="15686" y="0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9"/>
              <p:cNvSpPr/>
              <p:nvPr/>
            </p:nvSpPr>
            <p:spPr>
              <a:xfrm>
                <a:off x="5071800" y="2201375"/>
                <a:ext cx="143700" cy="299075"/>
              </a:xfrm>
              <a:custGeom>
                <a:avLst/>
                <a:gdLst/>
                <a:ahLst/>
                <a:cxnLst/>
                <a:rect l="l" t="t" r="r" b="b"/>
                <a:pathLst>
                  <a:path w="5748" h="11963" extrusionOk="0">
                    <a:moveTo>
                      <a:pt x="5737" y="1"/>
                    </a:moveTo>
                    <a:cubicBezTo>
                      <a:pt x="5723" y="1"/>
                      <a:pt x="5589" y="132"/>
                      <a:pt x="5358" y="372"/>
                    </a:cubicBezTo>
                    <a:cubicBezTo>
                      <a:pt x="5119" y="615"/>
                      <a:pt x="4793" y="987"/>
                      <a:pt x="4411" y="1464"/>
                    </a:cubicBezTo>
                    <a:cubicBezTo>
                      <a:pt x="4025" y="1938"/>
                      <a:pt x="3599" y="2529"/>
                      <a:pt x="3157" y="3208"/>
                    </a:cubicBezTo>
                    <a:cubicBezTo>
                      <a:pt x="2725" y="3891"/>
                      <a:pt x="2283" y="4662"/>
                      <a:pt x="1876" y="5503"/>
                    </a:cubicBezTo>
                    <a:cubicBezTo>
                      <a:pt x="1477" y="6349"/>
                      <a:pt x="1150" y="7176"/>
                      <a:pt x="890" y="7942"/>
                    </a:cubicBezTo>
                    <a:cubicBezTo>
                      <a:pt x="639" y="8710"/>
                      <a:pt x="446" y="9414"/>
                      <a:pt x="319" y="10012"/>
                    </a:cubicBezTo>
                    <a:cubicBezTo>
                      <a:pt x="188" y="10608"/>
                      <a:pt x="103" y="11096"/>
                      <a:pt x="62" y="11436"/>
                    </a:cubicBezTo>
                    <a:cubicBezTo>
                      <a:pt x="20" y="11774"/>
                      <a:pt x="1" y="11963"/>
                      <a:pt x="14" y="11963"/>
                    </a:cubicBezTo>
                    <a:cubicBezTo>
                      <a:pt x="14" y="11963"/>
                      <a:pt x="14" y="11963"/>
                      <a:pt x="14" y="11963"/>
                    </a:cubicBezTo>
                    <a:cubicBezTo>
                      <a:pt x="26" y="11963"/>
                      <a:pt x="67" y="11780"/>
                      <a:pt x="130" y="11446"/>
                    </a:cubicBezTo>
                    <a:cubicBezTo>
                      <a:pt x="192" y="11112"/>
                      <a:pt x="294" y="10630"/>
                      <a:pt x="439" y="10039"/>
                    </a:cubicBezTo>
                    <a:cubicBezTo>
                      <a:pt x="581" y="9449"/>
                      <a:pt x="786" y="8754"/>
                      <a:pt x="1044" y="7994"/>
                    </a:cubicBezTo>
                    <a:cubicBezTo>
                      <a:pt x="1311" y="7238"/>
                      <a:pt x="1637" y="6416"/>
                      <a:pt x="2034" y="5579"/>
                    </a:cubicBezTo>
                    <a:cubicBezTo>
                      <a:pt x="2437" y="4745"/>
                      <a:pt x="2871" y="3976"/>
                      <a:pt x="3294" y="3293"/>
                    </a:cubicBezTo>
                    <a:cubicBezTo>
                      <a:pt x="3724" y="2615"/>
                      <a:pt x="4137" y="2021"/>
                      <a:pt x="4507" y="1539"/>
                    </a:cubicBezTo>
                    <a:cubicBezTo>
                      <a:pt x="4876" y="1057"/>
                      <a:pt x="5186" y="675"/>
                      <a:pt x="5410" y="416"/>
                    </a:cubicBezTo>
                    <a:cubicBezTo>
                      <a:pt x="5630" y="158"/>
                      <a:pt x="5748" y="9"/>
                      <a:pt x="5738" y="1"/>
                    </a:cubicBezTo>
                    <a:cubicBezTo>
                      <a:pt x="5738" y="1"/>
                      <a:pt x="5738" y="1"/>
                      <a:pt x="57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9"/>
              <p:cNvSpPr/>
              <p:nvPr/>
            </p:nvSpPr>
            <p:spPr>
              <a:xfrm>
                <a:off x="5215200" y="2384425"/>
                <a:ext cx="70350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504" extrusionOk="0">
                    <a:moveTo>
                      <a:pt x="2778" y="0"/>
                    </a:moveTo>
                    <a:cubicBezTo>
                      <a:pt x="2738" y="0"/>
                      <a:pt x="2650" y="10"/>
                      <a:pt x="2524" y="37"/>
                    </a:cubicBezTo>
                    <a:cubicBezTo>
                      <a:pt x="2344" y="74"/>
                      <a:pt x="2092" y="157"/>
                      <a:pt x="1802" y="311"/>
                    </a:cubicBezTo>
                    <a:cubicBezTo>
                      <a:pt x="1231" y="612"/>
                      <a:pt x="510" y="1288"/>
                      <a:pt x="251" y="2281"/>
                    </a:cubicBezTo>
                    <a:cubicBezTo>
                      <a:pt x="0" y="3277"/>
                      <a:pt x="309" y="4214"/>
                      <a:pt x="668" y="4753"/>
                    </a:cubicBezTo>
                    <a:cubicBezTo>
                      <a:pt x="845" y="5027"/>
                      <a:pt x="1029" y="5221"/>
                      <a:pt x="1168" y="5339"/>
                    </a:cubicBezTo>
                    <a:cubicBezTo>
                      <a:pt x="1298" y="5451"/>
                      <a:pt x="1382" y="5504"/>
                      <a:pt x="1397" y="5504"/>
                    </a:cubicBezTo>
                    <a:cubicBezTo>
                      <a:pt x="1398" y="5504"/>
                      <a:pt x="1399" y="5504"/>
                      <a:pt x="1399" y="5503"/>
                    </a:cubicBezTo>
                    <a:cubicBezTo>
                      <a:pt x="1422" y="5476"/>
                      <a:pt x="1092" y="5237"/>
                      <a:pt x="772" y="4687"/>
                    </a:cubicBezTo>
                    <a:cubicBezTo>
                      <a:pt x="454" y="4154"/>
                      <a:pt x="186" y="3259"/>
                      <a:pt x="421" y="2324"/>
                    </a:cubicBezTo>
                    <a:cubicBezTo>
                      <a:pt x="662" y="1390"/>
                      <a:pt x="1330" y="734"/>
                      <a:pt x="1864" y="419"/>
                    </a:cubicBezTo>
                    <a:cubicBezTo>
                      <a:pt x="2408" y="91"/>
                      <a:pt x="2813" y="39"/>
                      <a:pt x="2804" y="5"/>
                    </a:cubicBezTo>
                    <a:cubicBezTo>
                      <a:pt x="2804" y="2"/>
                      <a:pt x="2795" y="0"/>
                      <a:pt x="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9"/>
              <p:cNvSpPr/>
              <p:nvPr/>
            </p:nvSpPr>
            <p:spPr>
              <a:xfrm>
                <a:off x="5652025" y="2408725"/>
                <a:ext cx="355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928" extrusionOk="0">
                    <a:moveTo>
                      <a:pt x="1398" y="0"/>
                    </a:moveTo>
                    <a:cubicBezTo>
                      <a:pt x="1369" y="0"/>
                      <a:pt x="1163" y="129"/>
                      <a:pt x="907" y="410"/>
                    </a:cubicBezTo>
                    <a:cubicBezTo>
                      <a:pt x="639" y="703"/>
                      <a:pt x="334" y="1182"/>
                      <a:pt x="167" y="1772"/>
                    </a:cubicBezTo>
                    <a:cubicBezTo>
                      <a:pt x="1" y="2363"/>
                      <a:pt x="8" y="2928"/>
                      <a:pt x="84" y="3319"/>
                    </a:cubicBezTo>
                    <a:cubicBezTo>
                      <a:pt x="156" y="3706"/>
                      <a:pt x="270" y="3927"/>
                      <a:pt x="288" y="3927"/>
                    </a:cubicBezTo>
                    <a:cubicBezTo>
                      <a:pt x="288" y="3927"/>
                      <a:pt x="288" y="3927"/>
                      <a:pt x="288" y="3927"/>
                    </a:cubicBezTo>
                    <a:cubicBezTo>
                      <a:pt x="317" y="3918"/>
                      <a:pt x="246" y="3684"/>
                      <a:pt x="205" y="3302"/>
                    </a:cubicBezTo>
                    <a:cubicBezTo>
                      <a:pt x="165" y="2920"/>
                      <a:pt x="176" y="2384"/>
                      <a:pt x="334" y="1820"/>
                    </a:cubicBezTo>
                    <a:cubicBezTo>
                      <a:pt x="495" y="1257"/>
                      <a:pt x="767" y="792"/>
                      <a:pt x="1002" y="489"/>
                    </a:cubicBezTo>
                    <a:cubicBezTo>
                      <a:pt x="1237" y="184"/>
                      <a:pt x="1421" y="24"/>
                      <a:pt x="1401" y="1"/>
                    </a:cubicBezTo>
                    <a:cubicBezTo>
                      <a:pt x="1401" y="0"/>
                      <a:pt x="1400" y="0"/>
                      <a:pt x="13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9"/>
              <p:cNvSpPr/>
              <p:nvPr/>
            </p:nvSpPr>
            <p:spPr>
              <a:xfrm>
                <a:off x="5263225" y="2024175"/>
                <a:ext cx="20000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2072" extrusionOk="0">
                    <a:moveTo>
                      <a:pt x="755" y="0"/>
                    </a:moveTo>
                    <a:cubicBezTo>
                      <a:pt x="724" y="0"/>
                      <a:pt x="616" y="66"/>
                      <a:pt x="485" y="204"/>
                    </a:cubicBezTo>
                    <a:cubicBezTo>
                      <a:pt x="340" y="358"/>
                      <a:pt x="176" y="615"/>
                      <a:pt x="88" y="929"/>
                    </a:cubicBezTo>
                    <a:cubicBezTo>
                      <a:pt x="1" y="1246"/>
                      <a:pt x="7" y="1548"/>
                      <a:pt x="53" y="1755"/>
                    </a:cubicBezTo>
                    <a:cubicBezTo>
                      <a:pt x="94" y="1958"/>
                      <a:pt x="160" y="2071"/>
                      <a:pt x="183" y="2071"/>
                    </a:cubicBezTo>
                    <a:cubicBezTo>
                      <a:pt x="183" y="2071"/>
                      <a:pt x="184" y="2071"/>
                      <a:pt x="184" y="2071"/>
                    </a:cubicBezTo>
                    <a:cubicBezTo>
                      <a:pt x="234" y="2058"/>
                      <a:pt x="86" y="1562"/>
                      <a:pt x="256" y="975"/>
                    </a:cubicBezTo>
                    <a:cubicBezTo>
                      <a:pt x="414" y="387"/>
                      <a:pt x="800" y="40"/>
                      <a:pt x="763" y="3"/>
                    </a:cubicBezTo>
                    <a:cubicBezTo>
                      <a:pt x="762" y="1"/>
                      <a:pt x="759" y="0"/>
                      <a:pt x="7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9"/>
              <p:cNvSpPr/>
              <p:nvPr/>
            </p:nvSpPr>
            <p:spPr>
              <a:xfrm>
                <a:off x="5071975" y="2906475"/>
                <a:ext cx="13250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418" extrusionOk="0">
                    <a:moveTo>
                      <a:pt x="239" y="1"/>
                    </a:moveTo>
                    <a:cubicBezTo>
                      <a:pt x="193" y="1"/>
                      <a:pt x="0" y="545"/>
                      <a:pt x="73" y="1238"/>
                    </a:cubicBezTo>
                    <a:cubicBezTo>
                      <a:pt x="139" y="1924"/>
                      <a:pt x="432" y="2417"/>
                      <a:pt x="479" y="2417"/>
                    </a:cubicBezTo>
                    <a:cubicBezTo>
                      <a:pt x="480" y="2417"/>
                      <a:pt x="481" y="2417"/>
                      <a:pt x="482" y="2417"/>
                    </a:cubicBezTo>
                    <a:cubicBezTo>
                      <a:pt x="530" y="2393"/>
                      <a:pt x="310" y="1886"/>
                      <a:pt x="246" y="1220"/>
                    </a:cubicBezTo>
                    <a:cubicBezTo>
                      <a:pt x="175" y="555"/>
                      <a:pt x="291" y="13"/>
                      <a:pt x="241" y="1"/>
                    </a:cubicBezTo>
                    <a:cubicBezTo>
                      <a:pt x="240" y="1"/>
                      <a:pt x="239" y="1"/>
                      <a:pt x="2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9"/>
              <p:cNvSpPr/>
              <p:nvPr/>
            </p:nvSpPr>
            <p:spPr>
              <a:xfrm>
                <a:off x="4993950" y="3210200"/>
                <a:ext cx="22900" cy="141350"/>
              </a:xfrm>
              <a:custGeom>
                <a:avLst/>
                <a:gdLst/>
                <a:ahLst/>
                <a:cxnLst/>
                <a:rect l="l" t="t" r="r" b="b"/>
                <a:pathLst>
                  <a:path w="916" h="5654" extrusionOk="0">
                    <a:moveTo>
                      <a:pt x="888" y="0"/>
                    </a:moveTo>
                    <a:cubicBezTo>
                      <a:pt x="873" y="0"/>
                      <a:pt x="824" y="65"/>
                      <a:pt x="744" y="186"/>
                    </a:cubicBezTo>
                    <a:cubicBezTo>
                      <a:pt x="655" y="309"/>
                      <a:pt x="549" y="502"/>
                      <a:pt x="437" y="751"/>
                    </a:cubicBezTo>
                    <a:cubicBezTo>
                      <a:pt x="209" y="1245"/>
                      <a:pt x="5" y="1988"/>
                      <a:pt x="1" y="2823"/>
                    </a:cubicBezTo>
                    <a:cubicBezTo>
                      <a:pt x="1" y="3661"/>
                      <a:pt x="201" y="4403"/>
                      <a:pt x="425" y="4899"/>
                    </a:cubicBezTo>
                    <a:cubicBezTo>
                      <a:pt x="537" y="5148"/>
                      <a:pt x="641" y="5343"/>
                      <a:pt x="730" y="5466"/>
                    </a:cubicBezTo>
                    <a:cubicBezTo>
                      <a:pt x="809" y="5585"/>
                      <a:pt x="860" y="5652"/>
                      <a:pt x="873" y="5652"/>
                    </a:cubicBezTo>
                    <a:cubicBezTo>
                      <a:pt x="874" y="5652"/>
                      <a:pt x="874" y="5652"/>
                      <a:pt x="875" y="5652"/>
                    </a:cubicBezTo>
                    <a:lnTo>
                      <a:pt x="875" y="5653"/>
                    </a:lnTo>
                    <a:cubicBezTo>
                      <a:pt x="902" y="5636"/>
                      <a:pt x="728" y="5351"/>
                      <a:pt x="539" y="4853"/>
                    </a:cubicBezTo>
                    <a:cubicBezTo>
                      <a:pt x="350" y="4357"/>
                      <a:pt x="174" y="3635"/>
                      <a:pt x="174" y="2825"/>
                    </a:cubicBezTo>
                    <a:cubicBezTo>
                      <a:pt x="178" y="2013"/>
                      <a:pt x="358" y="1293"/>
                      <a:pt x="551" y="797"/>
                    </a:cubicBezTo>
                    <a:cubicBezTo>
                      <a:pt x="740" y="300"/>
                      <a:pt x="915" y="16"/>
                      <a:pt x="890" y="1"/>
                    </a:cubicBezTo>
                    <a:cubicBezTo>
                      <a:pt x="890" y="0"/>
                      <a:pt x="889" y="0"/>
                      <a:pt x="8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9"/>
              <p:cNvSpPr/>
              <p:nvPr/>
            </p:nvSpPr>
            <p:spPr>
              <a:xfrm>
                <a:off x="5226325" y="3491850"/>
                <a:ext cx="35525" cy="12755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5102" extrusionOk="0">
                    <a:moveTo>
                      <a:pt x="1398" y="1"/>
                    </a:moveTo>
                    <a:cubicBezTo>
                      <a:pt x="1382" y="1"/>
                      <a:pt x="1313" y="40"/>
                      <a:pt x="1205" y="123"/>
                    </a:cubicBezTo>
                    <a:cubicBezTo>
                      <a:pt x="1087" y="214"/>
                      <a:pt x="927" y="362"/>
                      <a:pt x="759" y="569"/>
                    </a:cubicBezTo>
                    <a:cubicBezTo>
                      <a:pt x="422" y="978"/>
                      <a:pt x="65" y="1672"/>
                      <a:pt x="32" y="2502"/>
                    </a:cubicBezTo>
                    <a:cubicBezTo>
                      <a:pt x="1" y="3332"/>
                      <a:pt x="302" y="4051"/>
                      <a:pt x="607" y="4485"/>
                    </a:cubicBezTo>
                    <a:cubicBezTo>
                      <a:pt x="757" y="4705"/>
                      <a:pt x="904" y="4865"/>
                      <a:pt x="1016" y="4964"/>
                    </a:cubicBezTo>
                    <a:cubicBezTo>
                      <a:pt x="1118" y="5057"/>
                      <a:pt x="1185" y="5101"/>
                      <a:pt x="1199" y="5101"/>
                    </a:cubicBezTo>
                    <a:cubicBezTo>
                      <a:pt x="1200" y="5101"/>
                      <a:pt x="1201" y="5101"/>
                      <a:pt x="1201" y="5101"/>
                    </a:cubicBezTo>
                    <a:lnTo>
                      <a:pt x="1203" y="5101"/>
                    </a:lnTo>
                    <a:cubicBezTo>
                      <a:pt x="1224" y="5079"/>
                      <a:pt x="977" y="4859"/>
                      <a:pt x="711" y="4418"/>
                    </a:cubicBezTo>
                    <a:cubicBezTo>
                      <a:pt x="443" y="3982"/>
                      <a:pt x="177" y="3293"/>
                      <a:pt x="207" y="2510"/>
                    </a:cubicBezTo>
                    <a:cubicBezTo>
                      <a:pt x="238" y="1724"/>
                      <a:pt x="557" y="1057"/>
                      <a:pt x="858" y="644"/>
                    </a:cubicBezTo>
                    <a:cubicBezTo>
                      <a:pt x="1159" y="223"/>
                      <a:pt x="1421" y="25"/>
                      <a:pt x="1402" y="2"/>
                    </a:cubicBezTo>
                    <a:cubicBezTo>
                      <a:pt x="1401" y="1"/>
                      <a:pt x="1400" y="1"/>
                      <a:pt x="13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9"/>
              <p:cNvSpPr/>
              <p:nvPr/>
            </p:nvSpPr>
            <p:spPr>
              <a:xfrm>
                <a:off x="5235350" y="3748475"/>
                <a:ext cx="247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991" h="2538" extrusionOk="0">
                    <a:moveTo>
                      <a:pt x="944" y="1"/>
                    </a:moveTo>
                    <a:cubicBezTo>
                      <a:pt x="890" y="1"/>
                      <a:pt x="454" y="452"/>
                      <a:pt x="234" y="1171"/>
                    </a:cubicBezTo>
                    <a:cubicBezTo>
                      <a:pt x="1" y="1906"/>
                      <a:pt x="113" y="2537"/>
                      <a:pt x="156" y="2537"/>
                    </a:cubicBezTo>
                    <a:cubicBezTo>
                      <a:pt x="156" y="2537"/>
                      <a:pt x="157" y="2537"/>
                      <a:pt x="157" y="2537"/>
                    </a:cubicBezTo>
                    <a:cubicBezTo>
                      <a:pt x="209" y="2535"/>
                      <a:pt x="176" y="1924"/>
                      <a:pt x="400" y="1223"/>
                    </a:cubicBezTo>
                    <a:cubicBezTo>
                      <a:pt x="616" y="517"/>
                      <a:pt x="990" y="35"/>
                      <a:pt x="948" y="2"/>
                    </a:cubicBezTo>
                    <a:cubicBezTo>
                      <a:pt x="947" y="1"/>
                      <a:pt x="946" y="1"/>
                      <a:pt x="9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9"/>
              <p:cNvSpPr/>
              <p:nvPr/>
            </p:nvSpPr>
            <p:spPr>
              <a:xfrm>
                <a:off x="5502425" y="3364325"/>
                <a:ext cx="63100" cy="1634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536" extrusionOk="0">
                    <a:moveTo>
                      <a:pt x="1584" y="1"/>
                    </a:moveTo>
                    <a:cubicBezTo>
                      <a:pt x="1568" y="1"/>
                      <a:pt x="1477" y="63"/>
                      <a:pt x="1335" y="189"/>
                    </a:cubicBezTo>
                    <a:cubicBezTo>
                      <a:pt x="1185" y="320"/>
                      <a:pt x="984" y="536"/>
                      <a:pt x="783" y="835"/>
                    </a:cubicBezTo>
                    <a:cubicBezTo>
                      <a:pt x="378" y="1422"/>
                      <a:pt x="0" y="2421"/>
                      <a:pt x="154" y="3534"/>
                    </a:cubicBezTo>
                    <a:cubicBezTo>
                      <a:pt x="315" y="4645"/>
                      <a:pt x="953" y="5502"/>
                      <a:pt x="1505" y="5955"/>
                    </a:cubicBezTo>
                    <a:cubicBezTo>
                      <a:pt x="1781" y="6187"/>
                      <a:pt x="2034" y="6339"/>
                      <a:pt x="2215" y="6424"/>
                    </a:cubicBezTo>
                    <a:cubicBezTo>
                      <a:pt x="2376" y="6501"/>
                      <a:pt x="2478" y="6536"/>
                      <a:pt x="2501" y="6536"/>
                    </a:cubicBezTo>
                    <a:cubicBezTo>
                      <a:pt x="2504" y="6536"/>
                      <a:pt x="2506" y="6535"/>
                      <a:pt x="2506" y="6534"/>
                    </a:cubicBezTo>
                    <a:cubicBezTo>
                      <a:pt x="2524" y="6503"/>
                      <a:pt x="2105" y="6337"/>
                      <a:pt x="1586" y="5863"/>
                    </a:cubicBezTo>
                    <a:cubicBezTo>
                      <a:pt x="1073" y="5400"/>
                      <a:pt x="481" y="4568"/>
                      <a:pt x="328" y="3511"/>
                    </a:cubicBezTo>
                    <a:cubicBezTo>
                      <a:pt x="181" y="2452"/>
                      <a:pt x="521" y="1487"/>
                      <a:pt x="888" y="901"/>
                    </a:cubicBezTo>
                    <a:cubicBezTo>
                      <a:pt x="1254" y="301"/>
                      <a:pt x="1611" y="27"/>
                      <a:pt x="1586" y="2"/>
                    </a:cubicBezTo>
                    <a:cubicBezTo>
                      <a:pt x="1586" y="1"/>
                      <a:pt x="1585" y="1"/>
                      <a:pt x="15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9"/>
              <p:cNvSpPr/>
              <p:nvPr/>
            </p:nvSpPr>
            <p:spPr>
              <a:xfrm>
                <a:off x="5364275" y="3947375"/>
                <a:ext cx="151150" cy="131300"/>
              </a:xfrm>
              <a:custGeom>
                <a:avLst/>
                <a:gdLst/>
                <a:ahLst/>
                <a:cxnLst/>
                <a:rect l="l" t="t" r="r" b="b"/>
                <a:pathLst>
                  <a:path w="6046" h="5252" extrusionOk="0">
                    <a:moveTo>
                      <a:pt x="14" y="0"/>
                    </a:moveTo>
                    <a:cubicBezTo>
                      <a:pt x="13" y="0"/>
                      <a:pt x="13" y="0"/>
                      <a:pt x="12" y="1"/>
                    </a:cubicBezTo>
                    <a:cubicBezTo>
                      <a:pt x="1" y="6"/>
                      <a:pt x="35" y="116"/>
                      <a:pt x="109" y="315"/>
                    </a:cubicBezTo>
                    <a:cubicBezTo>
                      <a:pt x="178" y="514"/>
                      <a:pt x="306" y="793"/>
                      <a:pt x="483" y="1127"/>
                    </a:cubicBezTo>
                    <a:cubicBezTo>
                      <a:pt x="659" y="1461"/>
                      <a:pt x="906" y="1841"/>
                      <a:pt x="1210" y="2239"/>
                    </a:cubicBezTo>
                    <a:cubicBezTo>
                      <a:pt x="1523" y="2632"/>
                      <a:pt x="1895" y="3039"/>
                      <a:pt x="2331" y="3421"/>
                    </a:cubicBezTo>
                    <a:cubicBezTo>
                      <a:pt x="2769" y="3799"/>
                      <a:pt x="3225" y="4114"/>
                      <a:pt x="3657" y="4368"/>
                    </a:cubicBezTo>
                    <a:cubicBezTo>
                      <a:pt x="4093" y="4615"/>
                      <a:pt x="4502" y="4808"/>
                      <a:pt x="4857" y="4936"/>
                    </a:cubicBezTo>
                    <a:cubicBezTo>
                      <a:pt x="5212" y="5067"/>
                      <a:pt x="5507" y="5154"/>
                      <a:pt x="5713" y="5196"/>
                    </a:cubicBezTo>
                    <a:cubicBezTo>
                      <a:pt x="5880" y="5232"/>
                      <a:pt x="5988" y="5251"/>
                      <a:pt x="6024" y="5251"/>
                    </a:cubicBezTo>
                    <a:cubicBezTo>
                      <a:pt x="6033" y="5251"/>
                      <a:pt x="6037" y="5250"/>
                      <a:pt x="6037" y="5248"/>
                    </a:cubicBezTo>
                    <a:cubicBezTo>
                      <a:pt x="6045" y="5215"/>
                      <a:pt x="5592" y="5109"/>
                      <a:pt x="4903" y="4822"/>
                    </a:cubicBezTo>
                    <a:cubicBezTo>
                      <a:pt x="4558" y="4679"/>
                      <a:pt x="4160" y="4480"/>
                      <a:pt x="3738" y="4230"/>
                    </a:cubicBezTo>
                    <a:cubicBezTo>
                      <a:pt x="3319" y="3973"/>
                      <a:pt x="2875" y="3660"/>
                      <a:pt x="2445" y="3290"/>
                    </a:cubicBezTo>
                    <a:cubicBezTo>
                      <a:pt x="2019" y="2916"/>
                      <a:pt x="1648" y="2518"/>
                      <a:pt x="1336" y="2138"/>
                    </a:cubicBezTo>
                    <a:cubicBezTo>
                      <a:pt x="1031" y="1754"/>
                      <a:pt x="778" y="1388"/>
                      <a:pt x="591" y="1066"/>
                    </a:cubicBezTo>
                    <a:cubicBezTo>
                      <a:pt x="216" y="431"/>
                      <a:pt x="48" y="0"/>
                      <a:pt x="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9"/>
              <p:cNvSpPr/>
              <p:nvPr/>
            </p:nvSpPr>
            <p:spPr>
              <a:xfrm>
                <a:off x="5365450" y="3099800"/>
                <a:ext cx="67200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2688" h="2828" extrusionOk="0">
                    <a:moveTo>
                      <a:pt x="43" y="0"/>
                    </a:moveTo>
                    <a:cubicBezTo>
                      <a:pt x="42" y="0"/>
                      <a:pt x="41" y="0"/>
                      <a:pt x="41" y="1"/>
                    </a:cubicBezTo>
                    <a:cubicBezTo>
                      <a:pt x="0" y="4"/>
                      <a:pt x="228" y="915"/>
                      <a:pt x="999" y="1739"/>
                    </a:cubicBezTo>
                    <a:cubicBezTo>
                      <a:pt x="1716" y="2518"/>
                      <a:pt x="2546" y="2827"/>
                      <a:pt x="2650" y="2827"/>
                    </a:cubicBezTo>
                    <a:cubicBezTo>
                      <a:pt x="2656" y="2827"/>
                      <a:pt x="2660" y="2826"/>
                      <a:pt x="2660" y="2823"/>
                    </a:cubicBezTo>
                    <a:cubicBezTo>
                      <a:pt x="2687" y="2775"/>
                      <a:pt x="1860" y="2418"/>
                      <a:pt x="1129" y="1619"/>
                    </a:cubicBezTo>
                    <a:cubicBezTo>
                      <a:pt x="395" y="840"/>
                      <a:pt x="100" y="0"/>
                      <a:pt x="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9"/>
              <p:cNvSpPr/>
              <p:nvPr/>
            </p:nvSpPr>
            <p:spPr>
              <a:xfrm>
                <a:off x="5669200" y="2690975"/>
                <a:ext cx="5940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992" extrusionOk="0">
                    <a:moveTo>
                      <a:pt x="45" y="1"/>
                    </a:moveTo>
                    <a:cubicBezTo>
                      <a:pt x="44" y="1"/>
                      <a:pt x="44" y="1"/>
                      <a:pt x="43" y="1"/>
                    </a:cubicBezTo>
                    <a:cubicBezTo>
                      <a:pt x="1" y="13"/>
                      <a:pt x="275" y="848"/>
                      <a:pt x="932" y="1695"/>
                    </a:cubicBezTo>
                    <a:cubicBezTo>
                      <a:pt x="1559" y="2517"/>
                      <a:pt x="2267" y="2992"/>
                      <a:pt x="2338" y="2992"/>
                    </a:cubicBezTo>
                    <a:cubicBezTo>
                      <a:pt x="2340" y="2992"/>
                      <a:pt x="2342" y="2991"/>
                      <a:pt x="2343" y="2990"/>
                    </a:cubicBezTo>
                    <a:cubicBezTo>
                      <a:pt x="2375" y="2947"/>
                      <a:pt x="1702" y="2419"/>
                      <a:pt x="1071" y="1589"/>
                    </a:cubicBezTo>
                    <a:cubicBezTo>
                      <a:pt x="440" y="777"/>
                      <a:pt x="101" y="1"/>
                      <a:pt x="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9"/>
              <p:cNvSpPr/>
              <p:nvPr/>
            </p:nvSpPr>
            <p:spPr>
              <a:xfrm>
                <a:off x="5087325" y="2746975"/>
                <a:ext cx="3610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4440" h="10119" extrusionOk="0">
                    <a:moveTo>
                      <a:pt x="1447" y="1"/>
                    </a:moveTo>
                    <a:cubicBezTo>
                      <a:pt x="1254" y="1"/>
                      <a:pt x="1067" y="51"/>
                      <a:pt x="908" y="167"/>
                    </a:cubicBezTo>
                    <a:lnTo>
                      <a:pt x="906" y="167"/>
                    </a:lnTo>
                    <a:cubicBezTo>
                      <a:pt x="1" y="827"/>
                      <a:pt x="684" y="1980"/>
                      <a:pt x="684" y="1980"/>
                    </a:cubicBezTo>
                    <a:cubicBezTo>
                      <a:pt x="1807" y="4691"/>
                      <a:pt x="2999" y="6775"/>
                      <a:pt x="5644" y="8050"/>
                    </a:cubicBezTo>
                    <a:cubicBezTo>
                      <a:pt x="7569" y="8978"/>
                      <a:pt x="9553" y="9921"/>
                      <a:pt x="11684" y="10097"/>
                    </a:cubicBezTo>
                    <a:cubicBezTo>
                      <a:pt x="11843" y="10110"/>
                      <a:pt x="12004" y="10118"/>
                      <a:pt x="12165" y="10118"/>
                    </a:cubicBezTo>
                    <a:cubicBezTo>
                      <a:pt x="12627" y="10118"/>
                      <a:pt x="13088" y="10050"/>
                      <a:pt x="13492" y="9833"/>
                    </a:cubicBezTo>
                    <a:cubicBezTo>
                      <a:pt x="14036" y="9539"/>
                      <a:pt x="14439" y="8910"/>
                      <a:pt x="14299" y="8308"/>
                    </a:cubicBezTo>
                    <a:cubicBezTo>
                      <a:pt x="14175" y="7774"/>
                      <a:pt x="13683" y="7411"/>
                      <a:pt x="13203" y="7149"/>
                    </a:cubicBezTo>
                    <a:cubicBezTo>
                      <a:pt x="11279" y="6092"/>
                      <a:pt x="9034" y="5841"/>
                      <a:pt x="6886" y="5389"/>
                    </a:cubicBezTo>
                    <a:cubicBezTo>
                      <a:pt x="4737" y="4938"/>
                      <a:pt x="4631" y="3190"/>
                      <a:pt x="3277" y="1462"/>
                    </a:cubicBezTo>
                    <a:cubicBezTo>
                      <a:pt x="2966" y="1064"/>
                      <a:pt x="2704" y="618"/>
                      <a:pt x="2306" y="312"/>
                    </a:cubicBezTo>
                    <a:cubicBezTo>
                      <a:pt x="2063" y="124"/>
                      <a:pt x="1748" y="1"/>
                      <a:pt x="1447" y="1"/>
                    </a:cubicBez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9"/>
              <p:cNvSpPr/>
              <p:nvPr/>
            </p:nvSpPr>
            <p:spPr>
              <a:xfrm>
                <a:off x="5503375" y="3013700"/>
                <a:ext cx="72725" cy="686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747" extrusionOk="0">
                    <a:moveTo>
                      <a:pt x="1295" y="1"/>
                    </a:moveTo>
                    <a:cubicBezTo>
                      <a:pt x="626" y="49"/>
                      <a:pt x="43" y="657"/>
                      <a:pt x="22" y="1328"/>
                    </a:cubicBezTo>
                    <a:cubicBezTo>
                      <a:pt x="1" y="1994"/>
                      <a:pt x="531" y="2632"/>
                      <a:pt x="1189" y="2733"/>
                    </a:cubicBezTo>
                    <a:cubicBezTo>
                      <a:pt x="1251" y="2742"/>
                      <a:pt x="1313" y="2747"/>
                      <a:pt x="1375" y="2747"/>
                    </a:cubicBezTo>
                    <a:cubicBezTo>
                      <a:pt x="1972" y="2747"/>
                      <a:pt x="2560" y="2323"/>
                      <a:pt x="2721" y="1741"/>
                    </a:cubicBezTo>
                    <a:cubicBezTo>
                      <a:pt x="2908" y="1066"/>
                      <a:pt x="2439" y="254"/>
                      <a:pt x="1745" y="163"/>
                    </a:cubicBezTo>
                    <a:lnTo>
                      <a:pt x="1295" y="1"/>
                    </a:lnTo>
                    <a:close/>
                  </a:path>
                </a:pathLst>
              </a:custGeom>
              <a:solidFill>
                <a:srgbClr val="FFFFFF">
                  <a:alpha val="344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3" name="Google Shape;6280;p82">
              <a:extLst>
                <a:ext uri="{FF2B5EF4-FFF2-40B4-BE49-F238E27FC236}">
                  <a16:creationId xmlns:a16="http://schemas.microsoft.com/office/drawing/2014/main" id="{FE4768C2-0BD1-6C3E-C7B6-DD3586764AC9}"/>
                </a:ext>
              </a:extLst>
            </p:cNvPr>
            <p:cNvGrpSpPr/>
            <p:nvPr/>
          </p:nvGrpSpPr>
          <p:grpSpPr>
            <a:xfrm>
              <a:off x="4712662" y="1998107"/>
              <a:ext cx="1120822" cy="1121362"/>
              <a:chOff x="4179067" y="2811495"/>
              <a:chExt cx="286476" cy="274390"/>
            </a:xfrm>
          </p:grpSpPr>
          <p:sp>
            <p:nvSpPr>
              <p:cNvPr id="1074" name="Google Shape;6281;p82">
                <a:extLst>
                  <a:ext uri="{FF2B5EF4-FFF2-40B4-BE49-F238E27FC236}">
                    <a16:creationId xmlns:a16="http://schemas.microsoft.com/office/drawing/2014/main" id="{0D76A32D-EE32-C65A-EB9F-90ED8E455EC5}"/>
                  </a:ext>
                </a:extLst>
              </p:cNvPr>
              <p:cNvSpPr/>
              <p:nvPr/>
            </p:nvSpPr>
            <p:spPr>
              <a:xfrm>
                <a:off x="4333786" y="2956651"/>
                <a:ext cx="69990" cy="69990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2664" extrusionOk="0">
                    <a:moveTo>
                      <a:pt x="493" y="0"/>
                    </a:moveTo>
                    <a:lnTo>
                      <a:pt x="0" y="493"/>
                    </a:lnTo>
                    <a:lnTo>
                      <a:pt x="2171" y="2664"/>
                    </a:lnTo>
                    <a:lnTo>
                      <a:pt x="2664" y="2171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DFE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5" name="Google Shape;6282;p82">
                <a:extLst>
                  <a:ext uri="{FF2B5EF4-FFF2-40B4-BE49-F238E27FC236}">
                    <a16:creationId xmlns:a16="http://schemas.microsoft.com/office/drawing/2014/main" id="{3F1EE4F9-443B-35FA-A153-1EFDB527849E}"/>
                  </a:ext>
                </a:extLst>
              </p:cNvPr>
              <p:cNvSpPr/>
              <p:nvPr/>
            </p:nvSpPr>
            <p:spPr>
              <a:xfrm>
                <a:off x="4363290" y="2987022"/>
                <a:ext cx="102253" cy="98785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3760" extrusionOk="0">
                    <a:moveTo>
                      <a:pt x="820" y="1"/>
                    </a:moveTo>
                    <a:cubicBezTo>
                      <a:pt x="748" y="1"/>
                      <a:pt x="675" y="28"/>
                      <a:pt x="618" y="86"/>
                    </a:cubicBezTo>
                    <a:lnTo>
                      <a:pt x="112" y="592"/>
                    </a:lnTo>
                    <a:cubicBezTo>
                      <a:pt x="8" y="696"/>
                      <a:pt x="1" y="869"/>
                      <a:pt x="105" y="980"/>
                    </a:cubicBezTo>
                    <a:lnTo>
                      <a:pt x="2283" y="3471"/>
                    </a:lnTo>
                    <a:cubicBezTo>
                      <a:pt x="2456" y="3662"/>
                      <a:pt x="2696" y="3760"/>
                      <a:pt x="2936" y="3760"/>
                    </a:cubicBezTo>
                    <a:cubicBezTo>
                      <a:pt x="3156" y="3760"/>
                      <a:pt x="3376" y="3678"/>
                      <a:pt x="3545" y="3512"/>
                    </a:cubicBezTo>
                    <a:cubicBezTo>
                      <a:pt x="3892" y="3158"/>
                      <a:pt x="3878" y="2583"/>
                      <a:pt x="3503" y="2250"/>
                    </a:cubicBezTo>
                    <a:lnTo>
                      <a:pt x="1013" y="72"/>
                    </a:lnTo>
                    <a:cubicBezTo>
                      <a:pt x="956" y="25"/>
                      <a:pt x="888" y="1"/>
                      <a:pt x="82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6" name="Google Shape;6283;p82">
                <a:extLst>
                  <a:ext uri="{FF2B5EF4-FFF2-40B4-BE49-F238E27FC236}">
                    <a16:creationId xmlns:a16="http://schemas.microsoft.com/office/drawing/2014/main" id="{41307349-C3E5-113F-0DE2-A36AE219DFA2}"/>
                  </a:ext>
                </a:extLst>
              </p:cNvPr>
              <p:cNvSpPr/>
              <p:nvPr/>
            </p:nvSpPr>
            <p:spPr>
              <a:xfrm>
                <a:off x="4363474" y="2993826"/>
                <a:ext cx="98259" cy="92059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3504" extrusionOk="0">
                    <a:moveTo>
                      <a:pt x="438" y="0"/>
                    </a:moveTo>
                    <a:lnTo>
                      <a:pt x="112" y="333"/>
                    </a:lnTo>
                    <a:cubicBezTo>
                      <a:pt x="1" y="437"/>
                      <a:pt x="1" y="610"/>
                      <a:pt x="98" y="721"/>
                    </a:cubicBezTo>
                    <a:lnTo>
                      <a:pt x="2276" y="3212"/>
                    </a:lnTo>
                    <a:cubicBezTo>
                      <a:pt x="2449" y="3406"/>
                      <a:pt x="2687" y="3503"/>
                      <a:pt x="2926" y="3503"/>
                    </a:cubicBezTo>
                    <a:cubicBezTo>
                      <a:pt x="3147" y="3503"/>
                      <a:pt x="3368" y="3420"/>
                      <a:pt x="3538" y="3253"/>
                    </a:cubicBezTo>
                    <a:cubicBezTo>
                      <a:pt x="3628" y="3163"/>
                      <a:pt x="3698" y="3052"/>
                      <a:pt x="3739" y="2934"/>
                    </a:cubicBezTo>
                    <a:lnTo>
                      <a:pt x="3739" y="2934"/>
                    </a:lnTo>
                    <a:cubicBezTo>
                      <a:pt x="3645" y="2967"/>
                      <a:pt x="3547" y="2984"/>
                      <a:pt x="3450" y="2984"/>
                    </a:cubicBezTo>
                    <a:cubicBezTo>
                      <a:pt x="3205" y="2984"/>
                      <a:pt x="2965" y="2880"/>
                      <a:pt x="2796" y="2691"/>
                    </a:cubicBezTo>
                    <a:lnTo>
                      <a:pt x="438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7" name="Google Shape;6284;p82">
                <a:extLst>
                  <a:ext uri="{FF2B5EF4-FFF2-40B4-BE49-F238E27FC236}">
                    <a16:creationId xmlns:a16="http://schemas.microsoft.com/office/drawing/2014/main" id="{C7631822-7D5B-D4C8-E521-B6B343FC8665}"/>
                  </a:ext>
                </a:extLst>
              </p:cNvPr>
              <p:cNvSpPr/>
              <p:nvPr/>
            </p:nvSpPr>
            <p:spPr>
              <a:xfrm>
                <a:off x="4179067" y="2811495"/>
                <a:ext cx="215408" cy="196282"/>
              </a:xfrm>
              <a:custGeom>
                <a:avLst/>
                <a:gdLst/>
                <a:ahLst/>
                <a:cxnLst/>
                <a:rect l="l" t="t" r="r" b="b"/>
                <a:pathLst>
                  <a:path w="8199" h="7471" extrusionOk="0">
                    <a:moveTo>
                      <a:pt x="4097" y="0"/>
                    </a:moveTo>
                    <a:cubicBezTo>
                      <a:pt x="3141" y="0"/>
                      <a:pt x="2185" y="365"/>
                      <a:pt x="1457" y="1093"/>
                    </a:cubicBezTo>
                    <a:cubicBezTo>
                      <a:pt x="0" y="2549"/>
                      <a:pt x="0" y="4922"/>
                      <a:pt x="1457" y="6378"/>
                    </a:cubicBezTo>
                    <a:cubicBezTo>
                      <a:pt x="2185" y="7107"/>
                      <a:pt x="3141" y="7471"/>
                      <a:pt x="4097" y="7471"/>
                    </a:cubicBezTo>
                    <a:cubicBezTo>
                      <a:pt x="5053" y="7471"/>
                      <a:pt x="6010" y="7107"/>
                      <a:pt x="6742" y="6378"/>
                    </a:cubicBezTo>
                    <a:cubicBezTo>
                      <a:pt x="8199" y="4922"/>
                      <a:pt x="8199" y="2549"/>
                      <a:pt x="6742" y="1093"/>
                    </a:cubicBezTo>
                    <a:cubicBezTo>
                      <a:pt x="6010" y="365"/>
                      <a:pt x="5053" y="0"/>
                      <a:pt x="409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8" name="Google Shape;6285;p82">
                <a:extLst>
                  <a:ext uri="{FF2B5EF4-FFF2-40B4-BE49-F238E27FC236}">
                    <a16:creationId xmlns:a16="http://schemas.microsoft.com/office/drawing/2014/main" id="{D70362A8-D0DB-9578-4F19-93EE860653CD}"/>
                  </a:ext>
                </a:extLst>
              </p:cNvPr>
              <p:cNvSpPr/>
              <p:nvPr/>
            </p:nvSpPr>
            <p:spPr>
              <a:xfrm>
                <a:off x="4204210" y="2834405"/>
                <a:ext cx="165123" cy="150463"/>
              </a:xfrm>
              <a:custGeom>
                <a:avLst/>
                <a:gdLst/>
                <a:ahLst/>
                <a:cxnLst/>
                <a:rect l="l" t="t" r="r" b="b"/>
                <a:pathLst>
                  <a:path w="6285" h="5727" extrusionOk="0">
                    <a:moveTo>
                      <a:pt x="3143" y="1"/>
                    </a:moveTo>
                    <a:cubicBezTo>
                      <a:pt x="2409" y="1"/>
                      <a:pt x="1676" y="280"/>
                      <a:pt x="1117" y="838"/>
                    </a:cubicBezTo>
                    <a:cubicBezTo>
                      <a:pt x="0" y="1955"/>
                      <a:pt x="0" y="3772"/>
                      <a:pt x="1117" y="4889"/>
                    </a:cubicBezTo>
                    <a:cubicBezTo>
                      <a:pt x="1676" y="5447"/>
                      <a:pt x="2409" y="5726"/>
                      <a:pt x="3143" y="5726"/>
                    </a:cubicBezTo>
                    <a:cubicBezTo>
                      <a:pt x="3876" y="5726"/>
                      <a:pt x="4610" y="5447"/>
                      <a:pt x="5168" y="4889"/>
                    </a:cubicBezTo>
                    <a:cubicBezTo>
                      <a:pt x="6285" y="3772"/>
                      <a:pt x="6285" y="1955"/>
                      <a:pt x="5168" y="838"/>
                    </a:cubicBezTo>
                    <a:cubicBezTo>
                      <a:pt x="4610" y="280"/>
                      <a:pt x="3876" y="1"/>
                      <a:pt x="314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9" name="Google Shape;6286;p82">
                <a:extLst>
                  <a:ext uri="{FF2B5EF4-FFF2-40B4-BE49-F238E27FC236}">
                    <a16:creationId xmlns:a16="http://schemas.microsoft.com/office/drawing/2014/main" id="{A8BE6DE8-39E9-04E7-FC35-78454B7773A2}"/>
                  </a:ext>
                </a:extLst>
              </p:cNvPr>
              <p:cNvSpPr/>
              <p:nvPr/>
            </p:nvSpPr>
            <p:spPr>
              <a:xfrm>
                <a:off x="4204210" y="2850037"/>
                <a:ext cx="142160" cy="133175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5069" extrusionOk="0">
                    <a:moveTo>
                      <a:pt x="1388" y="0"/>
                    </a:moveTo>
                    <a:lnTo>
                      <a:pt x="1388" y="0"/>
                    </a:lnTo>
                    <a:cubicBezTo>
                      <a:pt x="1291" y="77"/>
                      <a:pt x="1200" y="153"/>
                      <a:pt x="1117" y="243"/>
                    </a:cubicBezTo>
                    <a:cubicBezTo>
                      <a:pt x="0" y="1422"/>
                      <a:pt x="84" y="3288"/>
                      <a:pt x="1304" y="4356"/>
                    </a:cubicBezTo>
                    <a:cubicBezTo>
                      <a:pt x="1848" y="4835"/>
                      <a:pt x="2522" y="5068"/>
                      <a:pt x="3193" y="5068"/>
                    </a:cubicBezTo>
                    <a:cubicBezTo>
                      <a:pt x="4021" y="5068"/>
                      <a:pt x="4844" y="4713"/>
                      <a:pt x="5411" y="4023"/>
                    </a:cubicBezTo>
                    <a:lnTo>
                      <a:pt x="5411" y="4023"/>
                    </a:lnTo>
                    <a:cubicBezTo>
                      <a:pt x="4886" y="4437"/>
                      <a:pt x="4259" y="4640"/>
                      <a:pt x="3634" y="4640"/>
                    </a:cubicBezTo>
                    <a:cubicBezTo>
                      <a:pt x="2898" y="4640"/>
                      <a:pt x="2165" y="4357"/>
                      <a:pt x="1610" y="3801"/>
                    </a:cubicBezTo>
                    <a:cubicBezTo>
                      <a:pt x="576" y="2775"/>
                      <a:pt x="486" y="1138"/>
                      <a:pt x="1388" y="0"/>
                    </a:cubicBezTo>
                    <a:close/>
                  </a:path>
                </a:pathLst>
              </a:custGeom>
              <a:solidFill>
                <a:srgbClr val="B3C3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0" name="Google Shape;6287;p82">
                <a:extLst>
                  <a:ext uri="{FF2B5EF4-FFF2-40B4-BE49-F238E27FC236}">
                    <a16:creationId xmlns:a16="http://schemas.microsoft.com/office/drawing/2014/main" id="{F589869A-7419-93DF-A911-E9ACFBA8BCBA}"/>
                  </a:ext>
                </a:extLst>
              </p:cNvPr>
              <p:cNvSpPr/>
              <p:nvPr/>
            </p:nvSpPr>
            <p:spPr>
              <a:xfrm>
                <a:off x="4246666" y="2855186"/>
                <a:ext cx="81103" cy="22883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871" extrusionOk="0">
                    <a:moveTo>
                      <a:pt x="1524" y="0"/>
                    </a:moveTo>
                    <a:cubicBezTo>
                      <a:pt x="994" y="0"/>
                      <a:pt x="465" y="203"/>
                      <a:pt x="63" y="609"/>
                    </a:cubicBezTo>
                    <a:cubicBezTo>
                      <a:pt x="1" y="671"/>
                      <a:pt x="1" y="762"/>
                      <a:pt x="63" y="824"/>
                    </a:cubicBezTo>
                    <a:cubicBezTo>
                      <a:pt x="91" y="855"/>
                      <a:pt x="129" y="871"/>
                      <a:pt x="168" y="871"/>
                    </a:cubicBezTo>
                    <a:cubicBezTo>
                      <a:pt x="207" y="871"/>
                      <a:pt x="247" y="855"/>
                      <a:pt x="278" y="824"/>
                    </a:cubicBezTo>
                    <a:cubicBezTo>
                      <a:pt x="621" y="481"/>
                      <a:pt x="1072" y="309"/>
                      <a:pt x="1523" y="309"/>
                    </a:cubicBezTo>
                    <a:cubicBezTo>
                      <a:pt x="1974" y="309"/>
                      <a:pt x="2425" y="481"/>
                      <a:pt x="2768" y="824"/>
                    </a:cubicBezTo>
                    <a:cubicBezTo>
                      <a:pt x="2801" y="854"/>
                      <a:pt x="2838" y="867"/>
                      <a:pt x="2872" y="867"/>
                    </a:cubicBezTo>
                    <a:cubicBezTo>
                      <a:pt x="2989" y="867"/>
                      <a:pt x="3086" y="721"/>
                      <a:pt x="2990" y="609"/>
                    </a:cubicBezTo>
                    <a:cubicBezTo>
                      <a:pt x="2584" y="203"/>
                      <a:pt x="2054" y="0"/>
                      <a:pt x="1524" y="0"/>
                    </a:cubicBezTo>
                    <a:close/>
                  </a:path>
                </a:pathLst>
              </a:custGeom>
              <a:solidFill>
                <a:srgbClr val="F7F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1" name="Google Shape;6288;p82">
                <a:extLst>
                  <a:ext uri="{FF2B5EF4-FFF2-40B4-BE49-F238E27FC236}">
                    <a16:creationId xmlns:a16="http://schemas.microsoft.com/office/drawing/2014/main" id="{E8FCCFC9-FAD6-3781-A9DB-0329CDD1BBC2}"/>
                  </a:ext>
                </a:extLst>
              </p:cNvPr>
              <p:cNvSpPr/>
              <p:nvPr/>
            </p:nvSpPr>
            <p:spPr>
              <a:xfrm>
                <a:off x="4363290" y="2987022"/>
                <a:ext cx="41589" cy="40722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550" extrusionOk="0">
                    <a:moveTo>
                      <a:pt x="821" y="1"/>
                    </a:moveTo>
                    <a:cubicBezTo>
                      <a:pt x="749" y="1"/>
                      <a:pt x="679" y="28"/>
                      <a:pt x="625" y="86"/>
                    </a:cubicBezTo>
                    <a:lnTo>
                      <a:pt x="119" y="592"/>
                    </a:lnTo>
                    <a:cubicBezTo>
                      <a:pt x="8" y="696"/>
                      <a:pt x="1" y="863"/>
                      <a:pt x="105" y="980"/>
                    </a:cubicBezTo>
                    <a:lnTo>
                      <a:pt x="597" y="1549"/>
                    </a:lnTo>
                    <a:lnTo>
                      <a:pt x="1582" y="564"/>
                    </a:lnTo>
                    <a:lnTo>
                      <a:pt x="1013" y="72"/>
                    </a:lnTo>
                    <a:cubicBezTo>
                      <a:pt x="956" y="25"/>
                      <a:pt x="888" y="1"/>
                      <a:pt x="821" y="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2" name="Google Shape;6289;p82">
                <a:extLst>
                  <a:ext uri="{FF2B5EF4-FFF2-40B4-BE49-F238E27FC236}">
                    <a16:creationId xmlns:a16="http://schemas.microsoft.com/office/drawing/2014/main" id="{67111E75-6A99-DE5C-4932-B58A1A94B329}"/>
                  </a:ext>
                </a:extLst>
              </p:cNvPr>
              <p:cNvSpPr/>
              <p:nvPr/>
            </p:nvSpPr>
            <p:spPr>
              <a:xfrm>
                <a:off x="4363474" y="2993826"/>
                <a:ext cx="29189" cy="33918"/>
              </a:xfrm>
              <a:custGeom>
                <a:avLst/>
                <a:gdLst/>
                <a:ahLst/>
                <a:cxnLst/>
                <a:rect l="l" t="t" r="r" b="b"/>
                <a:pathLst>
                  <a:path w="1111" h="1291" extrusionOk="0">
                    <a:moveTo>
                      <a:pt x="438" y="0"/>
                    </a:moveTo>
                    <a:lnTo>
                      <a:pt x="112" y="326"/>
                    </a:lnTo>
                    <a:cubicBezTo>
                      <a:pt x="1" y="437"/>
                      <a:pt x="1" y="604"/>
                      <a:pt x="98" y="721"/>
                    </a:cubicBezTo>
                    <a:lnTo>
                      <a:pt x="590" y="1290"/>
                    </a:lnTo>
                    <a:lnTo>
                      <a:pt x="1110" y="770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C9D5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101" name="Google Shape;817;p37">
            <a:extLst>
              <a:ext uri="{FF2B5EF4-FFF2-40B4-BE49-F238E27FC236}">
                <a16:creationId xmlns:a16="http://schemas.microsoft.com/office/drawing/2014/main" id="{0F9B0D39-A360-FC74-873A-A317188A4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7525" y="3312656"/>
            <a:ext cx="8122487" cy="5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dirty="0"/>
              <a:t>PERANCANGAN DAN IMPLEMENTASI APLIKASI MOBILE IDENTIFIKASI AUTISM SPECTRUM DISORDER (ASD) BERBASIS CONVOLUTIONAL NEURAL NETWORK (CNN)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1068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3"/>
          <p:cNvSpPr txBox="1">
            <a:spLocks noGrp="1"/>
          </p:cNvSpPr>
          <p:nvPr>
            <p:ph type="subTitle" idx="1"/>
          </p:nvPr>
        </p:nvSpPr>
        <p:spPr>
          <a:xfrm>
            <a:off x="4083025" y="1392075"/>
            <a:ext cx="4705375" cy="28714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indent="457200" algn="just">
              <a:lnSpc>
                <a:spcPct val="150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Adapun </a:t>
            </a:r>
            <a:r>
              <a:rPr lang="en-US" sz="12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ruang</a:t>
            </a:r>
            <a:r>
              <a:rPr lang="en-US" sz="12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lingkup</a:t>
            </a:r>
            <a:r>
              <a:rPr lang="en-US" sz="12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penelitian ini </a:t>
            </a:r>
            <a:r>
              <a:rPr lang="en-US" sz="1200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2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628650" indent="-17145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aplikasi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dapat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mengidentifikasi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penderita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ASD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asynchronous</a:t>
            </a:r>
          </a:p>
          <a:p>
            <a:pPr marL="628650" indent="-171450" algn="l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b="1" i="1" dirty="0"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indent="-17145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membangun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Deep Learning model untuk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klasifikasi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penderita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ASD</a:t>
            </a:r>
          </a:p>
          <a:p>
            <a:pPr marL="628650" indent="-171450" algn="l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b="1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indent="-17145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membuat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arsitektur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untuk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memungkinkan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model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Deep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Learning</a:t>
            </a:r>
            <a:r>
              <a:rPr lang="en-US" sz="1400" b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pada aplikasi </a:t>
            </a:r>
            <a:r>
              <a:rPr lang="en-US" sz="1400" b="1" i="1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mobile</a:t>
            </a:r>
            <a:r>
              <a:rPr lang="en-US" sz="1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sz="14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89" name="Google Shape;1389;p53"/>
          <p:cNvGrpSpPr/>
          <p:nvPr/>
        </p:nvGrpSpPr>
        <p:grpSpPr>
          <a:xfrm flipH="1">
            <a:off x="715096" y="1167458"/>
            <a:ext cx="3067171" cy="2808618"/>
            <a:chOff x="4130575" y="1320750"/>
            <a:chExt cx="3355400" cy="3072550"/>
          </a:xfrm>
        </p:grpSpPr>
        <p:sp>
          <p:nvSpPr>
            <p:cNvPr id="1390" name="Google Shape;1390;p53"/>
            <p:cNvSpPr/>
            <p:nvPr/>
          </p:nvSpPr>
          <p:spPr>
            <a:xfrm>
              <a:off x="4130575" y="4389200"/>
              <a:ext cx="3041925" cy="4100"/>
            </a:xfrm>
            <a:custGeom>
              <a:avLst/>
              <a:gdLst/>
              <a:ahLst/>
              <a:cxnLst/>
              <a:rect l="l" t="t" r="r" b="b"/>
              <a:pathLst>
                <a:path w="121677" h="164" extrusionOk="0">
                  <a:moveTo>
                    <a:pt x="60842" y="1"/>
                  </a:moveTo>
                  <a:cubicBezTo>
                    <a:pt x="27235" y="1"/>
                    <a:pt x="1" y="37"/>
                    <a:pt x="1" y="83"/>
                  </a:cubicBezTo>
                  <a:cubicBezTo>
                    <a:pt x="1" y="128"/>
                    <a:pt x="27246" y="164"/>
                    <a:pt x="60842" y="164"/>
                  </a:cubicBezTo>
                  <a:cubicBezTo>
                    <a:pt x="94437" y="164"/>
                    <a:pt x="121676" y="128"/>
                    <a:pt x="121676" y="83"/>
                  </a:cubicBezTo>
                  <a:cubicBezTo>
                    <a:pt x="121676" y="37"/>
                    <a:pt x="94448" y="1"/>
                    <a:pt x="60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3"/>
            <p:cNvSpPr/>
            <p:nvPr/>
          </p:nvSpPr>
          <p:spPr>
            <a:xfrm>
              <a:off x="4227600" y="2680250"/>
              <a:ext cx="893750" cy="1159225"/>
            </a:xfrm>
            <a:custGeom>
              <a:avLst/>
              <a:gdLst/>
              <a:ahLst/>
              <a:cxnLst/>
              <a:rect l="l" t="t" r="r" b="b"/>
              <a:pathLst>
                <a:path w="35750" h="46369" extrusionOk="0">
                  <a:moveTo>
                    <a:pt x="35154" y="1"/>
                  </a:moveTo>
                  <a:lnTo>
                    <a:pt x="32763" y="950"/>
                  </a:lnTo>
                  <a:cubicBezTo>
                    <a:pt x="29797" y="2129"/>
                    <a:pt x="27935" y="4051"/>
                    <a:pt x="25997" y="6587"/>
                  </a:cubicBezTo>
                  <a:cubicBezTo>
                    <a:pt x="22487" y="11178"/>
                    <a:pt x="2020" y="33662"/>
                    <a:pt x="1954" y="34142"/>
                  </a:cubicBezTo>
                  <a:cubicBezTo>
                    <a:pt x="1" y="40449"/>
                    <a:pt x="6255" y="46369"/>
                    <a:pt x="12787" y="46369"/>
                  </a:cubicBezTo>
                  <a:cubicBezTo>
                    <a:pt x="15030" y="46369"/>
                    <a:pt x="17307" y="45671"/>
                    <a:pt x="19294" y="44051"/>
                  </a:cubicBezTo>
                  <a:cubicBezTo>
                    <a:pt x="23319" y="40773"/>
                    <a:pt x="35750" y="24013"/>
                    <a:pt x="35750" y="24013"/>
                  </a:cubicBezTo>
                  <a:lnTo>
                    <a:pt x="351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3"/>
            <p:cNvSpPr/>
            <p:nvPr/>
          </p:nvSpPr>
          <p:spPr>
            <a:xfrm>
              <a:off x="6233725" y="2606475"/>
              <a:ext cx="1047075" cy="1172150"/>
            </a:xfrm>
            <a:custGeom>
              <a:avLst/>
              <a:gdLst/>
              <a:ahLst/>
              <a:cxnLst/>
              <a:rect l="l" t="t" r="r" b="b"/>
              <a:pathLst>
                <a:path w="41883" h="46886" extrusionOk="0">
                  <a:moveTo>
                    <a:pt x="1234" y="1"/>
                  </a:moveTo>
                  <a:lnTo>
                    <a:pt x="1" y="383"/>
                  </a:lnTo>
                  <a:cubicBezTo>
                    <a:pt x="652" y="3702"/>
                    <a:pt x="4715" y="24457"/>
                    <a:pt x="4715" y="24934"/>
                  </a:cubicBezTo>
                  <a:cubicBezTo>
                    <a:pt x="4715" y="25452"/>
                    <a:pt x="38075" y="46885"/>
                    <a:pt x="38075" y="46885"/>
                  </a:cubicBezTo>
                  <a:lnTo>
                    <a:pt x="41883" y="31954"/>
                  </a:lnTo>
                  <a:cubicBezTo>
                    <a:pt x="41883" y="31954"/>
                    <a:pt x="13703" y="5401"/>
                    <a:pt x="11283" y="3327"/>
                  </a:cubicBezTo>
                  <a:cubicBezTo>
                    <a:pt x="8863" y="1253"/>
                    <a:pt x="1234" y="1"/>
                    <a:pt x="1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3"/>
            <p:cNvSpPr/>
            <p:nvPr/>
          </p:nvSpPr>
          <p:spPr>
            <a:xfrm>
              <a:off x="4948875" y="2456350"/>
              <a:ext cx="1550525" cy="1932675"/>
            </a:xfrm>
            <a:custGeom>
              <a:avLst/>
              <a:gdLst/>
              <a:ahLst/>
              <a:cxnLst/>
              <a:rect l="l" t="t" r="r" b="b"/>
              <a:pathLst>
                <a:path w="62021" h="77307" extrusionOk="0">
                  <a:moveTo>
                    <a:pt x="23835" y="0"/>
                  </a:moveTo>
                  <a:lnTo>
                    <a:pt x="19477" y="5603"/>
                  </a:lnTo>
                  <a:lnTo>
                    <a:pt x="6039" y="9169"/>
                  </a:lnTo>
                  <a:lnTo>
                    <a:pt x="2599" y="33953"/>
                  </a:lnTo>
                  <a:lnTo>
                    <a:pt x="4951" y="61355"/>
                  </a:lnTo>
                  <a:lnTo>
                    <a:pt x="0" y="77307"/>
                  </a:lnTo>
                  <a:lnTo>
                    <a:pt x="62021" y="77307"/>
                  </a:lnTo>
                  <a:lnTo>
                    <a:pt x="58453" y="65962"/>
                  </a:lnTo>
                  <a:lnTo>
                    <a:pt x="59340" y="7741"/>
                  </a:lnTo>
                  <a:lnTo>
                    <a:pt x="47473" y="4473"/>
                  </a:lnTo>
                  <a:lnTo>
                    <a:pt x="44077" y="637"/>
                  </a:lnTo>
                  <a:lnTo>
                    <a:pt x="23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3"/>
            <p:cNvSpPr/>
            <p:nvPr/>
          </p:nvSpPr>
          <p:spPr>
            <a:xfrm>
              <a:off x="5258425" y="1320750"/>
              <a:ext cx="1052225" cy="922050"/>
            </a:xfrm>
            <a:custGeom>
              <a:avLst/>
              <a:gdLst/>
              <a:ahLst/>
              <a:cxnLst/>
              <a:rect l="l" t="t" r="r" b="b"/>
              <a:pathLst>
                <a:path w="42089" h="36882" extrusionOk="0">
                  <a:moveTo>
                    <a:pt x="19219" y="1"/>
                  </a:moveTo>
                  <a:cubicBezTo>
                    <a:pt x="15717" y="1"/>
                    <a:pt x="14161" y="759"/>
                    <a:pt x="11527" y="1470"/>
                  </a:cubicBezTo>
                  <a:cubicBezTo>
                    <a:pt x="8790" y="2208"/>
                    <a:pt x="6321" y="3676"/>
                    <a:pt x="4689" y="5993"/>
                  </a:cubicBezTo>
                  <a:cubicBezTo>
                    <a:pt x="2750" y="8745"/>
                    <a:pt x="1121" y="11826"/>
                    <a:pt x="754" y="15173"/>
                  </a:cubicBezTo>
                  <a:cubicBezTo>
                    <a:pt x="378" y="18611"/>
                    <a:pt x="1" y="22072"/>
                    <a:pt x="261" y="25520"/>
                  </a:cubicBezTo>
                  <a:cubicBezTo>
                    <a:pt x="519" y="28967"/>
                    <a:pt x="1457" y="32441"/>
                    <a:pt x="3486" y="35239"/>
                  </a:cubicBezTo>
                  <a:lnTo>
                    <a:pt x="12260" y="36764"/>
                  </a:lnTo>
                  <a:cubicBezTo>
                    <a:pt x="13992" y="36823"/>
                    <a:pt x="15733" y="36881"/>
                    <a:pt x="17470" y="36881"/>
                  </a:cubicBezTo>
                  <a:cubicBezTo>
                    <a:pt x="20594" y="36881"/>
                    <a:pt x="23707" y="36693"/>
                    <a:pt x="26740" y="35983"/>
                  </a:cubicBezTo>
                  <a:cubicBezTo>
                    <a:pt x="31461" y="34877"/>
                    <a:pt x="36049" y="32338"/>
                    <a:pt x="38575" y="28201"/>
                  </a:cubicBezTo>
                  <a:cubicBezTo>
                    <a:pt x="42089" y="22452"/>
                    <a:pt x="40630" y="13545"/>
                    <a:pt x="36364" y="8331"/>
                  </a:cubicBezTo>
                  <a:cubicBezTo>
                    <a:pt x="32099" y="3118"/>
                    <a:pt x="26370" y="116"/>
                    <a:pt x="19636" y="4"/>
                  </a:cubicBezTo>
                  <a:cubicBezTo>
                    <a:pt x="19494" y="2"/>
                    <a:pt x="19355" y="1"/>
                    <a:pt x="19219" y="1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3"/>
            <p:cNvSpPr/>
            <p:nvPr/>
          </p:nvSpPr>
          <p:spPr>
            <a:xfrm>
              <a:off x="5223325" y="2124750"/>
              <a:ext cx="189100" cy="227950"/>
            </a:xfrm>
            <a:custGeom>
              <a:avLst/>
              <a:gdLst/>
              <a:ahLst/>
              <a:cxnLst/>
              <a:rect l="l" t="t" r="r" b="b"/>
              <a:pathLst>
                <a:path w="7564" h="9118" extrusionOk="0">
                  <a:moveTo>
                    <a:pt x="4594" y="1"/>
                  </a:moveTo>
                  <a:cubicBezTo>
                    <a:pt x="4151" y="1"/>
                    <a:pt x="3540" y="91"/>
                    <a:pt x="2861" y="387"/>
                  </a:cubicBezTo>
                  <a:cubicBezTo>
                    <a:pt x="2122" y="721"/>
                    <a:pt x="1293" y="1324"/>
                    <a:pt x="737" y="2282"/>
                  </a:cubicBezTo>
                  <a:cubicBezTo>
                    <a:pt x="168" y="3231"/>
                    <a:pt x="0" y="4520"/>
                    <a:pt x="329" y="5742"/>
                  </a:cubicBezTo>
                  <a:cubicBezTo>
                    <a:pt x="661" y="6963"/>
                    <a:pt x="1456" y="7993"/>
                    <a:pt x="2425" y="8526"/>
                  </a:cubicBezTo>
                  <a:cubicBezTo>
                    <a:pt x="3199" y="8964"/>
                    <a:pt x="4008" y="9117"/>
                    <a:pt x="4715" y="9117"/>
                  </a:cubicBezTo>
                  <a:cubicBezTo>
                    <a:pt x="4888" y="9117"/>
                    <a:pt x="5055" y="9108"/>
                    <a:pt x="5214" y="9091"/>
                  </a:cubicBezTo>
                  <a:cubicBezTo>
                    <a:pt x="6029" y="8996"/>
                    <a:pt x="6644" y="8725"/>
                    <a:pt x="7022" y="8481"/>
                  </a:cubicBezTo>
                  <a:cubicBezTo>
                    <a:pt x="7402" y="8236"/>
                    <a:pt x="7563" y="8040"/>
                    <a:pt x="7545" y="8021"/>
                  </a:cubicBezTo>
                  <a:cubicBezTo>
                    <a:pt x="7542" y="8015"/>
                    <a:pt x="7537" y="8012"/>
                    <a:pt x="7528" y="8012"/>
                  </a:cubicBezTo>
                  <a:cubicBezTo>
                    <a:pt x="7400" y="8012"/>
                    <a:pt x="6624" y="8638"/>
                    <a:pt x="5185" y="8721"/>
                  </a:cubicBezTo>
                  <a:cubicBezTo>
                    <a:pt x="5117" y="8724"/>
                    <a:pt x="5047" y="8726"/>
                    <a:pt x="4976" y="8726"/>
                  </a:cubicBezTo>
                  <a:cubicBezTo>
                    <a:pt x="4268" y="8726"/>
                    <a:pt x="3435" y="8570"/>
                    <a:pt x="2670" y="8109"/>
                  </a:cubicBezTo>
                  <a:cubicBezTo>
                    <a:pt x="1824" y="7618"/>
                    <a:pt x="1134" y="6700"/>
                    <a:pt x="834" y="5606"/>
                  </a:cubicBezTo>
                  <a:cubicBezTo>
                    <a:pt x="541" y="4509"/>
                    <a:pt x="676" y="3369"/>
                    <a:pt x="1157" y="2518"/>
                  </a:cubicBezTo>
                  <a:cubicBezTo>
                    <a:pt x="1630" y="1655"/>
                    <a:pt x="2357" y="1069"/>
                    <a:pt x="3022" y="721"/>
                  </a:cubicBezTo>
                  <a:cubicBezTo>
                    <a:pt x="4392" y="25"/>
                    <a:pt x="5420" y="242"/>
                    <a:pt x="5414" y="137"/>
                  </a:cubicBezTo>
                  <a:cubicBezTo>
                    <a:pt x="5418" y="110"/>
                    <a:pt x="5182" y="22"/>
                    <a:pt x="4729" y="3"/>
                  </a:cubicBezTo>
                  <a:cubicBezTo>
                    <a:pt x="4686" y="2"/>
                    <a:pt x="4641" y="1"/>
                    <a:pt x="4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3"/>
            <p:cNvSpPr/>
            <p:nvPr/>
          </p:nvSpPr>
          <p:spPr>
            <a:xfrm>
              <a:off x="6044950" y="2025525"/>
              <a:ext cx="341625" cy="346350"/>
            </a:xfrm>
            <a:custGeom>
              <a:avLst/>
              <a:gdLst/>
              <a:ahLst/>
              <a:cxnLst/>
              <a:rect l="l" t="t" r="r" b="b"/>
              <a:pathLst>
                <a:path w="13665" h="13854" extrusionOk="0">
                  <a:moveTo>
                    <a:pt x="7925" y="0"/>
                  </a:moveTo>
                  <a:cubicBezTo>
                    <a:pt x="6806" y="0"/>
                    <a:pt x="5700" y="375"/>
                    <a:pt x="4899" y="1153"/>
                  </a:cubicBezTo>
                  <a:lnTo>
                    <a:pt x="3520" y="2796"/>
                  </a:lnTo>
                  <a:cubicBezTo>
                    <a:pt x="1359" y="3717"/>
                    <a:pt x="0" y="6175"/>
                    <a:pt x="262" y="8509"/>
                  </a:cubicBezTo>
                  <a:cubicBezTo>
                    <a:pt x="523" y="10843"/>
                    <a:pt x="2318" y="12901"/>
                    <a:pt x="4565" y="13585"/>
                  </a:cubicBezTo>
                  <a:cubicBezTo>
                    <a:pt x="5159" y="13767"/>
                    <a:pt x="5777" y="13854"/>
                    <a:pt x="6396" y="13854"/>
                  </a:cubicBezTo>
                  <a:cubicBezTo>
                    <a:pt x="8115" y="13854"/>
                    <a:pt x="9842" y="13183"/>
                    <a:pt x="11106" y="12006"/>
                  </a:cubicBezTo>
                  <a:cubicBezTo>
                    <a:pt x="12824" y="10404"/>
                    <a:pt x="13664" y="7946"/>
                    <a:pt x="13408" y="5612"/>
                  </a:cubicBezTo>
                  <a:cubicBezTo>
                    <a:pt x="13190" y="3632"/>
                    <a:pt x="12152" y="1688"/>
                    <a:pt x="10437" y="674"/>
                  </a:cubicBezTo>
                  <a:cubicBezTo>
                    <a:pt x="9685" y="230"/>
                    <a:pt x="8801" y="0"/>
                    <a:pt x="7925" y="0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3"/>
            <p:cNvSpPr/>
            <p:nvPr/>
          </p:nvSpPr>
          <p:spPr>
            <a:xfrm>
              <a:off x="6167000" y="2080150"/>
              <a:ext cx="189225" cy="233675"/>
            </a:xfrm>
            <a:custGeom>
              <a:avLst/>
              <a:gdLst/>
              <a:ahLst/>
              <a:cxnLst/>
              <a:rect l="l" t="t" r="r" b="b"/>
              <a:pathLst>
                <a:path w="7569" h="9347" extrusionOk="0">
                  <a:moveTo>
                    <a:pt x="64" y="0"/>
                  </a:moveTo>
                  <a:cubicBezTo>
                    <a:pt x="37" y="0"/>
                    <a:pt x="23" y="4"/>
                    <a:pt x="21" y="9"/>
                  </a:cubicBezTo>
                  <a:cubicBezTo>
                    <a:pt x="0" y="82"/>
                    <a:pt x="706" y="282"/>
                    <a:pt x="1734" y="835"/>
                  </a:cubicBezTo>
                  <a:cubicBezTo>
                    <a:pt x="2763" y="1371"/>
                    <a:pt x="4109" y="2297"/>
                    <a:pt x="5251" y="3654"/>
                  </a:cubicBezTo>
                  <a:cubicBezTo>
                    <a:pt x="6369" y="5003"/>
                    <a:pt x="7185" y="6475"/>
                    <a:pt x="7259" y="7597"/>
                  </a:cubicBezTo>
                  <a:cubicBezTo>
                    <a:pt x="7331" y="8752"/>
                    <a:pt x="6723" y="9314"/>
                    <a:pt x="6787" y="9344"/>
                  </a:cubicBezTo>
                  <a:cubicBezTo>
                    <a:pt x="6788" y="9345"/>
                    <a:pt x="6790" y="9346"/>
                    <a:pt x="6793" y="9346"/>
                  </a:cubicBezTo>
                  <a:cubicBezTo>
                    <a:pt x="6829" y="9346"/>
                    <a:pt x="6986" y="9242"/>
                    <a:pt x="7170" y="8979"/>
                  </a:cubicBezTo>
                  <a:cubicBezTo>
                    <a:pt x="7364" y="8698"/>
                    <a:pt x="7565" y="8212"/>
                    <a:pt x="7563" y="7587"/>
                  </a:cubicBezTo>
                  <a:cubicBezTo>
                    <a:pt x="7568" y="6964"/>
                    <a:pt x="7351" y="6243"/>
                    <a:pt x="6997" y="5533"/>
                  </a:cubicBezTo>
                  <a:cubicBezTo>
                    <a:pt x="6650" y="4817"/>
                    <a:pt x="6173" y="4074"/>
                    <a:pt x="5580" y="3375"/>
                  </a:cubicBezTo>
                  <a:cubicBezTo>
                    <a:pt x="4392" y="1963"/>
                    <a:pt x="2961" y="1041"/>
                    <a:pt x="1869" y="560"/>
                  </a:cubicBezTo>
                  <a:cubicBezTo>
                    <a:pt x="922" y="132"/>
                    <a:pt x="238" y="0"/>
                    <a:pt x="64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3"/>
            <p:cNvSpPr/>
            <p:nvPr/>
          </p:nvSpPr>
          <p:spPr>
            <a:xfrm>
              <a:off x="6155300" y="2102500"/>
              <a:ext cx="87425" cy="276025"/>
            </a:xfrm>
            <a:custGeom>
              <a:avLst/>
              <a:gdLst/>
              <a:ahLst/>
              <a:cxnLst/>
              <a:rect l="l" t="t" r="r" b="b"/>
              <a:pathLst>
                <a:path w="3497" h="11041" extrusionOk="0">
                  <a:moveTo>
                    <a:pt x="126" y="0"/>
                  </a:moveTo>
                  <a:cubicBezTo>
                    <a:pt x="124" y="0"/>
                    <a:pt x="122" y="1"/>
                    <a:pt x="121" y="2"/>
                  </a:cubicBezTo>
                  <a:cubicBezTo>
                    <a:pt x="1" y="79"/>
                    <a:pt x="1820" y="2099"/>
                    <a:pt x="2618" y="5246"/>
                  </a:cubicBezTo>
                  <a:cubicBezTo>
                    <a:pt x="3463" y="8379"/>
                    <a:pt x="2866" y="11032"/>
                    <a:pt x="3009" y="11041"/>
                  </a:cubicBezTo>
                  <a:cubicBezTo>
                    <a:pt x="3010" y="11041"/>
                    <a:pt x="3010" y="11041"/>
                    <a:pt x="3011" y="11041"/>
                  </a:cubicBezTo>
                  <a:cubicBezTo>
                    <a:pt x="3059" y="11041"/>
                    <a:pt x="3274" y="10404"/>
                    <a:pt x="3383" y="9337"/>
                  </a:cubicBezTo>
                  <a:cubicBezTo>
                    <a:pt x="3496" y="8263"/>
                    <a:pt x="3454" y="6744"/>
                    <a:pt x="3036" y="5137"/>
                  </a:cubicBezTo>
                  <a:cubicBezTo>
                    <a:pt x="2613" y="3532"/>
                    <a:pt x="1906" y="2186"/>
                    <a:pt x="1281" y="1305"/>
                  </a:cubicBezTo>
                  <a:cubicBezTo>
                    <a:pt x="677" y="450"/>
                    <a:pt x="190" y="0"/>
                    <a:pt x="126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3"/>
            <p:cNvSpPr/>
            <p:nvPr/>
          </p:nvSpPr>
          <p:spPr>
            <a:xfrm>
              <a:off x="5310700" y="1411325"/>
              <a:ext cx="747750" cy="1847475"/>
            </a:xfrm>
            <a:custGeom>
              <a:avLst/>
              <a:gdLst/>
              <a:ahLst/>
              <a:cxnLst/>
              <a:rect l="l" t="t" r="r" b="b"/>
              <a:pathLst>
                <a:path w="29910" h="73899" extrusionOk="0">
                  <a:moveTo>
                    <a:pt x="14770" y="0"/>
                  </a:moveTo>
                  <a:lnTo>
                    <a:pt x="11714" y="355"/>
                  </a:lnTo>
                  <a:cubicBezTo>
                    <a:pt x="4838" y="380"/>
                    <a:pt x="96" y="7963"/>
                    <a:pt x="52" y="13533"/>
                  </a:cubicBezTo>
                  <a:cubicBezTo>
                    <a:pt x="1" y="19719"/>
                    <a:pt x="183" y="27274"/>
                    <a:pt x="1167" y="31833"/>
                  </a:cubicBezTo>
                  <a:cubicBezTo>
                    <a:pt x="3143" y="40999"/>
                    <a:pt x="10290" y="41791"/>
                    <a:pt x="10298" y="41792"/>
                  </a:cubicBezTo>
                  <a:lnTo>
                    <a:pt x="10298" y="41792"/>
                  </a:lnTo>
                  <a:cubicBezTo>
                    <a:pt x="10297" y="41806"/>
                    <a:pt x="10230" y="44313"/>
                    <a:pt x="10722" y="46809"/>
                  </a:cubicBezTo>
                  <a:lnTo>
                    <a:pt x="19473" y="73898"/>
                  </a:lnTo>
                  <a:lnTo>
                    <a:pt x="29910" y="46957"/>
                  </a:lnTo>
                  <a:lnTo>
                    <a:pt x="29559" y="7790"/>
                  </a:lnTo>
                  <a:lnTo>
                    <a:pt x="29558" y="7790"/>
                  </a:lnTo>
                  <a:cubicBezTo>
                    <a:pt x="29498" y="6099"/>
                    <a:pt x="28156" y="4736"/>
                    <a:pt x="26467" y="4650"/>
                  </a:cubicBezTo>
                  <a:lnTo>
                    <a:pt x="14770" y="0"/>
                  </a:ln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3"/>
            <p:cNvSpPr/>
            <p:nvPr/>
          </p:nvSpPr>
          <p:spPr>
            <a:xfrm>
              <a:off x="5577500" y="2111350"/>
              <a:ext cx="108225" cy="96825"/>
            </a:xfrm>
            <a:custGeom>
              <a:avLst/>
              <a:gdLst/>
              <a:ahLst/>
              <a:cxnLst/>
              <a:rect l="l" t="t" r="r" b="b"/>
              <a:pathLst>
                <a:path w="4329" h="3873" extrusionOk="0">
                  <a:moveTo>
                    <a:pt x="2267" y="1"/>
                  </a:moveTo>
                  <a:cubicBezTo>
                    <a:pt x="1877" y="1"/>
                    <a:pt x="1488" y="115"/>
                    <a:pt x="1154" y="345"/>
                  </a:cubicBezTo>
                  <a:cubicBezTo>
                    <a:pt x="420" y="850"/>
                    <a:pt x="1" y="1888"/>
                    <a:pt x="139" y="2854"/>
                  </a:cubicBezTo>
                  <a:cubicBezTo>
                    <a:pt x="550" y="3420"/>
                    <a:pt x="1180" y="3801"/>
                    <a:pt x="1877" y="3862"/>
                  </a:cubicBezTo>
                  <a:cubicBezTo>
                    <a:pt x="1963" y="3869"/>
                    <a:pt x="2048" y="3873"/>
                    <a:pt x="2134" y="3873"/>
                  </a:cubicBezTo>
                  <a:cubicBezTo>
                    <a:pt x="2157" y="3873"/>
                    <a:pt x="2180" y="3873"/>
                    <a:pt x="2203" y="3872"/>
                  </a:cubicBezTo>
                  <a:cubicBezTo>
                    <a:pt x="2733" y="3859"/>
                    <a:pt x="3271" y="3680"/>
                    <a:pt x="3674" y="3290"/>
                  </a:cubicBezTo>
                  <a:cubicBezTo>
                    <a:pt x="4077" y="2900"/>
                    <a:pt x="4328" y="2283"/>
                    <a:pt x="4249" y="1688"/>
                  </a:cubicBezTo>
                  <a:cubicBezTo>
                    <a:pt x="4185" y="1204"/>
                    <a:pt x="3917" y="776"/>
                    <a:pt x="3573" y="483"/>
                  </a:cubicBezTo>
                  <a:cubicBezTo>
                    <a:pt x="3201" y="164"/>
                    <a:pt x="2734" y="1"/>
                    <a:pt x="2267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3"/>
            <p:cNvSpPr/>
            <p:nvPr/>
          </p:nvSpPr>
          <p:spPr>
            <a:xfrm>
              <a:off x="5425300" y="1879575"/>
              <a:ext cx="60000" cy="56800"/>
            </a:xfrm>
            <a:custGeom>
              <a:avLst/>
              <a:gdLst/>
              <a:ahLst/>
              <a:cxnLst/>
              <a:rect l="l" t="t" r="r" b="b"/>
              <a:pathLst>
                <a:path w="2400" h="2272" extrusionOk="0">
                  <a:moveTo>
                    <a:pt x="1180" y="0"/>
                  </a:moveTo>
                  <a:cubicBezTo>
                    <a:pt x="524" y="0"/>
                    <a:pt x="1" y="510"/>
                    <a:pt x="14" y="1137"/>
                  </a:cubicBezTo>
                  <a:cubicBezTo>
                    <a:pt x="26" y="1765"/>
                    <a:pt x="568" y="2272"/>
                    <a:pt x="1223" y="2272"/>
                  </a:cubicBezTo>
                  <a:cubicBezTo>
                    <a:pt x="1878" y="2270"/>
                    <a:pt x="2399" y="1764"/>
                    <a:pt x="2388" y="1135"/>
                  </a:cubicBezTo>
                  <a:cubicBezTo>
                    <a:pt x="2376" y="507"/>
                    <a:pt x="1833" y="0"/>
                    <a:pt x="1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3"/>
            <p:cNvSpPr/>
            <p:nvPr/>
          </p:nvSpPr>
          <p:spPr>
            <a:xfrm>
              <a:off x="5367000" y="1800975"/>
              <a:ext cx="120300" cy="35000"/>
            </a:xfrm>
            <a:custGeom>
              <a:avLst/>
              <a:gdLst/>
              <a:ahLst/>
              <a:cxnLst/>
              <a:rect l="l" t="t" r="r" b="b"/>
              <a:pathLst>
                <a:path w="4812" h="1400" extrusionOk="0">
                  <a:moveTo>
                    <a:pt x="2500" y="0"/>
                  </a:moveTo>
                  <a:cubicBezTo>
                    <a:pt x="2438" y="0"/>
                    <a:pt x="2374" y="2"/>
                    <a:pt x="2310" y="6"/>
                  </a:cubicBezTo>
                  <a:cubicBezTo>
                    <a:pt x="1514" y="54"/>
                    <a:pt x="861" y="384"/>
                    <a:pt x="494" y="705"/>
                  </a:cubicBezTo>
                  <a:cubicBezTo>
                    <a:pt x="117" y="1027"/>
                    <a:pt x="0" y="1314"/>
                    <a:pt x="76" y="1379"/>
                  </a:cubicBezTo>
                  <a:cubicBezTo>
                    <a:pt x="90" y="1393"/>
                    <a:pt x="111" y="1399"/>
                    <a:pt x="137" y="1399"/>
                  </a:cubicBezTo>
                  <a:cubicBezTo>
                    <a:pt x="394" y="1399"/>
                    <a:pt x="1212" y="806"/>
                    <a:pt x="2371" y="744"/>
                  </a:cubicBezTo>
                  <a:cubicBezTo>
                    <a:pt x="2454" y="739"/>
                    <a:pt x="2536" y="736"/>
                    <a:pt x="2617" y="736"/>
                  </a:cubicBezTo>
                  <a:cubicBezTo>
                    <a:pt x="3620" y="736"/>
                    <a:pt x="4400" y="1130"/>
                    <a:pt x="4665" y="1130"/>
                  </a:cubicBezTo>
                  <a:cubicBezTo>
                    <a:pt x="4704" y="1130"/>
                    <a:pt x="4732" y="1121"/>
                    <a:pt x="4748" y="1101"/>
                  </a:cubicBezTo>
                  <a:cubicBezTo>
                    <a:pt x="4812" y="1029"/>
                    <a:pt x="4647" y="758"/>
                    <a:pt x="4223" y="483"/>
                  </a:cubicBezTo>
                  <a:cubicBezTo>
                    <a:pt x="3839" y="232"/>
                    <a:pt x="3216" y="0"/>
                    <a:pt x="2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3"/>
            <p:cNvSpPr/>
            <p:nvPr/>
          </p:nvSpPr>
          <p:spPr>
            <a:xfrm>
              <a:off x="5484075" y="1810525"/>
              <a:ext cx="89050" cy="269550"/>
            </a:xfrm>
            <a:custGeom>
              <a:avLst/>
              <a:gdLst/>
              <a:ahLst/>
              <a:cxnLst/>
              <a:rect l="l" t="t" r="r" b="b"/>
              <a:pathLst>
                <a:path w="3562" h="10782" extrusionOk="0">
                  <a:moveTo>
                    <a:pt x="3412" y="0"/>
                  </a:moveTo>
                  <a:cubicBezTo>
                    <a:pt x="3255" y="0"/>
                    <a:pt x="2214" y="2870"/>
                    <a:pt x="1079" y="6452"/>
                  </a:cubicBezTo>
                  <a:cubicBezTo>
                    <a:pt x="805" y="7340"/>
                    <a:pt x="542" y="8189"/>
                    <a:pt x="292" y="8998"/>
                  </a:cubicBezTo>
                  <a:cubicBezTo>
                    <a:pt x="190" y="9376"/>
                    <a:pt x="0" y="9807"/>
                    <a:pt x="193" y="10288"/>
                  </a:cubicBezTo>
                  <a:cubicBezTo>
                    <a:pt x="295" y="10526"/>
                    <a:pt x="543" y="10689"/>
                    <a:pt x="755" y="10735"/>
                  </a:cubicBezTo>
                  <a:cubicBezTo>
                    <a:pt x="925" y="10777"/>
                    <a:pt x="1077" y="10781"/>
                    <a:pt x="1214" y="10781"/>
                  </a:cubicBezTo>
                  <a:cubicBezTo>
                    <a:pt x="1248" y="10781"/>
                    <a:pt x="1281" y="10781"/>
                    <a:pt x="1313" y="10781"/>
                  </a:cubicBezTo>
                  <a:cubicBezTo>
                    <a:pt x="2611" y="10780"/>
                    <a:pt x="3414" y="10742"/>
                    <a:pt x="3415" y="10669"/>
                  </a:cubicBezTo>
                  <a:cubicBezTo>
                    <a:pt x="3417" y="10595"/>
                    <a:pt x="2616" y="10503"/>
                    <a:pt x="1321" y="10408"/>
                  </a:cubicBezTo>
                  <a:cubicBezTo>
                    <a:pt x="994" y="10393"/>
                    <a:pt x="681" y="10345"/>
                    <a:pt x="614" y="10125"/>
                  </a:cubicBezTo>
                  <a:cubicBezTo>
                    <a:pt x="525" y="9895"/>
                    <a:pt x="642" y="9536"/>
                    <a:pt x="778" y="9148"/>
                  </a:cubicBezTo>
                  <a:cubicBezTo>
                    <a:pt x="1042" y="8342"/>
                    <a:pt x="1318" y="7498"/>
                    <a:pt x="1607" y="6611"/>
                  </a:cubicBezTo>
                  <a:cubicBezTo>
                    <a:pt x="2751" y="3004"/>
                    <a:pt x="3562" y="45"/>
                    <a:pt x="3415" y="1"/>
                  </a:cubicBezTo>
                  <a:cubicBezTo>
                    <a:pt x="3414" y="0"/>
                    <a:pt x="3413" y="0"/>
                    <a:pt x="3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3"/>
            <p:cNvSpPr/>
            <p:nvPr/>
          </p:nvSpPr>
          <p:spPr>
            <a:xfrm>
              <a:off x="5568125" y="2356500"/>
              <a:ext cx="305200" cy="156600"/>
            </a:xfrm>
            <a:custGeom>
              <a:avLst/>
              <a:gdLst/>
              <a:ahLst/>
              <a:cxnLst/>
              <a:rect l="l" t="t" r="r" b="b"/>
              <a:pathLst>
                <a:path w="12208" h="6264" extrusionOk="0">
                  <a:moveTo>
                    <a:pt x="12207" y="1"/>
                  </a:moveTo>
                  <a:lnTo>
                    <a:pt x="12207" y="1"/>
                  </a:lnTo>
                  <a:cubicBezTo>
                    <a:pt x="6416" y="3929"/>
                    <a:pt x="356" y="3985"/>
                    <a:pt x="16" y="3985"/>
                  </a:cubicBezTo>
                  <a:cubicBezTo>
                    <a:pt x="6" y="3985"/>
                    <a:pt x="1" y="3985"/>
                    <a:pt x="1" y="3985"/>
                  </a:cubicBezTo>
                  <a:lnTo>
                    <a:pt x="1" y="3985"/>
                  </a:lnTo>
                  <a:lnTo>
                    <a:pt x="68" y="6250"/>
                  </a:lnTo>
                  <a:cubicBezTo>
                    <a:pt x="313" y="6259"/>
                    <a:pt x="553" y="6264"/>
                    <a:pt x="789" y="6264"/>
                  </a:cubicBezTo>
                  <a:cubicBezTo>
                    <a:pt x="9522" y="6264"/>
                    <a:pt x="12207" y="1"/>
                    <a:pt x="12207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3"/>
            <p:cNvSpPr/>
            <p:nvPr/>
          </p:nvSpPr>
          <p:spPr>
            <a:xfrm>
              <a:off x="5567150" y="2094125"/>
              <a:ext cx="104125" cy="96050"/>
            </a:xfrm>
            <a:custGeom>
              <a:avLst/>
              <a:gdLst/>
              <a:ahLst/>
              <a:cxnLst/>
              <a:rect l="l" t="t" r="r" b="b"/>
              <a:pathLst>
                <a:path w="4165" h="3842" extrusionOk="0">
                  <a:moveTo>
                    <a:pt x="3904" y="1"/>
                  </a:moveTo>
                  <a:cubicBezTo>
                    <a:pt x="3902" y="1"/>
                    <a:pt x="3900" y="1"/>
                    <a:pt x="3898" y="1"/>
                  </a:cubicBezTo>
                  <a:cubicBezTo>
                    <a:pt x="3690" y="1"/>
                    <a:pt x="3764" y="1386"/>
                    <a:pt x="2630" y="2436"/>
                  </a:cubicBezTo>
                  <a:cubicBezTo>
                    <a:pt x="1502" y="3487"/>
                    <a:pt x="15" y="3413"/>
                    <a:pt x="15" y="3607"/>
                  </a:cubicBezTo>
                  <a:cubicBezTo>
                    <a:pt x="1" y="3690"/>
                    <a:pt x="323" y="3842"/>
                    <a:pt x="889" y="3842"/>
                  </a:cubicBezTo>
                  <a:cubicBezTo>
                    <a:pt x="920" y="3842"/>
                    <a:pt x="952" y="3841"/>
                    <a:pt x="984" y="3841"/>
                  </a:cubicBezTo>
                  <a:cubicBezTo>
                    <a:pt x="1596" y="3827"/>
                    <a:pt x="2479" y="3582"/>
                    <a:pt x="3171" y="2941"/>
                  </a:cubicBezTo>
                  <a:cubicBezTo>
                    <a:pt x="3862" y="2298"/>
                    <a:pt x="4129" y="1475"/>
                    <a:pt x="4145" y="904"/>
                  </a:cubicBezTo>
                  <a:cubicBezTo>
                    <a:pt x="4165" y="333"/>
                    <a:pt x="3999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3"/>
            <p:cNvSpPr/>
            <p:nvPr/>
          </p:nvSpPr>
          <p:spPr>
            <a:xfrm>
              <a:off x="5372675" y="1684450"/>
              <a:ext cx="122450" cy="35475"/>
            </a:xfrm>
            <a:custGeom>
              <a:avLst/>
              <a:gdLst/>
              <a:ahLst/>
              <a:cxnLst/>
              <a:rect l="l" t="t" r="r" b="b"/>
              <a:pathLst>
                <a:path w="4898" h="1419" extrusionOk="0">
                  <a:moveTo>
                    <a:pt x="2416" y="0"/>
                  </a:moveTo>
                  <a:cubicBezTo>
                    <a:pt x="1645" y="0"/>
                    <a:pt x="967" y="232"/>
                    <a:pt x="563" y="509"/>
                  </a:cubicBezTo>
                  <a:cubicBezTo>
                    <a:pt x="147" y="790"/>
                    <a:pt x="0" y="1083"/>
                    <a:pt x="102" y="1229"/>
                  </a:cubicBezTo>
                  <a:cubicBezTo>
                    <a:pt x="189" y="1341"/>
                    <a:pt x="377" y="1374"/>
                    <a:pt x="639" y="1374"/>
                  </a:cubicBezTo>
                  <a:cubicBezTo>
                    <a:pt x="1037" y="1374"/>
                    <a:pt x="1603" y="1297"/>
                    <a:pt x="2239" y="1297"/>
                  </a:cubicBezTo>
                  <a:cubicBezTo>
                    <a:pt x="2308" y="1297"/>
                    <a:pt x="2378" y="1298"/>
                    <a:pt x="2448" y="1300"/>
                  </a:cubicBezTo>
                  <a:cubicBezTo>
                    <a:pt x="2458" y="1300"/>
                    <a:pt x="2468" y="1300"/>
                    <a:pt x="2478" y="1300"/>
                  </a:cubicBezTo>
                  <a:cubicBezTo>
                    <a:pt x="3221" y="1300"/>
                    <a:pt x="3884" y="1419"/>
                    <a:pt x="4319" y="1419"/>
                  </a:cubicBezTo>
                  <a:cubicBezTo>
                    <a:pt x="4548" y="1419"/>
                    <a:pt x="4713" y="1386"/>
                    <a:pt x="4794" y="1285"/>
                  </a:cubicBezTo>
                  <a:cubicBezTo>
                    <a:pt x="4897" y="1142"/>
                    <a:pt x="4756" y="846"/>
                    <a:pt x="4343" y="553"/>
                  </a:cubicBezTo>
                  <a:cubicBezTo>
                    <a:pt x="3937" y="264"/>
                    <a:pt x="3246" y="10"/>
                    <a:pt x="2456" y="0"/>
                  </a:cubicBezTo>
                  <a:cubicBezTo>
                    <a:pt x="2443" y="0"/>
                    <a:pt x="2429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3"/>
            <p:cNvSpPr/>
            <p:nvPr/>
          </p:nvSpPr>
          <p:spPr>
            <a:xfrm>
              <a:off x="5737025" y="1873200"/>
              <a:ext cx="60825" cy="56925"/>
            </a:xfrm>
            <a:custGeom>
              <a:avLst/>
              <a:gdLst/>
              <a:ahLst/>
              <a:cxnLst/>
              <a:rect l="l" t="t" r="r" b="b"/>
              <a:pathLst>
                <a:path w="2433" h="2277" extrusionOk="0">
                  <a:moveTo>
                    <a:pt x="1245" y="1"/>
                  </a:moveTo>
                  <a:cubicBezTo>
                    <a:pt x="1215" y="1"/>
                    <a:pt x="1186" y="2"/>
                    <a:pt x="1156" y="4"/>
                  </a:cubicBezTo>
                  <a:cubicBezTo>
                    <a:pt x="503" y="51"/>
                    <a:pt x="0" y="596"/>
                    <a:pt x="33" y="1223"/>
                  </a:cubicBezTo>
                  <a:cubicBezTo>
                    <a:pt x="64" y="1822"/>
                    <a:pt x="574" y="2277"/>
                    <a:pt x="1187" y="2277"/>
                  </a:cubicBezTo>
                  <a:cubicBezTo>
                    <a:pt x="1216" y="2277"/>
                    <a:pt x="1245" y="2276"/>
                    <a:pt x="1275" y="2274"/>
                  </a:cubicBezTo>
                  <a:cubicBezTo>
                    <a:pt x="1930" y="2226"/>
                    <a:pt x="2433" y="1681"/>
                    <a:pt x="2400" y="1055"/>
                  </a:cubicBezTo>
                  <a:cubicBezTo>
                    <a:pt x="2369" y="456"/>
                    <a:pt x="1859" y="1"/>
                    <a:pt x="1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3"/>
            <p:cNvSpPr/>
            <p:nvPr/>
          </p:nvSpPr>
          <p:spPr>
            <a:xfrm>
              <a:off x="5687500" y="1793775"/>
              <a:ext cx="120525" cy="32325"/>
            </a:xfrm>
            <a:custGeom>
              <a:avLst/>
              <a:gdLst/>
              <a:ahLst/>
              <a:cxnLst/>
              <a:rect l="l" t="t" r="r" b="b"/>
              <a:pathLst>
                <a:path w="4821" h="1293" extrusionOk="0">
                  <a:moveTo>
                    <a:pt x="2464" y="1"/>
                  </a:moveTo>
                  <a:cubicBezTo>
                    <a:pt x="2451" y="1"/>
                    <a:pt x="2437" y="1"/>
                    <a:pt x="2424" y="1"/>
                  </a:cubicBezTo>
                  <a:cubicBezTo>
                    <a:pt x="1627" y="13"/>
                    <a:pt x="946" y="312"/>
                    <a:pt x="548" y="615"/>
                  </a:cubicBezTo>
                  <a:cubicBezTo>
                    <a:pt x="145" y="919"/>
                    <a:pt x="1" y="1202"/>
                    <a:pt x="70" y="1269"/>
                  </a:cubicBezTo>
                  <a:cubicBezTo>
                    <a:pt x="84" y="1285"/>
                    <a:pt x="107" y="1292"/>
                    <a:pt x="138" y="1292"/>
                  </a:cubicBezTo>
                  <a:cubicBezTo>
                    <a:pt x="405" y="1292"/>
                    <a:pt x="1269" y="749"/>
                    <a:pt x="2415" y="743"/>
                  </a:cubicBezTo>
                  <a:cubicBezTo>
                    <a:pt x="2439" y="742"/>
                    <a:pt x="2463" y="742"/>
                    <a:pt x="2487" y="742"/>
                  </a:cubicBezTo>
                  <a:cubicBezTo>
                    <a:pt x="3590" y="742"/>
                    <a:pt x="4408" y="1235"/>
                    <a:pt x="4676" y="1235"/>
                  </a:cubicBezTo>
                  <a:cubicBezTo>
                    <a:pt x="4709" y="1235"/>
                    <a:pt x="4734" y="1227"/>
                    <a:pt x="4749" y="1210"/>
                  </a:cubicBezTo>
                  <a:cubicBezTo>
                    <a:pt x="4820" y="1139"/>
                    <a:pt x="4682" y="861"/>
                    <a:pt x="4284" y="567"/>
                  </a:cubicBezTo>
                  <a:cubicBezTo>
                    <a:pt x="3901" y="279"/>
                    <a:pt x="3243" y="1"/>
                    <a:pt x="2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3"/>
            <p:cNvSpPr/>
            <p:nvPr/>
          </p:nvSpPr>
          <p:spPr>
            <a:xfrm>
              <a:off x="5700775" y="1723375"/>
              <a:ext cx="126525" cy="35425"/>
            </a:xfrm>
            <a:custGeom>
              <a:avLst/>
              <a:gdLst/>
              <a:ahLst/>
              <a:cxnLst/>
              <a:rect l="l" t="t" r="r" b="b"/>
              <a:pathLst>
                <a:path w="5061" h="1417" extrusionOk="0">
                  <a:moveTo>
                    <a:pt x="2509" y="1"/>
                  </a:moveTo>
                  <a:cubicBezTo>
                    <a:pt x="1710" y="1"/>
                    <a:pt x="1009" y="234"/>
                    <a:pt x="588" y="511"/>
                  </a:cubicBezTo>
                  <a:cubicBezTo>
                    <a:pt x="154" y="794"/>
                    <a:pt x="1" y="1087"/>
                    <a:pt x="105" y="1233"/>
                  </a:cubicBezTo>
                  <a:cubicBezTo>
                    <a:pt x="192" y="1344"/>
                    <a:pt x="385" y="1378"/>
                    <a:pt x="653" y="1378"/>
                  </a:cubicBezTo>
                  <a:cubicBezTo>
                    <a:pt x="1069" y="1378"/>
                    <a:pt x="1666" y="1297"/>
                    <a:pt x="2335" y="1297"/>
                  </a:cubicBezTo>
                  <a:cubicBezTo>
                    <a:pt x="2399" y="1297"/>
                    <a:pt x="2464" y="1297"/>
                    <a:pt x="2529" y="1299"/>
                  </a:cubicBezTo>
                  <a:cubicBezTo>
                    <a:pt x="2543" y="1299"/>
                    <a:pt x="2556" y="1299"/>
                    <a:pt x="2570" y="1299"/>
                  </a:cubicBezTo>
                  <a:cubicBezTo>
                    <a:pt x="3333" y="1299"/>
                    <a:pt x="4013" y="1416"/>
                    <a:pt x="4460" y="1416"/>
                  </a:cubicBezTo>
                  <a:cubicBezTo>
                    <a:pt x="4697" y="1416"/>
                    <a:pt x="4868" y="1383"/>
                    <a:pt x="4952" y="1282"/>
                  </a:cubicBezTo>
                  <a:cubicBezTo>
                    <a:pt x="5061" y="1139"/>
                    <a:pt x="4919" y="842"/>
                    <a:pt x="4495" y="550"/>
                  </a:cubicBezTo>
                  <a:cubicBezTo>
                    <a:pt x="4077" y="261"/>
                    <a:pt x="3366" y="9"/>
                    <a:pt x="2551" y="1"/>
                  </a:cubicBezTo>
                  <a:cubicBezTo>
                    <a:pt x="2537" y="1"/>
                    <a:pt x="2523" y="1"/>
                    <a:pt x="2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3"/>
            <p:cNvSpPr/>
            <p:nvPr/>
          </p:nvSpPr>
          <p:spPr>
            <a:xfrm>
              <a:off x="6009050" y="1928275"/>
              <a:ext cx="175800" cy="242875"/>
            </a:xfrm>
            <a:custGeom>
              <a:avLst/>
              <a:gdLst/>
              <a:ahLst/>
              <a:cxnLst/>
              <a:rect l="l" t="t" r="r" b="b"/>
              <a:pathLst>
                <a:path w="7032" h="9715" extrusionOk="0">
                  <a:moveTo>
                    <a:pt x="2794" y="1"/>
                  </a:moveTo>
                  <a:cubicBezTo>
                    <a:pt x="2281" y="1"/>
                    <a:pt x="1793" y="70"/>
                    <a:pt x="1382" y="158"/>
                  </a:cubicBezTo>
                  <a:cubicBezTo>
                    <a:pt x="706" y="301"/>
                    <a:pt x="0" y="1969"/>
                    <a:pt x="36" y="2658"/>
                  </a:cubicBezTo>
                  <a:cubicBezTo>
                    <a:pt x="161" y="5037"/>
                    <a:pt x="688" y="9425"/>
                    <a:pt x="704" y="9565"/>
                  </a:cubicBezTo>
                  <a:cubicBezTo>
                    <a:pt x="710" y="9613"/>
                    <a:pt x="1177" y="9715"/>
                    <a:pt x="1849" y="9715"/>
                  </a:cubicBezTo>
                  <a:cubicBezTo>
                    <a:pt x="3679" y="9715"/>
                    <a:pt x="7032" y="8964"/>
                    <a:pt x="6749" y="4352"/>
                  </a:cubicBezTo>
                  <a:cubicBezTo>
                    <a:pt x="6529" y="793"/>
                    <a:pt x="4525" y="1"/>
                    <a:pt x="2794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3"/>
            <p:cNvSpPr/>
            <p:nvPr/>
          </p:nvSpPr>
          <p:spPr>
            <a:xfrm>
              <a:off x="6066025" y="1980575"/>
              <a:ext cx="68375" cy="138275"/>
            </a:xfrm>
            <a:custGeom>
              <a:avLst/>
              <a:gdLst/>
              <a:ahLst/>
              <a:cxnLst/>
              <a:rect l="l" t="t" r="r" b="b"/>
              <a:pathLst>
                <a:path w="2735" h="5531" extrusionOk="0">
                  <a:moveTo>
                    <a:pt x="955" y="1"/>
                  </a:moveTo>
                  <a:cubicBezTo>
                    <a:pt x="737" y="1"/>
                    <a:pt x="538" y="76"/>
                    <a:pt x="404" y="199"/>
                  </a:cubicBezTo>
                  <a:cubicBezTo>
                    <a:pt x="262" y="329"/>
                    <a:pt x="198" y="484"/>
                    <a:pt x="180" y="610"/>
                  </a:cubicBezTo>
                  <a:cubicBezTo>
                    <a:pt x="148" y="857"/>
                    <a:pt x="256" y="972"/>
                    <a:pt x="283" y="972"/>
                  </a:cubicBezTo>
                  <a:cubicBezTo>
                    <a:pt x="285" y="972"/>
                    <a:pt x="286" y="972"/>
                    <a:pt x="287" y="971"/>
                  </a:cubicBezTo>
                  <a:cubicBezTo>
                    <a:pt x="320" y="957"/>
                    <a:pt x="272" y="834"/>
                    <a:pt x="346" y="653"/>
                  </a:cubicBezTo>
                  <a:cubicBezTo>
                    <a:pt x="405" y="491"/>
                    <a:pt x="589" y="303"/>
                    <a:pt x="865" y="303"/>
                  </a:cubicBezTo>
                  <a:cubicBezTo>
                    <a:pt x="900" y="303"/>
                    <a:pt x="937" y="306"/>
                    <a:pt x="975" y="313"/>
                  </a:cubicBezTo>
                  <a:cubicBezTo>
                    <a:pt x="1315" y="351"/>
                    <a:pt x="1633" y="655"/>
                    <a:pt x="1853" y="1104"/>
                  </a:cubicBezTo>
                  <a:cubicBezTo>
                    <a:pt x="2085" y="1545"/>
                    <a:pt x="2238" y="2083"/>
                    <a:pt x="2258" y="2658"/>
                  </a:cubicBezTo>
                  <a:cubicBezTo>
                    <a:pt x="2297" y="3797"/>
                    <a:pt x="1800" y="4889"/>
                    <a:pt x="1151" y="5173"/>
                  </a:cubicBezTo>
                  <a:cubicBezTo>
                    <a:pt x="992" y="5244"/>
                    <a:pt x="834" y="5271"/>
                    <a:pt x="692" y="5271"/>
                  </a:cubicBezTo>
                  <a:cubicBezTo>
                    <a:pt x="548" y="5271"/>
                    <a:pt x="422" y="5244"/>
                    <a:pt x="328" y="5208"/>
                  </a:cubicBezTo>
                  <a:cubicBezTo>
                    <a:pt x="156" y="5141"/>
                    <a:pt x="67" y="5060"/>
                    <a:pt x="32" y="5060"/>
                  </a:cubicBezTo>
                  <a:cubicBezTo>
                    <a:pt x="28" y="5060"/>
                    <a:pt x="25" y="5061"/>
                    <a:pt x="22" y="5063"/>
                  </a:cubicBezTo>
                  <a:cubicBezTo>
                    <a:pt x="1" y="5076"/>
                    <a:pt x="44" y="5216"/>
                    <a:pt x="248" y="5359"/>
                  </a:cubicBezTo>
                  <a:cubicBezTo>
                    <a:pt x="382" y="5451"/>
                    <a:pt x="596" y="5530"/>
                    <a:pt x="854" y="5530"/>
                  </a:cubicBezTo>
                  <a:cubicBezTo>
                    <a:pt x="981" y="5530"/>
                    <a:pt x="1119" y="5511"/>
                    <a:pt x="1263" y="5464"/>
                  </a:cubicBezTo>
                  <a:cubicBezTo>
                    <a:pt x="2157" y="5144"/>
                    <a:pt x="2735" y="3915"/>
                    <a:pt x="2697" y="2643"/>
                  </a:cubicBezTo>
                  <a:cubicBezTo>
                    <a:pt x="2675" y="1997"/>
                    <a:pt x="2490" y="1392"/>
                    <a:pt x="2208" y="908"/>
                  </a:cubicBezTo>
                  <a:cubicBezTo>
                    <a:pt x="1955" y="426"/>
                    <a:pt x="1489" y="5"/>
                    <a:pt x="1001" y="2"/>
                  </a:cubicBezTo>
                  <a:cubicBezTo>
                    <a:pt x="986" y="1"/>
                    <a:pt x="970" y="1"/>
                    <a:pt x="955" y="1"/>
                  </a:cubicBezTo>
                  <a:close/>
                </a:path>
              </a:pathLst>
            </a:cu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3"/>
            <p:cNvSpPr/>
            <p:nvPr/>
          </p:nvSpPr>
          <p:spPr>
            <a:xfrm>
              <a:off x="5517125" y="1386400"/>
              <a:ext cx="620375" cy="587775"/>
            </a:xfrm>
            <a:custGeom>
              <a:avLst/>
              <a:gdLst/>
              <a:ahLst/>
              <a:cxnLst/>
              <a:rect l="l" t="t" r="r" b="b"/>
              <a:pathLst>
                <a:path w="24815" h="23511" extrusionOk="0">
                  <a:moveTo>
                    <a:pt x="7149" y="1"/>
                  </a:moveTo>
                  <a:cubicBezTo>
                    <a:pt x="3293" y="1"/>
                    <a:pt x="196" y="1234"/>
                    <a:pt x="38" y="1297"/>
                  </a:cubicBezTo>
                  <a:lnTo>
                    <a:pt x="38" y="1297"/>
                  </a:lnTo>
                  <a:cubicBezTo>
                    <a:pt x="16" y="1271"/>
                    <a:pt x="3" y="1257"/>
                    <a:pt x="2" y="1257"/>
                  </a:cubicBezTo>
                  <a:lnTo>
                    <a:pt x="2" y="1257"/>
                  </a:lnTo>
                  <a:cubicBezTo>
                    <a:pt x="1" y="1257"/>
                    <a:pt x="10" y="1271"/>
                    <a:pt x="32" y="1300"/>
                  </a:cubicBezTo>
                  <a:cubicBezTo>
                    <a:pt x="32" y="1300"/>
                    <a:pt x="34" y="1299"/>
                    <a:pt x="38" y="1297"/>
                  </a:cubicBezTo>
                  <a:lnTo>
                    <a:pt x="38" y="1297"/>
                  </a:lnTo>
                  <a:cubicBezTo>
                    <a:pt x="798" y="2172"/>
                    <a:pt x="13191" y="17268"/>
                    <a:pt x="19713" y="23511"/>
                  </a:cubicBezTo>
                  <a:lnTo>
                    <a:pt x="21537" y="21675"/>
                  </a:lnTo>
                  <a:cubicBezTo>
                    <a:pt x="21537" y="21675"/>
                    <a:pt x="24515" y="15811"/>
                    <a:pt x="24664" y="9745"/>
                  </a:cubicBezTo>
                  <a:cubicBezTo>
                    <a:pt x="24814" y="3678"/>
                    <a:pt x="15058" y="1102"/>
                    <a:pt x="9915" y="227"/>
                  </a:cubicBezTo>
                  <a:cubicBezTo>
                    <a:pt x="8970" y="66"/>
                    <a:pt x="8040" y="1"/>
                    <a:pt x="7149" y="1"/>
                  </a:cubicBezTo>
                  <a:close/>
                </a:path>
              </a:pathLst>
            </a:custGeom>
            <a:solidFill>
              <a:srgbClr val="FC6E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3"/>
            <p:cNvSpPr/>
            <p:nvPr/>
          </p:nvSpPr>
          <p:spPr>
            <a:xfrm>
              <a:off x="6045875" y="2124750"/>
              <a:ext cx="189075" cy="227950"/>
            </a:xfrm>
            <a:custGeom>
              <a:avLst/>
              <a:gdLst/>
              <a:ahLst/>
              <a:cxnLst/>
              <a:rect l="l" t="t" r="r" b="b"/>
              <a:pathLst>
                <a:path w="7563" h="9118" extrusionOk="0">
                  <a:moveTo>
                    <a:pt x="2969" y="1"/>
                  </a:moveTo>
                  <a:cubicBezTo>
                    <a:pt x="2922" y="1"/>
                    <a:pt x="2876" y="2"/>
                    <a:pt x="2833" y="3"/>
                  </a:cubicBezTo>
                  <a:cubicBezTo>
                    <a:pt x="2383" y="22"/>
                    <a:pt x="2144" y="110"/>
                    <a:pt x="2149" y="137"/>
                  </a:cubicBezTo>
                  <a:cubicBezTo>
                    <a:pt x="2143" y="242"/>
                    <a:pt x="3171" y="25"/>
                    <a:pt x="4542" y="721"/>
                  </a:cubicBezTo>
                  <a:cubicBezTo>
                    <a:pt x="5205" y="1069"/>
                    <a:pt x="5934" y="1655"/>
                    <a:pt x="6406" y="2518"/>
                  </a:cubicBezTo>
                  <a:cubicBezTo>
                    <a:pt x="6888" y="3369"/>
                    <a:pt x="7021" y="4509"/>
                    <a:pt x="6728" y="5606"/>
                  </a:cubicBezTo>
                  <a:cubicBezTo>
                    <a:pt x="6429" y="6700"/>
                    <a:pt x="5738" y="7618"/>
                    <a:pt x="4894" y="8109"/>
                  </a:cubicBezTo>
                  <a:cubicBezTo>
                    <a:pt x="4128" y="8570"/>
                    <a:pt x="3296" y="8726"/>
                    <a:pt x="2587" y="8726"/>
                  </a:cubicBezTo>
                  <a:cubicBezTo>
                    <a:pt x="2516" y="8726"/>
                    <a:pt x="2446" y="8724"/>
                    <a:pt x="2378" y="8721"/>
                  </a:cubicBezTo>
                  <a:cubicBezTo>
                    <a:pt x="938" y="8638"/>
                    <a:pt x="164" y="8012"/>
                    <a:pt x="35" y="8012"/>
                  </a:cubicBezTo>
                  <a:cubicBezTo>
                    <a:pt x="26" y="8012"/>
                    <a:pt x="20" y="8015"/>
                    <a:pt x="17" y="8021"/>
                  </a:cubicBezTo>
                  <a:cubicBezTo>
                    <a:pt x="1" y="8040"/>
                    <a:pt x="160" y="8236"/>
                    <a:pt x="542" y="8481"/>
                  </a:cubicBezTo>
                  <a:cubicBezTo>
                    <a:pt x="919" y="8725"/>
                    <a:pt x="1536" y="8996"/>
                    <a:pt x="2350" y="9091"/>
                  </a:cubicBezTo>
                  <a:cubicBezTo>
                    <a:pt x="2508" y="9108"/>
                    <a:pt x="2676" y="9117"/>
                    <a:pt x="2849" y="9117"/>
                  </a:cubicBezTo>
                  <a:cubicBezTo>
                    <a:pt x="3555" y="9117"/>
                    <a:pt x="4365" y="8964"/>
                    <a:pt x="5138" y="8526"/>
                  </a:cubicBezTo>
                  <a:cubicBezTo>
                    <a:pt x="6108" y="7993"/>
                    <a:pt x="6903" y="6963"/>
                    <a:pt x="7235" y="5742"/>
                  </a:cubicBezTo>
                  <a:cubicBezTo>
                    <a:pt x="7562" y="4520"/>
                    <a:pt x="7396" y="3231"/>
                    <a:pt x="6827" y="2282"/>
                  </a:cubicBezTo>
                  <a:cubicBezTo>
                    <a:pt x="6270" y="1324"/>
                    <a:pt x="5441" y="721"/>
                    <a:pt x="4702" y="387"/>
                  </a:cubicBezTo>
                  <a:cubicBezTo>
                    <a:pt x="4022" y="91"/>
                    <a:pt x="3411" y="1"/>
                    <a:pt x="2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3"/>
            <p:cNvSpPr/>
            <p:nvPr/>
          </p:nvSpPr>
          <p:spPr>
            <a:xfrm>
              <a:off x="5545725" y="1382600"/>
              <a:ext cx="733600" cy="515250"/>
            </a:xfrm>
            <a:custGeom>
              <a:avLst/>
              <a:gdLst/>
              <a:ahLst/>
              <a:cxnLst/>
              <a:rect l="l" t="t" r="r" b="b"/>
              <a:pathLst>
                <a:path w="29344" h="20610" extrusionOk="0"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0" y="7"/>
                    <a:pt x="63" y="119"/>
                    <a:pt x="191" y="330"/>
                  </a:cubicBezTo>
                  <a:cubicBezTo>
                    <a:pt x="324" y="539"/>
                    <a:pt x="510" y="851"/>
                    <a:pt x="776" y="1236"/>
                  </a:cubicBezTo>
                  <a:cubicBezTo>
                    <a:pt x="1309" y="2006"/>
                    <a:pt x="2120" y="3098"/>
                    <a:pt x="3254" y="4337"/>
                  </a:cubicBezTo>
                  <a:cubicBezTo>
                    <a:pt x="4387" y="5572"/>
                    <a:pt x="5854" y="6944"/>
                    <a:pt x="7642" y="8265"/>
                  </a:cubicBezTo>
                  <a:cubicBezTo>
                    <a:pt x="9435" y="9571"/>
                    <a:pt x="11547" y="10836"/>
                    <a:pt x="13922" y="11811"/>
                  </a:cubicBezTo>
                  <a:cubicBezTo>
                    <a:pt x="16286" y="12824"/>
                    <a:pt x="18679" y="13352"/>
                    <a:pt x="20775" y="14019"/>
                  </a:cubicBezTo>
                  <a:cubicBezTo>
                    <a:pt x="22879" y="14665"/>
                    <a:pt x="24705" y="15474"/>
                    <a:pt x="26035" y="16469"/>
                  </a:cubicBezTo>
                  <a:cubicBezTo>
                    <a:pt x="27384" y="17438"/>
                    <a:pt x="28231" y="18514"/>
                    <a:pt x="28695" y="19312"/>
                  </a:cubicBezTo>
                  <a:cubicBezTo>
                    <a:pt x="29154" y="20109"/>
                    <a:pt x="29296" y="20610"/>
                    <a:pt x="29331" y="20610"/>
                  </a:cubicBezTo>
                  <a:cubicBezTo>
                    <a:pt x="29331" y="20610"/>
                    <a:pt x="29331" y="20610"/>
                    <a:pt x="29332" y="20610"/>
                  </a:cubicBezTo>
                  <a:cubicBezTo>
                    <a:pt x="29343" y="20606"/>
                    <a:pt x="29309" y="20481"/>
                    <a:pt x="29236" y="20244"/>
                  </a:cubicBezTo>
                  <a:cubicBezTo>
                    <a:pt x="29161" y="20009"/>
                    <a:pt x="29026" y="19669"/>
                    <a:pt x="28805" y="19251"/>
                  </a:cubicBezTo>
                  <a:cubicBezTo>
                    <a:pt x="28368" y="18422"/>
                    <a:pt x="27529" y="17299"/>
                    <a:pt x="26170" y="16287"/>
                  </a:cubicBezTo>
                  <a:cubicBezTo>
                    <a:pt x="24833" y="15247"/>
                    <a:pt x="22979" y="14400"/>
                    <a:pt x="20866" y="13734"/>
                  </a:cubicBezTo>
                  <a:cubicBezTo>
                    <a:pt x="18757" y="13048"/>
                    <a:pt x="16380" y="12515"/>
                    <a:pt x="14046" y="11512"/>
                  </a:cubicBezTo>
                  <a:cubicBezTo>
                    <a:pt x="11697" y="10548"/>
                    <a:pt x="9603" y="9304"/>
                    <a:pt x="7817" y="8023"/>
                  </a:cubicBezTo>
                  <a:cubicBezTo>
                    <a:pt x="6037" y="6730"/>
                    <a:pt x="4568" y="5388"/>
                    <a:pt x="3421" y="4181"/>
                  </a:cubicBezTo>
                  <a:cubicBezTo>
                    <a:pt x="2273" y="2972"/>
                    <a:pt x="1441" y="1907"/>
                    <a:pt x="878" y="1164"/>
                  </a:cubicBezTo>
                  <a:cubicBezTo>
                    <a:pt x="620" y="809"/>
                    <a:pt x="411" y="521"/>
                    <a:pt x="247" y="294"/>
                  </a:cubicBezTo>
                  <a:cubicBezTo>
                    <a:pt x="103" y="102"/>
                    <a:pt x="23" y="1"/>
                    <a:pt x="9" y="1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3"/>
            <p:cNvSpPr/>
            <p:nvPr/>
          </p:nvSpPr>
          <p:spPr>
            <a:xfrm>
              <a:off x="5552800" y="1416375"/>
              <a:ext cx="681950" cy="506325"/>
            </a:xfrm>
            <a:custGeom>
              <a:avLst/>
              <a:gdLst/>
              <a:ahLst/>
              <a:cxnLst/>
              <a:rect l="l" t="t" r="r" b="b"/>
              <a:pathLst>
                <a:path w="27278" h="20253" extrusionOk="0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51" y="119"/>
                    <a:pt x="158" y="329"/>
                  </a:cubicBezTo>
                  <a:cubicBezTo>
                    <a:pt x="286" y="571"/>
                    <a:pt x="446" y="874"/>
                    <a:pt x="643" y="1246"/>
                  </a:cubicBezTo>
                  <a:cubicBezTo>
                    <a:pt x="1109" y="2014"/>
                    <a:pt x="1780" y="3139"/>
                    <a:pt x="2801" y="4387"/>
                  </a:cubicBezTo>
                  <a:cubicBezTo>
                    <a:pt x="3810" y="5644"/>
                    <a:pt x="5134" y="7050"/>
                    <a:pt x="6787" y="8402"/>
                  </a:cubicBezTo>
                  <a:cubicBezTo>
                    <a:pt x="8430" y="9764"/>
                    <a:pt x="10432" y="11026"/>
                    <a:pt x="12667" y="12062"/>
                  </a:cubicBezTo>
                  <a:cubicBezTo>
                    <a:pt x="14903" y="13105"/>
                    <a:pt x="17204" y="13694"/>
                    <a:pt x="19272" y="14133"/>
                  </a:cubicBezTo>
                  <a:cubicBezTo>
                    <a:pt x="21334" y="14587"/>
                    <a:pt x="23175" y="15161"/>
                    <a:pt x="24468" y="16092"/>
                  </a:cubicBezTo>
                  <a:cubicBezTo>
                    <a:pt x="25779" y="16995"/>
                    <a:pt x="26530" y="18099"/>
                    <a:pt x="26853" y="18918"/>
                  </a:cubicBezTo>
                  <a:cubicBezTo>
                    <a:pt x="27186" y="19739"/>
                    <a:pt x="27172" y="20252"/>
                    <a:pt x="27214" y="20252"/>
                  </a:cubicBezTo>
                  <a:cubicBezTo>
                    <a:pt x="27214" y="20252"/>
                    <a:pt x="27214" y="20252"/>
                    <a:pt x="27215" y="20252"/>
                  </a:cubicBezTo>
                  <a:cubicBezTo>
                    <a:pt x="27215" y="20252"/>
                    <a:pt x="27277" y="19736"/>
                    <a:pt x="26970" y="18874"/>
                  </a:cubicBezTo>
                  <a:cubicBezTo>
                    <a:pt x="26675" y="18018"/>
                    <a:pt x="25928" y="16857"/>
                    <a:pt x="24601" y="15905"/>
                  </a:cubicBezTo>
                  <a:cubicBezTo>
                    <a:pt x="23283" y="14923"/>
                    <a:pt x="21405" y="14314"/>
                    <a:pt x="19339" y="13844"/>
                  </a:cubicBezTo>
                  <a:cubicBezTo>
                    <a:pt x="17265" y="13385"/>
                    <a:pt x="15015" y="12801"/>
                    <a:pt x="12802" y="11768"/>
                  </a:cubicBezTo>
                  <a:cubicBezTo>
                    <a:pt x="10593" y="10745"/>
                    <a:pt x="8609" y="9505"/>
                    <a:pt x="6973" y="8170"/>
                  </a:cubicBezTo>
                  <a:cubicBezTo>
                    <a:pt x="5328" y="6846"/>
                    <a:pt x="4000" y="5470"/>
                    <a:pt x="2977" y="4243"/>
                  </a:cubicBezTo>
                  <a:cubicBezTo>
                    <a:pt x="1941" y="3024"/>
                    <a:pt x="1247" y="1925"/>
                    <a:pt x="750" y="1181"/>
                  </a:cubicBezTo>
                  <a:cubicBezTo>
                    <a:pt x="533" y="823"/>
                    <a:pt x="355" y="530"/>
                    <a:pt x="216" y="298"/>
                  </a:cubicBezTo>
                  <a:cubicBezTo>
                    <a:pt x="93" y="10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FFFFFF">
                <a:alpha val="34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3"/>
            <p:cNvSpPr/>
            <p:nvPr/>
          </p:nvSpPr>
          <p:spPr>
            <a:xfrm>
              <a:off x="5804125" y="3417550"/>
              <a:ext cx="591250" cy="347425"/>
            </a:xfrm>
            <a:custGeom>
              <a:avLst/>
              <a:gdLst/>
              <a:ahLst/>
              <a:cxnLst/>
              <a:rect l="l" t="t" r="r" b="b"/>
              <a:pathLst>
                <a:path w="23650" h="13897" extrusionOk="0">
                  <a:moveTo>
                    <a:pt x="21194" y="1"/>
                  </a:moveTo>
                  <a:cubicBezTo>
                    <a:pt x="20668" y="1"/>
                    <a:pt x="20117" y="258"/>
                    <a:pt x="19721" y="627"/>
                  </a:cubicBezTo>
                  <a:cubicBezTo>
                    <a:pt x="19132" y="1176"/>
                    <a:pt x="18777" y="1925"/>
                    <a:pt x="18318" y="2587"/>
                  </a:cubicBezTo>
                  <a:cubicBezTo>
                    <a:pt x="16978" y="4526"/>
                    <a:pt x="14644" y="5726"/>
                    <a:pt x="12290" y="5726"/>
                  </a:cubicBezTo>
                  <a:cubicBezTo>
                    <a:pt x="12107" y="5726"/>
                    <a:pt x="11924" y="5719"/>
                    <a:pt x="11742" y="5704"/>
                  </a:cubicBezTo>
                  <a:cubicBezTo>
                    <a:pt x="9972" y="5563"/>
                    <a:pt x="8301" y="4780"/>
                    <a:pt x="6529" y="4632"/>
                  </a:cubicBezTo>
                  <a:cubicBezTo>
                    <a:pt x="6260" y="4609"/>
                    <a:pt x="5986" y="4599"/>
                    <a:pt x="5708" y="4599"/>
                  </a:cubicBezTo>
                  <a:cubicBezTo>
                    <a:pt x="3808" y="4599"/>
                    <a:pt x="1735" y="5101"/>
                    <a:pt x="1" y="5729"/>
                  </a:cubicBezTo>
                  <a:lnTo>
                    <a:pt x="129" y="9892"/>
                  </a:lnTo>
                  <a:cubicBezTo>
                    <a:pt x="55" y="10641"/>
                    <a:pt x="857" y="10978"/>
                    <a:pt x="1620" y="10978"/>
                  </a:cubicBezTo>
                  <a:cubicBezTo>
                    <a:pt x="1689" y="10978"/>
                    <a:pt x="1757" y="10975"/>
                    <a:pt x="1825" y="10970"/>
                  </a:cubicBezTo>
                  <a:cubicBezTo>
                    <a:pt x="2378" y="10925"/>
                    <a:pt x="2948" y="10765"/>
                    <a:pt x="3492" y="10765"/>
                  </a:cubicBezTo>
                  <a:cubicBezTo>
                    <a:pt x="3753" y="10765"/>
                    <a:pt x="4008" y="10802"/>
                    <a:pt x="4253" y="10906"/>
                  </a:cubicBezTo>
                  <a:cubicBezTo>
                    <a:pt x="4767" y="11123"/>
                    <a:pt x="5119" y="11595"/>
                    <a:pt x="5504" y="12001"/>
                  </a:cubicBezTo>
                  <a:cubicBezTo>
                    <a:pt x="6679" y="13234"/>
                    <a:pt x="8387" y="13897"/>
                    <a:pt x="10086" y="13897"/>
                  </a:cubicBezTo>
                  <a:cubicBezTo>
                    <a:pt x="11054" y="13897"/>
                    <a:pt x="12019" y="13682"/>
                    <a:pt x="12880" y="13235"/>
                  </a:cubicBezTo>
                  <a:cubicBezTo>
                    <a:pt x="13801" y="12758"/>
                    <a:pt x="14632" y="12041"/>
                    <a:pt x="15653" y="11868"/>
                  </a:cubicBezTo>
                  <a:cubicBezTo>
                    <a:pt x="15844" y="11835"/>
                    <a:pt x="16036" y="11823"/>
                    <a:pt x="16228" y="11823"/>
                  </a:cubicBezTo>
                  <a:cubicBezTo>
                    <a:pt x="16828" y="11823"/>
                    <a:pt x="17434" y="11942"/>
                    <a:pt x="18035" y="11942"/>
                  </a:cubicBezTo>
                  <a:cubicBezTo>
                    <a:pt x="18191" y="11942"/>
                    <a:pt x="18347" y="11934"/>
                    <a:pt x="18502" y="11914"/>
                  </a:cubicBezTo>
                  <a:cubicBezTo>
                    <a:pt x="19733" y="11753"/>
                    <a:pt x="20741" y="10843"/>
                    <a:pt x="21461" y="9831"/>
                  </a:cubicBezTo>
                  <a:cubicBezTo>
                    <a:pt x="23146" y="7469"/>
                    <a:pt x="23649" y="4310"/>
                    <a:pt x="22782" y="1543"/>
                  </a:cubicBezTo>
                  <a:cubicBezTo>
                    <a:pt x="22621" y="1025"/>
                    <a:pt x="22388" y="489"/>
                    <a:pt x="21927" y="202"/>
                  </a:cubicBezTo>
                  <a:cubicBezTo>
                    <a:pt x="21703" y="62"/>
                    <a:pt x="21451" y="1"/>
                    <a:pt x="21194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3"/>
            <p:cNvSpPr/>
            <p:nvPr/>
          </p:nvSpPr>
          <p:spPr>
            <a:xfrm>
              <a:off x="4779725" y="2770575"/>
              <a:ext cx="182275" cy="657650"/>
            </a:xfrm>
            <a:custGeom>
              <a:avLst/>
              <a:gdLst/>
              <a:ahLst/>
              <a:cxnLst/>
              <a:rect l="l" t="t" r="r" b="b"/>
              <a:pathLst>
                <a:path w="7291" h="26306" extrusionOk="0">
                  <a:moveTo>
                    <a:pt x="6643" y="0"/>
                  </a:moveTo>
                  <a:lnTo>
                    <a:pt x="6643" y="0"/>
                  </a:lnTo>
                  <a:cubicBezTo>
                    <a:pt x="5130" y="1375"/>
                    <a:pt x="2662" y="1592"/>
                    <a:pt x="1565" y="3319"/>
                  </a:cubicBezTo>
                  <a:cubicBezTo>
                    <a:pt x="1019" y="4178"/>
                    <a:pt x="938" y="5242"/>
                    <a:pt x="876" y="6259"/>
                  </a:cubicBezTo>
                  <a:cubicBezTo>
                    <a:pt x="494" y="12412"/>
                    <a:pt x="203" y="18572"/>
                    <a:pt x="1" y="24734"/>
                  </a:cubicBezTo>
                  <a:lnTo>
                    <a:pt x="290" y="26305"/>
                  </a:lnTo>
                  <a:cubicBezTo>
                    <a:pt x="2047" y="21731"/>
                    <a:pt x="3805" y="17156"/>
                    <a:pt x="5562" y="12582"/>
                  </a:cubicBezTo>
                  <a:cubicBezTo>
                    <a:pt x="6031" y="11365"/>
                    <a:pt x="6464" y="9878"/>
                    <a:pt x="5656" y="8853"/>
                  </a:cubicBezTo>
                  <a:cubicBezTo>
                    <a:pt x="5190" y="8262"/>
                    <a:pt x="4393" y="7971"/>
                    <a:pt x="4014" y="7321"/>
                  </a:cubicBezTo>
                  <a:cubicBezTo>
                    <a:pt x="3536" y="6497"/>
                    <a:pt x="3924" y="5423"/>
                    <a:pt x="4534" y="4691"/>
                  </a:cubicBezTo>
                  <a:cubicBezTo>
                    <a:pt x="5146" y="3959"/>
                    <a:pt x="5960" y="3408"/>
                    <a:pt x="6515" y="2634"/>
                  </a:cubicBezTo>
                  <a:cubicBezTo>
                    <a:pt x="7070" y="1859"/>
                    <a:pt x="7291" y="697"/>
                    <a:pt x="6643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3"/>
            <p:cNvSpPr/>
            <p:nvPr/>
          </p:nvSpPr>
          <p:spPr>
            <a:xfrm>
              <a:off x="4276425" y="2818600"/>
              <a:ext cx="632875" cy="907550"/>
            </a:xfrm>
            <a:custGeom>
              <a:avLst/>
              <a:gdLst/>
              <a:ahLst/>
              <a:cxnLst/>
              <a:rect l="l" t="t" r="r" b="b"/>
              <a:pathLst>
                <a:path w="25315" h="36302" extrusionOk="0">
                  <a:moveTo>
                    <a:pt x="12721" y="0"/>
                  </a:moveTo>
                  <a:lnTo>
                    <a:pt x="1" y="28608"/>
                  </a:lnTo>
                  <a:lnTo>
                    <a:pt x="16182" y="36301"/>
                  </a:lnTo>
                  <a:lnTo>
                    <a:pt x="25314" y="8272"/>
                  </a:lnTo>
                  <a:lnTo>
                    <a:pt x="127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3"/>
            <p:cNvSpPr/>
            <p:nvPr/>
          </p:nvSpPr>
          <p:spPr>
            <a:xfrm>
              <a:off x="4594400" y="2818600"/>
              <a:ext cx="317075" cy="776000"/>
            </a:xfrm>
            <a:custGeom>
              <a:avLst/>
              <a:gdLst/>
              <a:ahLst/>
              <a:cxnLst/>
              <a:rect l="l" t="t" r="r" b="b"/>
              <a:pathLst>
                <a:path w="12683" h="31040" extrusionOk="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20" y="18"/>
                    <a:pt x="61" y="48"/>
                  </a:cubicBezTo>
                  <a:cubicBezTo>
                    <a:pt x="107" y="81"/>
                    <a:pt x="166" y="122"/>
                    <a:pt x="239" y="173"/>
                  </a:cubicBezTo>
                  <a:cubicBezTo>
                    <a:pt x="408" y="288"/>
                    <a:pt x="642" y="446"/>
                    <a:pt x="939" y="648"/>
                  </a:cubicBezTo>
                  <a:cubicBezTo>
                    <a:pt x="1561" y="1065"/>
                    <a:pt x="2451" y="1658"/>
                    <a:pt x="3561" y="2400"/>
                  </a:cubicBezTo>
                  <a:cubicBezTo>
                    <a:pt x="5802" y="3879"/>
                    <a:pt x="8923" y="5942"/>
                    <a:pt x="12504" y="8308"/>
                  </a:cubicBezTo>
                  <a:lnTo>
                    <a:pt x="12504" y="8308"/>
                  </a:lnTo>
                  <a:lnTo>
                    <a:pt x="12496" y="8332"/>
                  </a:lnTo>
                  <a:lnTo>
                    <a:pt x="12480" y="8391"/>
                  </a:lnTo>
                  <a:lnTo>
                    <a:pt x="12447" y="8509"/>
                  </a:lnTo>
                  <a:lnTo>
                    <a:pt x="12370" y="8761"/>
                  </a:lnTo>
                  <a:cubicBezTo>
                    <a:pt x="12317" y="8932"/>
                    <a:pt x="12263" y="9105"/>
                    <a:pt x="12210" y="9277"/>
                  </a:cubicBezTo>
                  <a:cubicBezTo>
                    <a:pt x="12100" y="9623"/>
                    <a:pt x="11988" y="9972"/>
                    <a:pt x="11875" y="10325"/>
                  </a:cubicBezTo>
                  <a:cubicBezTo>
                    <a:pt x="11648" y="11029"/>
                    <a:pt x="11416" y="11750"/>
                    <a:pt x="11181" y="12478"/>
                  </a:cubicBezTo>
                  <a:cubicBezTo>
                    <a:pt x="9514" y="17597"/>
                    <a:pt x="8008" y="22229"/>
                    <a:pt x="6914" y="25595"/>
                  </a:cubicBezTo>
                  <a:cubicBezTo>
                    <a:pt x="6374" y="27268"/>
                    <a:pt x="5937" y="28623"/>
                    <a:pt x="5631" y="29574"/>
                  </a:cubicBezTo>
                  <a:cubicBezTo>
                    <a:pt x="5486" y="30036"/>
                    <a:pt x="5371" y="30399"/>
                    <a:pt x="5290" y="30658"/>
                  </a:cubicBezTo>
                  <a:cubicBezTo>
                    <a:pt x="5254" y="30774"/>
                    <a:pt x="5226" y="30868"/>
                    <a:pt x="5205" y="30941"/>
                  </a:cubicBezTo>
                  <a:cubicBezTo>
                    <a:pt x="5187" y="31005"/>
                    <a:pt x="5178" y="31038"/>
                    <a:pt x="5182" y="31039"/>
                  </a:cubicBezTo>
                  <a:cubicBezTo>
                    <a:pt x="5183" y="31039"/>
                    <a:pt x="5198" y="31008"/>
                    <a:pt x="5221" y="30945"/>
                  </a:cubicBezTo>
                  <a:cubicBezTo>
                    <a:pt x="5246" y="30875"/>
                    <a:pt x="5280" y="30783"/>
                    <a:pt x="5321" y="30667"/>
                  </a:cubicBezTo>
                  <a:cubicBezTo>
                    <a:pt x="5409" y="30413"/>
                    <a:pt x="5534" y="30052"/>
                    <a:pt x="5692" y="29593"/>
                  </a:cubicBezTo>
                  <a:cubicBezTo>
                    <a:pt x="6009" y="28648"/>
                    <a:pt x="6463" y="27297"/>
                    <a:pt x="7024" y="25631"/>
                  </a:cubicBezTo>
                  <a:cubicBezTo>
                    <a:pt x="8139" y="22282"/>
                    <a:pt x="9672" y="17653"/>
                    <a:pt x="11335" y="12529"/>
                  </a:cubicBezTo>
                  <a:cubicBezTo>
                    <a:pt x="11570" y="11799"/>
                    <a:pt x="11802" y="11080"/>
                    <a:pt x="12031" y="10375"/>
                  </a:cubicBezTo>
                  <a:cubicBezTo>
                    <a:pt x="12143" y="10021"/>
                    <a:pt x="12253" y="9671"/>
                    <a:pt x="12363" y="9325"/>
                  </a:cubicBezTo>
                  <a:cubicBezTo>
                    <a:pt x="12469" y="8973"/>
                    <a:pt x="12582" y="8652"/>
                    <a:pt x="12674" y="8272"/>
                  </a:cubicBezTo>
                  <a:lnTo>
                    <a:pt x="12682" y="8235"/>
                  </a:lnTo>
                  <a:lnTo>
                    <a:pt x="12638" y="8205"/>
                  </a:lnTo>
                  <a:cubicBezTo>
                    <a:pt x="9026" y="5846"/>
                    <a:pt x="5876" y="3788"/>
                    <a:pt x="3617" y="2315"/>
                  </a:cubicBezTo>
                  <a:cubicBezTo>
                    <a:pt x="2497" y="1591"/>
                    <a:pt x="1597" y="1009"/>
                    <a:pt x="969" y="602"/>
                  </a:cubicBezTo>
                  <a:cubicBezTo>
                    <a:pt x="665" y="410"/>
                    <a:pt x="426" y="259"/>
                    <a:pt x="255" y="150"/>
                  </a:cubicBezTo>
                  <a:cubicBezTo>
                    <a:pt x="178" y="104"/>
                    <a:pt x="117" y="66"/>
                    <a:pt x="68" y="36"/>
                  </a:cubicBezTo>
                  <a:cubicBezTo>
                    <a:pt x="28" y="12"/>
                    <a:pt x="6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3"/>
            <p:cNvSpPr/>
            <p:nvPr/>
          </p:nvSpPr>
          <p:spPr>
            <a:xfrm>
              <a:off x="4755975" y="3391225"/>
              <a:ext cx="32500" cy="190325"/>
            </a:xfrm>
            <a:custGeom>
              <a:avLst/>
              <a:gdLst/>
              <a:ahLst/>
              <a:cxnLst/>
              <a:rect l="l" t="t" r="r" b="b"/>
              <a:pathLst>
                <a:path w="1300" h="7613" extrusionOk="0">
                  <a:moveTo>
                    <a:pt x="1288" y="0"/>
                  </a:moveTo>
                  <a:cubicBezTo>
                    <a:pt x="1264" y="0"/>
                    <a:pt x="1194" y="426"/>
                    <a:pt x="1087" y="1114"/>
                  </a:cubicBezTo>
                  <a:cubicBezTo>
                    <a:pt x="971" y="1846"/>
                    <a:pt x="821" y="2777"/>
                    <a:pt x="656" y="3807"/>
                  </a:cubicBezTo>
                  <a:cubicBezTo>
                    <a:pt x="479" y="4835"/>
                    <a:pt x="319" y="5762"/>
                    <a:pt x="192" y="6494"/>
                  </a:cubicBezTo>
                  <a:cubicBezTo>
                    <a:pt x="71" y="7182"/>
                    <a:pt x="0" y="7608"/>
                    <a:pt x="23" y="7613"/>
                  </a:cubicBezTo>
                  <a:cubicBezTo>
                    <a:pt x="23" y="7613"/>
                    <a:pt x="23" y="7613"/>
                    <a:pt x="23" y="7613"/>
                  </a:cubicBezTo>
                  <a:cubicBezTo>
                    <a:pt x="33" y="7613"/>
                    <a:pt x="66" y="7511"/>
                    <a:pt x="115" y="7322"/>
                  </a:cubicBezTo>
                  <a:cubicBezTo>
                    <a:pt x="165" y="7133"/>
                    <a:pt x="230" y="6858"/>
                    <a:pt x="306" y="6516"/>
                  </a:cubicBezTo>
                  <a:cubicBezTo>
                    <a:pt x="456" y="5833"/>
                    <a:pt x="643" y="4886"/>
                    <a:pt x="819" y="3833"/>
                  </a:cubicBezTo>
                  <a:cubicBezTo>
                    <a:pt x="994" y="2780"/>
                    <a:pt x="1123" y="1823"/>
                    <a:pt x="1201" y="1129"/>
                  </a:cubicBezTo>
                  <a:cubicBezTo>
                    <a:pt x="1240" y="782"/>
                    <a:pt x="1268" y="500"/>
                    <a:pt x="1283" y="305"/>
                  </a:cubicBezTo>
                  <a:cubicBezTo>
                    <a:pt x="1298" y="109"/>
                    <a:pt x="1299" y="0"/>
                    <a:pt x="1288" y="0"/>
                  </a:cubicBezTo>
                  <a:cubicBezTo>
                    <a:pt x="1288" y="0"/>
                    <a:pt x="1288" y="0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3"/>
            <p:cNvSpPr/>
            <p:nvPr/>
          </p:nvSpPr>
          <p:spPr>
            <a:xfrm>
              <a:off x="4985375" y="3033375"/>
              <a:ext cx="87375" cy="941025"/>
            </a:xfrm>
            <a:custGeom>
              <a:avLst/>
              <a:gdLst/>
              <a:ahLst/>
              <a:cxnLst/>
              <a:rect l="l" t="t" r="r" b="b"/>
              <a:pathLst>
                <a:path w="3495" h="37641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4" y="33"/>
                    <a:pt x="9" y="99"/>
                  </a:cubicBezTo>
                  <a:cubicBezTo>
                    <a:pt x="19" y="172"/>
                    <a:pt x="29" y="265"/>
                    <a:pt x="42" y="384"/>
                  </a:cubicBezTo>
                  <a:cubicBezTo>
                    <a:pt x="75" y="644"/>
                    <a:pt x="121" y="1010"/>
                    <a:pt x="178" y="1476"/>
                  </a:cubicBezTo>
                  <a:cubicBezTo>
                    <a:pt x="229" y="1955"/>
                    <a:pt x="292" y="2535"/>
                    <a:pt x="363" y="3208"/>
                  </a:cubicBezTo>
                  <a:cubicBezTo>
                    <a:pt x="427" y="3886"/>
                    <a:pt x="499" y="4656"/>
                    <a:pt x="580" y="5506"/>
                  </a:cubicBezTo>
                  <a:cubicBezTo>
                    <a:pt x="887" y="8912"/>
                    <a:pt x="1256" y="13623"/>
                    <a:pt x="1665" y="18826"/>
                  </a:cubicBezTo>
                  <a:cubicBezTo>
                    <a:pt x="2077" y="24031"/>
                    <a:pt x="2463" y="28742"/>
                    <a:pt x="2800" y="32146"/>
                  </a:cubicBezTo>
                  <a:cubicBezTo>
                    <a:pt x="2889" y="32995"/>
                    <a:pt x="2970" y="33765"/>
                    <a:pt x="3041" y="34443"/>
                  </a:cubicBezTo>
                  <a:cubicBezTo>
                    <a:pt x="3124" y="35114"/>
                    <a:pt x="3195" y="35694"/>
                    <a:pt x="3254" y="36173"/>
                  </a:cubicBezTo>
                  <a:cubicBezTo>
                    <a:pt x="3320" y="36647"/>
                    <a:pt x="3381" y="37014"/>
                    <a:pt x="3421" y="37262"/>
                  </a:cubicBezTo>
                  <a:cubicBezTo>
                    <a:pt x="3440" y="37379"/>
                    <a:pt x="3457" y="37473"/>
                    <a:pt x="3470" y="37545"/>
                  </a:cubicBezTo>
                  <a:cubicBezTo>
                    <a:pt x="3481" y="37607"/>
                    <a:pt x="3488" y="37640"/>
                    <a:pt x="3491" y="37640"/>
                  </a:cubicBezTo>
                  <a:cubicBezTo>
                    <a:pt x="3495" y="37640"/>
                    <a:pt x="3493" y="37606"/>
                    <a:pt x="3486" y="37542"/>
                  </a:cubicBezTo>
                  <a:cubicBezTo>
                    <a:pt x="3478" y="37469"/>
                    <a:pt x="3467" y="37376"/>
                    <a:pt x="3453" y="37257"/>
                  </a:cubicBezTo>
                  <a:cubicBezTo>
                    <a:pt x="3422" y="36997"/>
                    <a:pt x="3376" y="36630"/>
                    <a:pt x="3317" y="36165"/>
                  </a:cubicBezTo>
                  <a:cubicBezTo>
                    <a:pt x="3266" y="35686"/>
                    <a:pt x="3205" y="35106"/>
                    <a:pt x="3133" y="34433"/>
                  </a:cubicBezTo>
                  <a:cubicBezTo>
                    <a:pt x="3069" y="33755"/>
                    <a:pt x="2996" y="32985"/>
                    <a:pt x="2916" y="32135"/>
                  </a:cubicBezTo>
                  <a:cubicBezTo>
                    <a:pt x="2608" y="28728"/>
                    <a:pt x="2240" y="24017"/>
                    <a:pt x="1830" y="18813"/>
                  </a:cubicBezTo>
                  <a:cubicBezTo>
                    <a:pt x="1420" y="13610"/>
                    <a:pt x="1034" y="8899"/>
                    <a:pt x="697" y="5494"/>
                  </a:cubicBezTo>
                  <a:cubicBezTo>
                    <a:pt x="606" y="4646"/>
                    <a:pt x="526" y="3876"/>
                    <a:pt x="455" y="3198"/>
                  </a:cubicBezTo>
                  <a:cubicBezTo>
                    <a:pt x="373" y="2527"/>
                    <a:pt x="300" y="1946"/>
                    <a:pt x="243" y="1468"/>
                  </a:cubicBezTo>
                  <a:cubicBezTo>
                    <a:pt x="175" y="994"/>
                    <a:pt x="114" y="627"/>
                    <a:pt x="75" y="379"/>
                  </a:cubicBezTo>
                  <a:cubicBezTo>
                    <a:pt x="55" y="262"/>
                    <a:pt x="39" y="168"/>
                    <a:pt x="27" y="96"/>
                  </a:cubicBezTo>
                  <a:cubicBezTo>
                    <a:pt x="16" y="32"/>
                    <a:pt x="7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3"/>
            <p:cNvSpPr/>
            <p:nvPr/>
          </p:nvSpPr>
          <p:spPr>
            <a:xfrm>
              <a:off x="5350825" y="2594975"/>
              <a:ext cx="452250" cy="951225"/>
            </a:xfrm>
            <a:custGeom>
              <a:avLst/>
              <a:gdLst/>
              <a:ahLst/>
              <a:cxnLst/>
              <a:rect l="l" t="t" r="r" b="b"/>
              <a:pathLst>
                <a:path w="18090" h="38049" extrusionOk="0">
                  <a:moveTo>
                    <a:pt x="3399" y="0"/>
                  </a:moveTo>
                  <a:cubicBezTo>
                    <a:pt x="3396" y="0"/>
                    <a:pt x="3375" y="23"/>
                    <a:pt x="3337" y="69"/>
                  </a:cubicBezTo>
                  <a:cubicBezTo>
                    <a:pt x="3292" y="124"/>
                    <a:pt x="3236" y="194"/>
                    <a:pt x="3164" y="285"/>
                  </a:cubicBezTo>
                  <a:cubicBezTo>
                    <a:pt x="3008" y="482"/>
                    <a:pt x="2787" y="764"/>
                    <a:pt x="2501" y="1125"/>
                  </a:cubicBezTo>
                  <a:cubicBezTo>
                    <a:pt x="1924" y="1872"/>
                    <a:pt x="1088" y="2951"/>
                    <a:pt x="36" y="4308"/>
                  </a:cubicBezTo>
                  <a:lnTo>
                    <a:pt x="1" y="4353"/>
                  </a:lnTo>
                  <a:lnTo>
                    <a:pt x="47" y="4382"/>
                  </a:lnTo>
                  <a:cubicBezTo>
                    <a:pt x="1460" y="5315"/>
                    <a:pt x="3174" y="6445"/>
                    <a:pt x="5123" y="7729"/>
                  </a:cubicBezTo>
                  <a:lnTo>
                    <a:pt x="5123" y="7729"/>
                  </a:lnTo>
                  <a:cubicBezTo>
                    <a:pt x="4163" y="8093"/>
                    <a:pt x="3155" y="8476"/>
                    <a:pt x="2100" y="8875"/>
                  </a:cubicBezTo>
                  <a:lnTo>
                    <a:pt x="2019" y="8906"/>
                  </a:lnTo>
                  <a:lnTo>
                    <a:pt x="2060" y="8983"/>
                  </a:lnTo>
                  <a:cubicBezTo>
                    <a:pt x="3401" y="11429"/>
                    <a:pt x="4873" y="14118"/>
                    <a:pt x="6418" y="16938"/>
                  </a:cubicBezTo>
                  <a:cubicBezTo>
                    <a:pt x="9627" y="22771"/>
                    <a:pt x="12532" y="28049"/>
                    <a:pt x="14640" y="31880"/>
                  </a:cubicBezTo>
                  <a:cubicBezTo>
                    <a:pt x="15696" y="33783"/>
                    <a:pt x="16552" y="35326"/>
                    <a:pt x="17149" y="36400"/>
                  </a:cubicBezTo>
                  <a:cubicBezTo>
                    <a:pt x="17445" y="36926"/>
                    <a:pt x="17677" y="37338"/>
                    <a:pt x="17838" y="37625"/>
                  </a:cubicBezTo>
                  <a:cubicBezTo>
                    <a:pt x="17915" y="37759"/>
                    <a:pt x="17976" y="37864"/>
                    <a:pt x="18022" y="37943"/>
                  </a:cubicBezTo>
                  <a:cubicBezTo>
                    <a:pt x="18060" y="38007"/>
                    <a:pt x="18082" y="38042"/>
                    <a:pt x="18088" y="38046"/>
                  </a:cubicBezTo>
                  <a:lnTo>
                    <a:pt x="18088" y="38046"/>
                  </a:lnTo>
                  <a:cubicBezTo>
                    <a:pt x="18087" y="38037"/>
                    <a:pt x="18069" y="38000"/>
                    <a:pt x="18036" y="37935"/>
                  </a:cubicBezTo>
                  <a:cubicBezTo>
                    <a:pt x="17994" y="37854"/>
                    <a:pt x="17938" y="37747"/>
                    <a:pt x="17868" y="37611"/>
                  </a:cubicBezTo>
                  <a:cubicBezTo>
                    <a:pt x="17711" y="37318"/>
                    <a:pt x="17489" y="36902"/>
                    <a:pt x="17205" y="36370"/>
                  </a:cubicBezTo>
                  <a:cubicBezTo>
                    <a:pt x="16619" y="35290"/>
                    <a:pt x="15779" y="33739"/>
                    <a:pt x="14742" y="31826"/>
                  </a:cubicBezTo>
                  <a:cubicBezTo>
                    <a:pt x="12645" y="27988"/>
                    <a:pt x="9754" y="22701"/>
                    <a:pt x="6561" y="16860"/>
                  </a:cubicBezTo>
                  <a:cubicBezTo>
                    <a:pt x="5029" y="14072"/>
                    <a:pt x="3566" y="11411"/>
                    <a:pt x="2235" y="8987"/>
                  </a:cubicBezTo>
                  <a:lnTo>
                    <a:pt x="2235" y="8987"/>
                  </a:lnTo>
                  <a:cubicBezTo>
                    <a:pt x="3306" y="8577"/>
                    <a:pt x="4329" y="8184"/>
                    <a:pt x="5301" y="7812"/>
                  </a:cubicBezTo>
                  <a:lnTo>
                    <a:pt x="5429" y="7763"/>
                  </a:lnTo>
                  <a:lnTo>
                    <a:pt x="5314" y="7689"/>
                  </a:lnTo>
                  <a:cubicBezTo>
                    <a:pt x="3332" y="6398"/>
                    <a:pt x="1588" y="5262"/>
                    <a:pt x="151" y="4327"/>
                  </a:cubicBezTo>
                  <a:lnTo>
                    <a:pt x="151" y="4327"/>
                  </a:lnTo>
                  <a:cubicBezTo>
                    <a:pt x="1172" y="2977"/>
                    <a:pt x="1983" y="1905"/>
                    <a:pt x="2546" y="1160"/>
                  </a:cubicBezTo>
                  <a:cubicBezTo>
                    <a:pt x="2822" y="792"/>
                    <a:pt x="3036" y="504"/>
                    <a:pt x="3187" y="301"/>
                  </a:cubicBezTo>
                  <a:cubicBezTo>
                    <a:pt x="3255" y="209"/>
                    <a:pt x="3307" y="135"/>
                    <a:pt x="3348" y="79"/>
                  </a:cubicBezTo>
                  <a:cubicBezTo>
                    <a:pt x="3385" y="28"/>
                    <a:pt x="3401" y="2"/>
                    <a:pt x="3399" y="0"/>
                  </a:cubicBezTo>
                  <a:cubicBezTo>
                    <a:pt x="3399" y="0"/>
                    <a:pt x="3399" y="0"/>
                    <a:pt x="3399" y="0"/>
                  </a:cubicBezTo>
                  <a:close/>
                  <a:moveTo>
                    <a:pt x="18088" y="38046"/>
                  </a:moveTo>
                  <a:cubicBezTo>
                    <a:pt x="18089" y="38047"/>
                    <a:pt x="18089" y="38048"/>
                    <a:pt x="18088" y="38048"/>
                  </a:cubicBezTo>
                  <a:lnTo>
                    <a:pt x="18088" y="38048"/>
                  </a:lnTo>
                  <a:lnTo>
                    <a:pt x="18090" y="38047"/>
                  </a:lnTo>
                  <a:lnTo>
                    <a:pt x="18090" y="38047"/>
                  </a:lnTo>
                  <a:cubicBezTo>
                    <a:pt x="18090" y="38047"/>
                    <a:pt x="18090" y="38047"/>
                    <a:pt x="18090" y="38047"/>
                  </a:cubicBezTo>
                  <a:cubicBezTo>
                    <a:pt x="18089" y="38047"/>
                    <a:pt x="18089" y="38046"/>
                    <a:pt x="18088" y="38046"/>
                  </a:cubicBezTo>
                  <a:close/>
                  <a:moveTo>
                    <a:pt x="18088" y="38048"/>
                  </a:moveTo>
                  <a:lnTo>
                    <a:pt x="18088" y="38048"/>
                  </a:lnTo>
                  <a:cubicBezTo>
                    <a:pt x="18088" y="38048"/>
                    <a:pt x="18088" y="38048"/>
                    <a:pt x="18088" y="380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3"/>
            <p:cNvSpPr/>
            <p:nvPr/>
          </p:nvSpPr>
          <p:spPr>
            <a:xfrm>
              <a:off x="5802975" y="2562900"/>
              <a:ext cx="414575" cy="983250"/>
            </a:xfrm>
            <a:custGeom>
              <a:avLst/>
              <a:gdLst/>
              <a:ahLst/>
              <a:cxnLst/>
              <a:rect l="l" t="t" r="r" b="b"/>
              <a:pathLst>
                <a:path w="16583" h="39330" extrusionOk="0">
                  <a:moveTo>
                    <a:pt x="13185" y="0"/>
                  </a:moveTo>
                  <a:cubicBezTo>
                    <a:pt x="13184" y="0"/>
                    <a:pt x="13184" y="0"/>
                    <a:pt x="13184" y="0"/>
                  </a:cubicBezTo>
                  <a:cubicBezTo>
                    <a:pt x="13183" y="2"/>
                    <a:pt x="13199" y="28"/>
                    <a:pt x="13235" y="79"/>
                  </a:cubicBezTo>
                  <a:cubicBezTo>
                    <a:pt x="13276" y="135"/>
                    <a:pt x="13329" y="209"/>
                    <a:pt x="13396" y="303"/>
                  </a:cubicBezTo>
                  <a:cubicBezTo>
                    <a:pt x="13548" y="504"/>
                    <a:pt x="13762" y="792"/>
                    <a:pt x="14036" y="1160"/>
                  </a:cubicBezTo>
                  <a:cubicBezTo>
                    <a:pt x="14601" y="1905"/>
                    <a:pt x="15412" y="2977"/>
                    <a:pt x="16433" y="4329"/>
                  </a:cubicBezTo>
                  <a:lnTo>
                    <a:pt x="16433" y="4329"/>
                  </a:lnTo>
                  <a:cubicBezTo>
                    <a:pt x="14996" y="5264"/>
                    <a:pt x="13252" y="6398"/>
                    <a:pt x="11270" y="7689"/>
                  </a:cubicBezTo>
                  <a:lnTo>
                    <a:pt x="11155" y="7764"/>
                  </a:lnTo>
                  <a:lnTo>
                    <a:pt x="11283" y="7812"/>
                  </a:lnTo>
                  <a:cubicBezTo>
                    <a:pt x="12256" y="8185"/>
                    <a:pt x="13280" y="8578"/>
                    <a:pt x="14353" y="8988"/>
                  </a:cubicBezTo>
                  <a:lnTo>
                    <a:pt x="14353" y="8988"/>
                  </a:lnTo>
                  <a:cubicBezTo>
                    <a:pt x="13134" y="11544"/>
                    <a:pt x="11794" y="14359"/>
                    <a:pt x="10388" y="17308"/>
                  </a:cubicBezTo>
                  <a:cubicBezTo>
                    <a:pt x="7511" y="23379"/>
                    <a:pt x="4906" y="28876"/>
                    <a:pt x="3014" y="32865"/>
                  </a:cubicBezTo>
                  <a:cubicBezTo>
                    <a:pt x="2081" y="34854"/>
                    <a:pt x="1325" y="36464"/>
                    <a:pt x="797" y="37588"/>
                  </a:cubicBezTo>
                  <a:cubicBezTo>
                    <a:pt x="540" y="38142"/>
                    <a:pt x="341" y="38573"/>
                    <a:pt x="201" y="38876"/>
                  </a:cubicBezTo>
                  <a:cubicBezTo>
                    <a:pt x="137" y="39019"/>
                    <a:pt x="86" y="39131"/>
                    <a:pt x="50" y="39213"/>
                  </a:cubicBezTo>
                  <a:cubicBezTo>
                    <a:pt x="17" y="39290"/>
                    <a:pt x="1" y="39330"/>
                    <a:pt x="4" y="39330"/>
                  </a:cubicBezTo>
                  <a:cubicBezTo>
                    <a:pt x="4" y="39330"/>
                    <a:pt x="4" y="39330"/>
                    <a:pt x="4" y="39330"/>
                  </a:cubicBezTo>
                  <a:cubicBezTo>
                    <a:pt x="6" y="39330"/>
                    <a:pt x="28" y="39292"/>
                    <a:pt x="65" y="39219"/>
                  </a:cubicBezTo>
                  <a:cubicBezTo>
                    <a:pt x="106" y="39139"/>
                    <a:pt x="160" y="39030"/>
                    <a:pt x="231" y="38890"/>
                  </a:cubicBezTo>
                  <a:cubicBezTo>
                    <a:pt x="377" y="38591"/>
                    <a:pt x="586" y="38163"/>
                    <a:pt x="854" y="37616"/>
                  </a:cubicBezTo>
                  <a:cubicBezTo>
                    <a:pt x="1392" y="36497"/>
                    <a:pt x="2165" y="34893"/>
                    <a:pt x="3119" y="32915"/>
                  </a:cubicBezTo>
                  <a:cubicBezTo>
                    <a:pt x="5021" y="28931"/>
                    <a:pt x="7641" y="23442"/>
                    <a:pt x="10536" y="17379"/>
                  </a:cubicBezTo>
                  <a:cubicBezTo>
                    <a:pt x="11951" y="14398"/>
                    <a:pt x="13299" y="11557"/>
                    <a:pt x="14525" y="8980"/>
                  </a:cubicBezTo>
                  <a:lnTo>
                    <a:pt x="14559" y="8906"/>
                  </a:lnTo>
                  <a:lnTo>
                    <a:pt x="14482" y="8876"/>
                  </a:lnTo>
                  <a:cubicBezTo>
                    <a:pt x="13428" y="8476"/>
                    <a:pt x="12420" y="8094"/>
                    <a:pt x="11459" y="7730"/>
                  </a:cubicBezTo>
                  <a:lnTo>
                    <a:pt x="11459" y="7730"/>
                  </a:lnTo>
                  <a:cubicBezTo>
                    <a:pt x="13409" y="6445"/>
                    <a:pt x="15123" y="5315"/>
                    <a:pt x="16535" y="4384"/>
                  </a:cubicBezTo>
                  <a:lnTo>
                    <a:pt x="16583" y="4353"/>
                  </a:lnTo>
                  <a:lnTo>
                    <a:pt x="16548" y="4310"/>
                  </a:lnTo>
                  <a:cubicBezTo>
                    <a:pt x="15495" y="2951"/>
                    <a:pt x="14660" y="1872"/>
                    <a:pt x="14081" y="1127"/>
                  </a:cubicBezTo>
                  <a:cubicBezTo>
                    <a:pt x="13796" y="764"/>
                    <a:pt x="13576" y="482"/>
                    <a:pt x="13420" y="285"/>
                  </a:cubicBezTo>
                  <a:cubicBezTo>
                    <a:pt x="13347" y="194"/>
                    <a:pt x="13290" y="124"/>
                    <a:pt x="13247" y="71"/>
                  </a:cubicBezTo>
                  <a:cubicBezTo>
                    <a:pt x="13209" y="25"/>
                    <a:pt x="13187" y="0"/>
                    <a:pt x="13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3"/>
            <p:cNvSpPr/>
            <p:nvPr/>
          </p:nvSpPr>
          <p:spPr>
            <a:xfrm>
              <a:off x="5577225" y="2585225"/>
              <a:ext cx="481225" cy="789825"/>
            </a:xfrm>
            <a:custGeom>
              <a:avLst/>
              <a:gdLst/>
              <a:ahLst/>
              <a:cxnLst/>
              <a:rect l="l" t="t" r="r" b="b"/>
              <a:pathLst>
                <a:path w="19249" h="31593" extrusionOk="0">
                  <a:moveTo>
                    <a:pt x="19249" y="1"/>
                  </a:moveTo>
                  <a:lnTo>
                    <a:pt x="19249" y="1"/>
                  </a:lnTo>
                  <a:cubicBezTo>
                    <a:pt x="15453" y="4911"/>
                    <a:pt x="12048" y="6547"/>
                    <a:pt x="9195" y="6547"/>
                  </a:cubicBezTo>
                  <a:cubicBezTo>
                    <a:pt x="3496" y="6547"/>
                    <a:pt x="1" y="20"/>
                    <a:pt x="0" y="19"/>
                  </a:cubicBezTo>
                  <a:lnTo>
                    <a:pt x="0" y="19"/>
                  </a:lnTo>
                  <a:lnTo>
                    <a:pt x="8906" y="31592"/>
                  </a:lnTo>
                  <a:lnTo>
                    <a:pt x="19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3"/>
            <p:cNvSpPr/>
            <p:nvPr/>
          </p:nvSpPr>
          <p:spPr>
            <a:xfrm>
              <a:off x="5799550" y="3375025"/>
              <a:ext cx="64425" cy="963675"/>
            </a:xfrm>
            <a:custGeom>
              <a:avLst/>
              <a:gdLst/>
              <a:ahLst/>
              <a:cxnLst/>
              <a:rect l="l" t="t" r="r" b="b"/>
              <a:pathLst>
                <a:path w="2577" h="38547" extrusionOk="0">
                  <a:moveTo>
                    <a:pt x="13" y="0"/>
                  </a:moveTo>
                  <a:cubicBezTo>
                    <a:pt x="9" y="0"/>
                    <a:pt x="8" y="33"/>
                    <a:pt x="6" y="101"/>
                  </a:cubicBezTo>
                  <a:cubicBezTo>
                    <a:pt x="4" y="175"/>
                    <a:pt x="3" y="272"/>
                    <a:pt x="1" y="393"/>
                  </a:cubicBezTo>
                  <a:cubicBezTo>
                    <a:pt x="1" y="661"/>
                    <a:pt x="1" y="1038"/>
                    <a:pt x="1" y="1518"/>
                  </a:cubicBezTo>
                  <a:cubicBezTo>
                    <a:pt x="1" y="2497"/>
                    <a:pt x="19" y="3912"/>
                    <a:pt x="52" y="5660"/>
                  </a:cubicBezTo>
                  <a:cubicBezTo>
                    <a:pt x="123" y="9157"/>
                    <a:pt x="297" y="13988"/>
                    <a:pt x="674" y="19314"/>
                  </a:cubicBezTo>
                  <a:cubicBezTo>
                    <a:pt x="1052" y="24639"/>
                    <a:pt x="1539" y="29447"/>
                    <a:pt x="1914" y="32924"/>
                  </a:cubicBezTo>
                  <a:cubicBezTo>
                    <a:pt x="2108" y="34655"/>
                    <a:pt x="2266" y="36058"/>
                    <a:pt x="2378" y="37040"/>
                  </a:cubicBezTo>
                  <a:cubicBezTo>
                    <a:pt x="2435" y="37517"/>
                    <a:pt x="2481" y="37892"/>
                    <a:pt x="2514" y="38158"/>
                  </a:cubicBezTo>
                  <a:cubicBezTo>
                    <a:pt x="2531" y="38278"/>
                    <a:pt x="2544" y="38374"/>
                    <a:pt x="2554" y="38449"/>
                  </a:cubicBezTo>
                  <a:cubicBezTo>
                    <a:pt x="2564" y="38512"/>
                    <a:pt x="2570" y="38546"/>
                    <a:pt x="2573" y="38546"/>
                  </a:cubicBezTo>
                  <a:cubicBezTo>
                    <a:pt x="2573" y="38546"/>
                    <a:pt x="2574" y="38546"/>
                    <a:pt x="2574" y="38546"/>
                  </a:cubicBezTo>
                  <a:cubicBezTo>
                    <a:pt x="2577" y="38546"/>
                    <a:pt x="2575" y="38514"/>
                    <a:pt x="2570" y="38446"/>
                  </a:cubicBezTo>
                  <a:cubicBezTo>
                    <a:pt x="2565" y="38372"/>
                    <a:pt x="2557" y="38277"/>
                    <a:pt x="2547" y="38155"/>
                  </a:cubicBezTo>
                  <a:cubicBezTo>
                    <a:pt x="2521" y="37887"/>
                    <a:pt x="2486" y="37512"/>
                    <a:pt x="2440" y="37033"/>
                  </a:cubicBezTo>
                  <a:cubicBezTo>
                    <a:pt x="2342" y="36049"/>
                    <a:pt x="2202" y="34645"/>
                    <a:pt x="2029" y="32913"/>
                  </a:cubicBezTo>
                  <a:cubicBezTo>
                    <a:pt x="1684" y="29432"/>
                    <a:pt x="1215" y="24624"/>
                    <a:pt x="837" y="19303"/>
                  </a:cubicBezTo>
                  <a:cubicBezTo>
                    <a:pt x="462" y="13980"/>
                    <a:pt x="269" y="9152"/>
                    <a:pt x="169" y="5657"/>
                  </a:cubicBezTo>
                  <a:cubicBezTo>
                    <a:pt x="124" y="3918"/>
                    <a:pt x="90" y="2507"/>
                    <a:pt x="64" y="1518"/>
                  </a:cubicBezTo>
                  <a:cubicBezTo>
                    <a:pt x="52" y="1038"/>
                    <a:pt x="42" y="661"/>
                    <a:pt x="34" y="392"/>
                  </a:cubicBezTo>
                  <a:cubicBezTo>
                    <a:pt x="29" y="272"/>
                    <a:pt x="26" y="175"/>
                    <a:pt x="22" y="99"/>
                  </a:cubicBezTo>
                  <a:cubicBezTo>
                    <a:pt x="19" y="33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3"/>
            <p:cNvSpPr/>
            <p:nvPr/>
          </p:nvSpPr>
          <p:spPr>
            <a:xfrm>
              <a:off x="5862650" y="2681575"/>
              <a:ext cx="353000" cy="739275"/>
            </a:xfrm>
            <a:custGeom>
              <a:avLst/>
              <a:gdLst/>
              <a:ahLst/>
              <a:cxnLst/>
              <a:rect l="l" t="t" r="r" b="b"/>
              <a:pathLst>
                <a:path w="14120" h="29571" extrusionOk="0">
                  <a:moveTo>
                    <a:pt x="13500" y="1"/>
                  </a:moveTo>
                  <a:lnTo>
                    <a:pt x="8920" y="3001"/>
                  </a:lnTo>
                  <a:lnTo>
                    <a:pt x="12069" y="4200"/>
                  </a:lnTo>
                  <a:lnTo>
                    <a:pt x="0" y="29571"/>
                  </a:lnTo>
                  <a:lnTo>
                    <a:pt x="14028" y="3999"/>
                  </a:lnTo>
                  <a:lnTo>
                    <a:pt x="10952" y="2876"/>
                  </a:lnTo>
                  <a:lnTo>
                    <a:pt x="14120" y="756"/>
                  </a:lnTo>
                  <a:lnTo>
                    <a:pt x="13500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3"/>
            <p:cNvSpPr/>
            <p:nvPr/>
          </p:nvSpPr>
          <p:spPr>
            <a:xfrm>
              <a:off x="6410100" y="2949475"/>
              <a:ext cx="21000" cy="1138900"/>
            </a:xfrm>
            <a:custGeom>
              <a:avLst/>
              <a:gdLst/>
              <a:ahLst/>
              <a:cxnLst/>
              <a:rect l="l" t="t" r="r" b="b"/>
              <a:pathLst>
                <a:path w="840" h="45556" extrusionOk="0">
                  <a:moveTo>
                    <a:pt x="821" y="1"/>
                  </a:moveTo>
                  <a:cubicBezTo>
                    <a:pt x="820" y="1"/>
                    <a:pt x="817" y="40"/>
                    <a:pt x="813" y="118"/>
                  </a:cubicBezTo>
                  <a:cubicBezTo>
                    <a:pt x="810" y="205"/>
                    <a:pt x="807" y="318"/>
                    <a:pt x="802" y="463"/>
                  </a:cubicBezTo>
                  <a:cubicBezTo>
                    <a:pt x="795" y="777"/>
                    <a:pt x="787" y="1221"/>
                    <a:pt x="775" y="1791"/>
                  </a:cubicBezTo>
                  <a:cubicBezTo>
                    <a:pt x="759" y="2953"/>
                    <a:pt x="734" y="4618"/>
                    <a:pt x="705" y="6673"/>
                  </a:cubicBezTo>
                  <a:cubicBezTo>
                    <a:pt x="645" y="10803"/>
                    <a:pt x="565" y="16494"/>
                    <a:pt x="476" y="22779"/>
                  </a:cubicBezTo>
                  <a:cubicBezTo>
                    <a:pt x="377" y="29069"/>
                    <a:pt x="269" y="34764"/>
                    <a:pt x="168" y="38886"/>
                  </a:cubicBezTo>
                  <a:cubicBezTo>
                    <a:pt x="114" y="40939"/>
                    <a:pt x="70" y="42603"/>
                    <a:pt x="38" y="43766"/>
                  </a:cubicBezTo>
                  <a:cubicBezTo>
                    <a:pt x="24" y="44334"/>
                    <a:pt x="12" y="44780"/>
                    <a:pt x="6" y="45092"/>
                  </a:cubicBezTo>
                  <a:cubicBezTo>
                    <a:pt x="2" y="45239"/>
                    <a:pt x="1" y="45352"/>
                    <a:pt x="1" y="45438"/>
                  </a:cubicBezTo>
                  <a:cubicBezTo>
                    <a:pt x="1" y="45515"/>
                    <a:pt x="1" y="45556"/>
                    <a:pt x="4" y="45556"/>
                  </a:cubicBezTo>
                  <a:cubicBezTo>
                    <a:pt x="7" y="45556"/>
                    <a:pt x="11" y="45517"/>
                    <a:pt x="17" y="45439"/>
                  </a:cubicBezTo>
                  <a:cubicBezTo>
                    <a:pt x="22" y="45352"/>
                    <a:pt x="29" y="45239"/>
                    <a:pt x="38" y="45094"/>
                  </a:cubicBezTo>
                  <a:cubicBezTo>
                    <a:pt x="53" y="44781"/>
                    <a:pt x="75" y="44335"/>
                    <a:pt x="103" y="43768"/>
                  </a:cubicBezTo>
                  <a:cubicBezTo>
                    <a:pt x="159" y="42617"/>
                    <a:pt x="216" y="40949"/>
                    <a:pt x="284" y="38888"/>
                  </a:cubicBezTo>
                  <a:cubicBezTo>
                    <a:pt x="415" y="34767"/>
                    <a:pt x="542" y="29073"/>
                    <a:pt x="641" y="22781"/>
                  </a:cubicBezTo>
                  <a:cubicBezTo>
                    <a:pt x="739" y="16491"/>
                    <a:pt x="793" y="10796"/>
                    <a:pt x="820" y="6674"/>
                  </a:cubicBezTo>
                  <a:cubicBezTo>
                    <a:pt x="828" y="4620"/>
                    <a:pt x="835" y="2953"/>
                    <a:pt x="840" y="1791"/>
                  </a:cubicBezTo>
                  <a:cubicBezTo>
                    <a:pt x="838" y="1221"/>
                    <a:pt x="836" y="777"/>
                    <a:pt x="835" y="463"/>
                  </a:cubicBezTo>
                  <a:cubicBezTo>
                    <a:pt x="833" y="318"/>
                    <a:pt x="831" y="203"/>
                    <a:pt x="830" y="118"/>
                  </a:cubicBezTo>
                  <a:cubicBezTo>
                    <a:pt x="828" y="40"/>
                    <a:pt x="825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3"/>
            <p:cNvSpPr/>
            <p:nvPr/>
          </p:nvSpPr>
          <p:spPr>
            <a:xfrm>
              <a:off x="5155825" y="3333725"/>
              <a:ext cx="393000" cy="99425"/>
            </a:xfrm>
            <a:custGeom>
              <a:avLst/>
              <a:gdLst/>
              <a:ahLst/>
              <a:cxnLst/>
              <a:rect l="l" t="t" r="r" b="b"/>
              <a:pathLst>
                <a:path w="15720" h="3977" extrusionOk="0">
                  <a:moveTo>
                    <a:pt x="15621" y="139"/>
                  </a:moveTo>
                  <a:lnTo>
                    <a:pt x="15621" y="139"/>
                  </a:lnTo>
                  <a:cubicBezTo>
                    <a:pt x="15633" y="1307"/>
                    <a:pt x="15642" y="2234"/>
                    <a:pt x="15649" y="2883"/>
                  </a:cubicBezTo>
                  <a:cubicBezTo>
                    <a:pt x="15654" y="3202"/>
                    <a:pt x="15657" y="3452"/>
                    <a:pt x="15660" y="3631"/>
                  </a:cubicBezTo>
                  <a:cubicBezTo>
                    <a:pt x="15662" y="3712"/>
                    <a:pt x="15664" y="3776"/>
                    <a:pt x="15665" y="3827"/>
                  </a:cubicBezTo>
                  <a:cubicBezTo>
                    <a:pt x="15667" y="3871"/>
                    <a:pt x="15668" y="3896"/>
                    <a:pt x="15670" y="3897"/>
                  </a:cubicBezTo>
                  <a:cubicBezTo>
                    <a:pt x="15668" y="3896"/>
                    <a:pt x="15641" y="3894"/>
                    <a:pt x="15588" y="3893"/>
                  </a:cubicBezTo>
                  <a:cubicBezTo>
                    <a:pt x="15527" y="3891"/>
                    <a:pt x="15450" y="3889"/>
                    <a:pt x="15354" y="3886"/>
                  </a:cubicBezTo>
                  <a:cubicBezTo>
                    <a:pt x="15142" y="3884"/>
                    <a:pt x="14844" y="3881"/>
                    <a:pt x="14466" y="3876"/>
                  </a:cubicBezTo>
                  <a:cubicBezTo>
                    <a:pt x="13686" y="3871"/>
                    <a:pt x="12571" y="3863"/>
                    <a:pt x="11183" y="3853"/>
                  </a:cubicBezTo>
                  <a:cubicBezTo>
                    <a:pt x="8410" y="3843"/>
                    <a:pt x="4558" y="3832"/>
                    <a:pt x="164" y="3817"/>
                  </a:cubicBezTo>
                  <a:lnTo>
                    <a:pt x="164" y="3817"/>
                  </a:lnTo>
                  <a:cubicBezTo>
                    <a:pt x="164" y="3228"/>
                    <a:pt x="164" y="2628"/>
                    <a:pt x="164" y="2021"/>
                  </a:cubicBezTo>
                  <a:cubicBezTo>
                    <a:pt x="165" y="1703"/>
                    <a:pt x="165" y="1384"/>
                    <a:pt x="165" y="1062"/>
                  </a:cubicBezTo>
                  <a:lnTo>
                    <a:pt x="165" y="172"/>
                  </a:lnTo>
                  <a:lnTo>
                    <a:pt x="165" y="172"/>
                  </a:lnTo>
                  <a:cubicBezTo>
                    <a:pt x="6507" y="159"/>
                    <a:pt x="12129" y="146"/>
                    <a:pt x="15621" y="139"/>
                  </a:cubicBezTo>
                  <a:close/>
                  <a:moveTo>
                    <a:pt x="91" y="1"/>
                  </a:moveTo>
                  <a:cubicBezTo>
                    <a:pt x="91" y="1"/>
                    <a:pt x="73" y="18"/>
                    <a:pt x="1" y="90"/>
                  </a:cubicBezTo>
                  <a:lnTo>
                    <a:pt x="1" y="333"/>
                  </a:lnTo>
                  <a:lnTo>
                    <a:pt x="1" y="576"/>
                  </a:lnTo>
                  <a:lnTo>
                    <a:pt x="1" y="1062"/>
                  </a:lnTo>
                  <a:cubicBezTo>
                    <a:pt x="1" y="1384"/>
                    <a:pt x="1" y="1703"/>
                    <a:pt x="1" y="2021"/>
                  </a:cubicBezTo>
                  <a:cubicBezTo>
                    <a:pt x="3" y="2656"/>
                    <a:pt x="3" y="3282"/>
                    <a:pt x="3" y="3897"/>
                  </a:cubicBezTo>
                  <a:lnTo>
                    <a:pt x="3" y="3976"/>
                  </a:lnTo>
                  <a:lnTo>
                    <a:pt x="83" y="3976"/>
                  </a:lnTo>
                  <a:cubicBezTo>
                    <a:pt x="4534" y="3963"/>
                    <a:pt x="8436" y="3950"/>
                    <a:pt x="11239" y="3940"/>
                  </a:cubicBezTo>
                  <a:cubicBezTo>
                    <a:pt x="12619" y="3932"/>
                    <a:pt x="13728" y="3924"/>
                    <a:pt x="14504" y="3917"/>
                  </a:cubicBezTo>
                  <a:cubicBezTo>
                    <a:pt x="14876" y="3914"/>
                    <a:pt x="15167" y="3909"/>
                    <a:pt x="15376" y="3907"/>
                  </a:cubicBezTo>
                  <a:cubicBezTo>
                    <a:pt x="15466" y="3906"/>
                    <a:pt x="15540" y="3904"/>
                    <a:pt x="15598" y="3902"/>
                  </a:cubicBezTo>
                  <a:cubicBezTo>
                    <a:pt x="15647" y="3901"/>
                    <a:pt x="15672" y="3899"/>
                    <a:pt x="15670" y="3897"/>
                  </a:cubicBezTo>
                  <a:lnTo>
                    <a:pt x="15670" y="3897"/>
                  </a:lnTo>
                  <a:cubicBezTo>
                    <a:pt x="15670" y="3898"/>
                    <a:pt x="15670" y="3898"/>
                    <a:pt x="15670" y="3898"/>
                  </a:cubicBezTo>
                  <a:cubicBezTo>
                    <a:pt x="15672" y="3898"/>
                    <a:pt x="15673" y="3876"/>
                    <a:pt x="15675" y="3837"/>
                  </a:cubicBezTo>
                  <a:cubicBezTo>
                    <a:pt x="15677" y="3787"/>
                    <a:pt x="15678" y="3726"/>
                    <a:pt x="15680" y="3651"/>
                  </a:cubicBezTo>
                  <a:cubicBezTo>
                    <a:pt x="15683" y="3471"/>
                    <a:pt x="15687" y="3226"/>
                    <a:pt x="15692" y="2912"/>
                  </a:cubicBezTo>
                  <a:cubicBezTo>
                    <a:pt x="15698" y="2246"/>
                    <a:pt x="15708" y="1292"/>
                    <a:pt x="15719" y="90"/>
                  </a:cubicBezTo>
                  <a:lnTo>
                    <a:pt x="15719" y="42"/>
                  </a:lnTo>
                  <a:lnTo>
                    <a:pt x="15670" y="42"/>
                  </a:lnTo>
                  <a:cubicBezTo>
                    <a:pt x="12167" y="34"/>
                    <a:pt x="6490" y="22"/>
                    <a:pt x="85" y="9"/>
                  </a:cubicBezTo>
                  <a:cubicBezTo>
                    <a:pt x="79" y="14"/>
                    <a:pt x="77" y="16"/>
                    <a:pt x="77" y="16"/>
                  </a:cubicBezTo>
                  <a:cubicBezTo>
                    <a:pt x="76" y="16"/>
                    <a:pt x="91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3"/>
            <p:cNvSpPr/>
            <p:nvPr/>
          </p:nvSpPr>
          <p:spPr>
            <a:xfrm>
              <a:off x="5179225" y="3431150"/>
              <a:ext cx="349375" cy="31825"/>
            </a:xfrm>
            <a:custGeom>
              <a:avLst/>
              <a:gdLst/>
              <a:ahLst/>
              <a:cxnLst/>
              <a:rect l="l" t="t" r="r" b="b"/>
              <a:pathLst>
                <a:path w="13975" h="1273" extrusionOk="0">
                  <a:moveTo>
                    <a:pt x="1" y="0"/>
                  </a:moveTo>
                  <a:cubicBezTo>
                    <a:pt x="1" y="0"/>
                    <a:pt x="3236" y="1273"/>
                    <a:pt x="7376" y="1273"/>
                  </a:cubicBezTo>
                  <a:cubicBezTo>
                    <a:pt x="9446" y="1273"/>
                    <a:pt x="11743" y="954"/>
                    <a:pt x="13974" y="0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3"/>
            <p:cNvSpPr/>
            <p:nvPr/>
          </p:nvSpPr>
          <p:spPr>
            <a:xfrm>
              <a:off x="5430575" y="3192275"/>
              <a:ext cx="60550" cy="143700"/>
            </a:xfrm>
            <a:custGeom>
              <a:avLst/>
              <a:gdLst/>
              <a:ahLst/>
              <a:cxnLst/>
              <a:rect l="l" t="t" r="r" b="b"/>
              <a:pathLst>
                <a:path w="2422" h="5748" extrusionOk="0">
                  <a:moveTo>
                    <a:pt x="78" y="0"/>
                  </a:moveTo>
                  <a:cubicBezTo>
                    <a:pt x="35" y="0"/>
                    <a:pt x="0" y="35"/>
                    <a:pt x="0" y="76"/>
                  </a:cubicBezTo>
                  <a:lnTo>
                    <a:pt x="0" y="5748"/>
                  </a:lnTo>
                  <a:lnTo>
                    <a:pt x="2422" y="5748"/>
                  </a:lnTo>
                  <a:lnTo>
                    <a:pt x="2422" y="76"/>
                  </a:lnTo>
                  <a:cubicBezTo>
                    <a:pt x="2422" y="35"/>
                    <a:pt x="2387" y="0"/>
                    <a:pt x="2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3"/>
            <p:cNvSpPr/>
            <p:nvPr/>
          </p:nvSpPr>
          <p:spPr>
            <a:xfrm>
              <a:off x="5460850" y="3303750"/>
              <a:ext cx="30275" cy="176100"/>
            </a:xfrm>
            <a:custGeom>
              <a:avLst/>
              <a:gdLst/>
              <a:ahLst/>
              <a:cxnLst/>
              <a:rect l="l" t="t" r="r" b="b"/>
              <a:pathLst>
                <a:path w="1211" h="7044" extrusionOk="0">
                  <a:moveTo>
                    <a:pt x="0" y="1"/>
                  </a:moveTo>
                  <a:lnTo>
                    <a:pt x="0" y="7006"/>
                  </a:lnTo>
                  <a:cubicBezTo>
                    <a:pt x="0" y="7028"/>
                    <a:pt x="16" y="7044"/>
                    <a:pt x="38" y="7044"/>
                  </a:cubicBezTo>
                  <a:lnTo>
                    <a:pt x="1173" y="7044"/>
                  </a:lnTo>
                  <a:cubicBezTo>
                    <a:pt x="1193" y="7044"/>
                    <a:pt x="1211" y="7028"/>
                    <a:pt x="1211" y="7006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3"/>
            <p:cNvSpPr/>
            <p:nvPr/>
          </p:nvSpPr>
          <p:spPr>
            <a:xfrm>
              <a:off x="5450975" y="3501875"/>
              <a:ext cx="44225" cy="243525"/>
            </a:xfrm>
            <a:custGeom>
              <a:avLst/>
              <a:gdLst/>
              <a:ahLst/>
              <a:cxnLst/>
              <a:rect l="l" t="t" r="r" b="b"/>
              <a:pathLst>
                <a:path w="1769" h="9741" extrusionOk="0">
                  <a:moveTo>
                    <a:pt x="1676" y="1"/>
                  </a:moveTo>
                  <a:lnTo>
                    <a:pt x="1676" y="2"/>
                  </a:lnTo>
                  <a:cubicBezTo>
                    <a:pt x="1665" y="2"/>
                    <a:pt x="1658" y="149"/>
                    <a:pt x="1653" y="412"/>
                  </a:cubicBezTo>
                  <a:cubicBezTo>
                    <a:pt x="1648" y="708"/>
                    <a:pt x="1644" y="1083"/>
                    <a:pt x="1637" y="1529"/>
                  </a:cubicBezTo>
                  <a:cubicBezTo>
                    <a:pt x="1622" y="2471"/>
                    <a:pt x="1588" y="3772"/>
                    <a:pt x="1499" y="5207"/>
                  </a:cubicBezTo>
                  <a:cubicBezTo>
                    <a:pt x="1454" y="5924"/>
                    <a:pt x="1402" y="6607"/>
                    <a:pt x="1346" y="7228"/>
                  </a:cubicBezTo>
                  <a:cubicBezTo>
                    <a:pt x="1285" y="7847"/>
                    <a:pt x="1262" y="8413"/>
                    <a:pt x="1091" y="8840"/>
                  </a:cubicBezTo>
                  <a:cubicBezTo>
                    <a:pt x="930" y="9273"/>
                    <a:pt x="622" y="9526"/>
                    <a:pt x="390" y="9627"/>
                  </a:cubicBezTo>
                  <a:cubicBezTo>
                    <a:pt x="153" y="9729"/>
                    <a:pt x="0" y="9705"/>
                    <a:pt x="0" y="9724"/>
                  </a:cubicBezTo>
                  <a:cubicBezTo>
                    <a:pt x="0" y="9729"/>
                    <a:pt x="36" y="9737"/>
                    <a:pt x="107" y="9740"/>
                  </a:cubicBezTo>
                  <a:cubicBezTo>
                    <a:pt x="112" y="9740"/>
                    <a:pt x="117" y="9740"/>
                    <a:pt x="122" y="9740"/>
                  </a:cubicBezTo>
                  <a:cubicBezTo>
                    <a:pt x="192" y="9740"/>
                    <a:pt x="293" y="9729"/>
                    <a:pt x="413" y="9686"/>
                  </a:cubicBezTo>
                  <a:cubicBezTo>
                    <a:pt x="666" y="9599"/>
                    <a:pt x="1012" y="9340"/>
                    <a:pt x="1198" y="8885"/>
                  </a:cubicBezTo>
                  <a:cubicBezTo>
                    <a:pt x="1393" y="8432"/>
                    <a:pt x="1426" y="7858"/>
                    <a:pt x="1495" y="7241"/>
                  </a:cubicBezTo>
                  <a:cubicBezTo>
                    <a:pt x="1560" y="6620"/>
                    <a:pt x="1617" y="5935"/>
                    <a:pt x="1662" y="5217"/>
                  </a:cubicBezTo>
                  <a:cubicBezTo>
                    <a:pt x="1752" y="3777"/>
                    <a:pt x="1769" y="2471"/>
                    <a:pt x="1754" y="1527"/>
                  </a:cubicBezTo>
                  <a:cubicBezTo>
                    <a:pt x="1746" y="1055"/>
                    <a:pt x="1731" y="673"/>
                    <a:pt x="1718" y="410"/>
                  </a:cubicBezTo>
                  <a:cubicBezTo>
                    <a:pt x="1701" y="147"/>
                    <a:pt x="1688" y="1"/>
                    <a:pt x="16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3"/>
            <p:cNvSpPr/>
            <p:nvPr/>
          </p:nvSpPr>
          <p:spPr>
            <a:xfrm>
              <a:off x="5412725" y="3525475"/>
              <a:ext cx="4500" cy="141200"/>
            </a:xfrm>
            <a:custGeom>
              <a:avLst/>
              <a:gdLst/>
              <a:ahLst/>
              <a:cxnLst/>
              <a:rect l="l" t="t" r="r" b="b"/>
              <a:pathLst>
                <a:path w="180" h="5648" extrusionOk="0">
                  <a:moveTo>
                    <a:pt x="104" y="1"/>
                  </a:moveTo>
                  <a:cubicBezTo>
                    <a:pt x="60" y="1"/>
                    <a:pt x="17" y="1265"/>
                    <a:pt x="9" y="2823"/>
                  </a:cubicBezTo>
                  <a:cubicBezTo>
                    <a:pt x="1" y="4383"/>
                    <a:pt x="32" y="5648"/>
                    <a:pt x="78" y="5648"/>
                  </a:cubicBezTo>
                  <a:cubicBezTo>
                    <a:pt x="122" y="5648"/>
                    <a:pt x="165" y="4384"/>
                    <a:pt x="173" y="2823"/>
                  </a:cubicBezTo>
                  <a:cubicBezTo>
                    <a:pt x="180" y="1264"/>
                    <a:pt x="150" y="1"/>
                    <a:pt x="104" y="1"/>
                  </a:cubicBezTo>
                  <a:cubicBezTo>
                    <a:pt x="104" y="1"/>
                    <a:pt x="104" y="1"/>
                    <a:pt x="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3"/>
            <p:cNvSpPr/>
            <p:nvPr/>
          </p:nvSpPr>
          <p:spPr>
            <a:xfrm>
              <a:off x="5679650" y="2935800"/>
              <a:ext cx="713650" cy="713650"/>
            </a:xfrm>
            <a:custGeom>
              <a:avLst/>
              <a:gdLst/>
              <a:ahLst/>
              <a:cxnLst/>
              <a:rect l="l" t="t" r="r" b="b"/>
              <a:pathLst>
                <a:path w="28546" h="28546" extrusionOk="0">
                  <a:moveTo>
                    <a:pt x="14425" y="8976"/>
                  </a:moveTo>
                  <a:cubicBezTo>
                    <a:pt x="15710" y="8976"/>
                    <a:pt x="16997" y="9455"/>
                    <a:pt x="17994" y="10419"/>
                  </a:cubicBezTo>
                  <a:cubicBezTo>
                    <a:pt x="20037" y="12389"/>
                    <a:pt x="20093" y="15645"/>
                    <a:pt x="18122" y="17686"/>
                  </a:cubicBezTo>
                  <a:cubicBezTo>
                    <a:pt x="17113" y="18731"/>
                    <a:pt x="15770" y="19256"/>
                    <a:pt x="14424" y="19256"/>
                  </a:cubicBezTo>
                  <a:cubicBezTo>
                    <a:pt x="13139" y="19256"/>
                    <a:pt x="11852" y="18777"/>
                    <a:pt x="10855" y="17814"/>
                  </a:cubicBezTo>
                  <a:cubicBezTo>
                    <a:pt x="8812" y="15842"/>
                    <a:pt x="8755" y="12588"/>
                    <a:pt x="10727" y="10546"/>
                  </a:cubicBezTo>
                  <a:cubicBezTo>
                    <a:pt x="11736" y="9501"/>
                    <a:pt x="13080" y="8976"/>
                    <a:pt x="14425" y="8976"/>
                  </a:cubicBezTo>
                  <a:close/>
                  <a:moveTo>
                    <a:pt x="16418" y="0"/>
                  </a:moveTo>
                  <a:lnTo>
                    <a:pt x="11628" y="84"/>
                  </a:lnTo>
                  <a:lnTo>
                    <a:pt x="11038" y="2920"/>
                  </a:lnTo>
                  <a:cubicBezTo>
                    <a:pt x="10043" y="3203"/>
                    <a:pt x="9079" y="3617"/>
                    <a:pt x="8172" y="4165"/>
                  </a:cubicBezTo>
                  <a:lnTo>
                    <a:pt x="5697" y="2663"/>
                  </a:lnTo>
                  <a:lnTo>
                    <a:pt x="4475" y="2650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2" y="9457"/>
                    <a:pt x="3060" y="10434"/>
                    <a:pt x="2813" y="11437"/>
                  </a:cubicBezTo>
                  <a:lnTo>
                    <a:pt x="1" y="12128"/>
                  </a:lnTo>
                  <a:lnTo>
                    <a:pt x="84" y="16918"/>
                  </a:lnTo>
                  <a:lnTo>
                    <a:pt x="2920" y="17508"/>
                  </a:lnTo>
                  <a:cubicBezTo>
                    <a:pt x="3201" y="18502"/>
                    <a:pt x="3618" y="19467"/>
                    <a:pt x="4164" y="20372"/>
                  </a:cubicBezTo>
                  <a:lnTo>
                    <a:pt x="2664" y="22848"/>
                  </a:lnTo>
                  <a:lnTo>
                    <a:pt x="4887" y="26164"/>
                  </a:lnTo>
                  <a:lnTo>
                    <a:pt x="6111" y="26175"/>
                  </a:lnTo>
                  <a:lnTo>
                    <a:pt x="8531" y="24590"/>
                  </a:lnTo>
                  <a:cubicBezTo>
                    <a:pt x="9457" y="25104"/>
                    <a:pt x="10434" y="25484"/>
                    <a:pt x="11437" y="25733"/>
                  </a:cubicBezTo>
                  <a:lnTo>
                    <a:pt x="12128" y="28546"/>
                  </a:lnTo>
                  <a:lnTo>
                    <a:pt x="16918" y="28462"/>
                  </a:lnTo>
                  <a:lnTo>
                    <a:pt x="17509" y="25626"/>
                  </a:lnTo>
                  <a:cubicBezTo>
                    <a:pt x="18504" y="25343"/>
                    <a:pt x="19468" y="24928"/>
                    <a:pt x="20372" y="24381"/>
                  </a:cubicBezTo>
                  <a:lnTo>
                    <a:pt x="21544" y="25820"/>
                  </a:lnTo>
                  <a:lnTo>
                    <a:pt x="22848" y="25881"/>
                  </a:lnTo>
                  <a:lnTo>
                    <a:pt x="26176" y="22435"/>
                  </a:lnTo>
                  <a:lnTo>
                    <a:pt x="24590" y="20013"/>
                  </a:lnTo>
                  <a:cubicBezTo>
                    <a:pt x="25105" y="19089"/>
                    <a:pt x="25485" y="18110"/>
                    <a:pt x="25733" y="17107"/>
                  </a:cubicBezTo>
                  <a:lnTo>
                    <a:pt x="28546" y="16418"/>
                  </a:lnTo>
                  <a:lnTo>
                    <a:pt x="28462" y="11626"/>
                  </a:lnTo>
                  <a:lnTo>
                    <a:pt x="25626" y="11037"/>
                  </a:lnTo>
                  <a:cubicBezTo>
                    <a:pt x="25343" y="10042"/>
                    <a:pt x="24929" y="9078"/>
                    <a:pt x="24381" y="8172"/>
                  </a:cubicBezTo>
                  <a:lnTo>
                    <a:pt x="25883" y="5696"/>
                  </a:lnTo>
                  <a:lnTo>
                    <a:pt x="22435" y="2369"/>
                  </a:lnTo>
                  <a:lnTo>
                    <a:pt x="21213" y="2356"/>
                  </a:lnTo>
                  <a:lnTo>
                    <a:pt x="20014" y="3956"/>
                  </a:lnTo>
                  <a:cubicBezTo>
                    <a:pt x="19089" y="3441"/>
                    <a:pt x="18111" y="3060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3"/>
            <p:cNvSpPr/>
            <p:nvPr/>
          </p:nvSpPr>
          <p:spPr>
            <a:xfrm>
              <a:off x="5649100" y="2935475"/>
              <a:ext cx="713625" cy="713650"/>
            </a:xfrm>
            <a:custGeom>
              <a:avLst/>
              <a:gdLst/>
              <a:ahLst/>
              <a:cxnLst/>
              <a:rect l="l" t="t" r="r" b="b"/>
              <a:pathLst>
                <a:path w="28545" h="28546" extrusionOk="0">
                  <a:moveTo>
                    <a:pt x="14424" y="8977"/>
                  </a:moveTo>
                  <a:cubicBezTo>
                    <a:pt x="15709" y="8977"/>
                    <a:pt x="16996" y="9456"/>
                    <a:pt x="17994" y="10419"/>
                  </a:cubicBezTo>
                  <a:cubicBezTo>
                    <a:pt x="20035" y="12391"/>
                    <a:pt x="20093" y="15645"/>
                    <a:pt x="18120" y="17686"/>
                  </a:cubicBezTo>
                  <a:cubicBezTo>
                    <a:pt x="17112" y="18731"/>
                    <a:pt x="15768" y="19256"/>
                    <a:pt x="14423" y="19256"/>
                  </a:cubicBezTo>
                  <a:cubicBezTo>
                    <a:pt x="13138" y="19256"/>
                    <a:pt x="11851" y="18777"/>
                    <a:pt x="10853" y="17814"/>
                  </a:cubicBezTo>
                  <a:cubicBezTo>
                    <a:pt x="8812" y="15842"/>
                    <a:pt x="8754" y="12588"/>
                    <a:pt x="10727" y="10547"/>
                  </a:cubicBezTo>
                  <a:cubicBezTo>
                    <a:pt x="11735" y="9502"/>
                    <a:pt x="13078" y="8977"/>
                    <a:pt x="14424" y="8977"/>
                  </a:cubicBezTo>
                  <a:close/>
                  <a:moveTo>
                    <a:pt x="16418" y="0"/>
                  </a:moveTo>
                  <a:lnTo>
                    <a:pt x="11626" y="84"/>
                  </a:lnTo>
                  <a:lnTo>
                    <a:pt x="11036" y="2920"/>
                  </a:lnTo>
                  <a:cubicBezTo>
                    <a:pt x="10042" y="3203"/>
                    <a:pt x="9078" y="3617"/>
                    <a:pt x="8172" y="4165"/>
                  </a:cubicBezTo>
                  <a:lnTo>
                    <a:pt x="5697" y="2663"/>
                  </a:lnTo>
                  <a:lnTo>
                    <a:pt x="2369" y="6111"/>
                  </a:lnTo>
                  <a:lnTo>
                    <a:pt x="3956" y="8532"/>
                  </a:lnTo>
                  <a:cubicBezTo>
                    <a:pt x="3441" y="9456"/>
                    <a:pt x="3060" y="10435"/>
                    <a:pt x="2813" y="11439"/>
                  </a:cubicBezTo>
                  <a:lnTo>
                    <a:pt x="0" y="12128"/>
                  </a:lnTo>
                  <a:lnTo>
                    <a:pt x="84" y="16918"/>
                  </a:lnTo>
                  <a:lnTo>
                    <a:pt x="2918" y="17508"/>
                  </a:lnTo>
                  <a:cubicBezTo>
                    <a:pt x="3201" y="18503"/>
                    <a:pt x="3616" y="19467"/>
                    <a:pt x="4164" y="20374"/>
                  </a:cubicBezTo>
                  <a:lnTo>
                    <a:pt x="2663" y="22847"/>
                  </a:lnTo>
                  <a:lnTo>
                    <a:pt x="6109" y="26177"/>
                  </a:lnTo>
                  <a:lnTo>
                    <a:pt x="8531" y="24589"/>
                  </a:lnTo>
                  <a:cubicBezTo>
                    <a:pt x="9455" y="25104"/>
                    <a:pt x="10434" y="25486"/>
                    <a:pt x="11437" y="25733"/>
                  </a:cubicBezTo>
                  <a:lnTo>
                    <a:pt x="12126" y="28545"/>
                  </a:lnTo>
                  <a:lnTo>
                    <a:pt x="16918" y="28461"/>
                  </a:lnTo>
                  <a:lnTo>
                    <a:pt x="17507" y="25626"/>
                  </a:lnTo>
                  <a:cubicBezTo>
                    <a:pt x="18502" y="25343"/>
                    <a:pt x="19466" y="24928"/>
                    <a:pt x="20372" y="24381"/>
                  </a:cubicBezTo>
                  <a:lnTo>
                    <a:pt x="22848" y="25882"/>
                  </a:lnTo>
                  <a:lnTo>
                    <a:pt x="26175" y="22435"/>
                  </a:lnTo>
                  <a:lnTo>
                    <a:pt x="24588" y="20013"/>
                  </a:lnTo>
                  <a:cubicBezTo>
                    <a:pt x="25103" y="19089"/>
                    <a:pt x="25485" y="18110"/>
                    <a:pt x="25731" y="17107"/>
                  </a:cubicBezTo>
                  <a:lnTo>
                    <a:pt x="28544" y="16418"/>
                  </a:lnTo>
                  <a:lnTo>
                    <a:pt x="28460" y="11628"/>
                  </a:lnTo>
                  <a:lnTo>
                    <a:pt x="25626" y="11037"/>
                  </a:lnTo>
                  <a:cubicBezTo>
                    <a:pt x="25343" y="10044"/>
                    <a:pt x="24929" y="9078"/>
                    <a:pt x="24381" y="8172"/>
                  </a:cubicBezTo>
                  <a:lnTo>
                    <a:pt x="25881" y="5698"/>
                  </a:lnTo>
                  <a:lnTo>
                    <a:pt x="22435" y="2369"/>
                  </a:lnTo>
                  <a:lnTo>
                    <a:pt x="20014" y="3956"/>
                  </a:lnTo>
                  <a:cubicBezTo>
                    <a:pt x="19089" y="3441"/>
                    <a:pt x="18111" y="3061"/>
                    <a:pt x="17107" y="2813"/>
                  </a:cubicBezTo>
                  <a:lnTo>
                    <a:pt x="16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3"/>
            <p:cNvSpPr/>
            <p:nvPr/>
          </p:nvSpPr>
          <p:spPr>
            <a:xfrm>
              <a:off x="6296125" y="3076350"/>
              <a:ext cx="30575" cy="4100"/>
            </a:xfrm>
            <a:custGeom>
              <a:avLst/>
              <a:gdLst/>
              <a:ahLst/>
              <a:cxnLst/>
              <a:rect l="l" t="t" r="r" b="b"/>
              <a:pathLst>
                <a:path w="1223" h="164" extrusionOk="0">
                  <a:moveTo>
                    <a:pt x="612" y="0"/>
                  </a:moveTo>
                  <a:cubicBezTo>
                    <a:pt x="273" y="0"/>
                    <a:pt x="0" y="37"/>
                    <a:pt x="0" y="83"/>
                  </a:cubicBezTo>
                  <a:cubicBezTo>
                    <a:pt x="0" y="127"/>
                    <a:pt x="273" y="163"/>
                    <a:pt x="612" y="163"/>
                  </a:cubicBezTo>
                  <a:cubicBezTo>
                    <a:pt x="949" y="163"/>
                    <a:pt x="1222" y="127"/>
                    <a:pt x="1222" y="83"/>
                  </a:cubicBezTo>
                  <a:cubicBezTo>
                    <a:pt x="1222" y="37"/>
                    <a:pt x="949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3"/>
            <p:cNvSpPr/>
            <p:nvPr/>
          </p:nvSpPr>
          <p:spPr>
            <a:xfrm>
              <a:off x="6260625" y="3137125"/>
              <a:ext cx="29550" cy="4150"/>
            </a:xfrm>
            <a:custGeom>
              <a:avLst/>
              <a:gdLst/>
              <a:ahLst/>
              <a:cxnLst/>
              <a:rect l="l" t="t" r="r" b="b"/>
              <a:pathLst>
                <a:path w="1182" h="166" extrusionOk="0">
                  <a:moveTo>
                    <a:pt x="548" y="0"/>
                  </a:moveTo>
                  <a:cubicBezTo>
                    <a:pt x="243" y="0"/>
                    <a:pt x="2" y="34"/>
                    <a:pt x="0" y="78"/>
                  </a:cubicBezTo>
                  <a:cubicBezTo>
                    <a:pt x="0" y="122"/>
                    <a:pt x="264" y="162"/>
                    <a:pt x="589" y="165"/>
                  </a:cubicBezTo>
                  <a:cubicBezTo>
                    <a:pt x="604" y="165"/>
                    <a:pt x="618" y="165"/>
                    <a:pt x="632" y="165"/>
                  </a:cubicBezTo>
                  <a:cubicBezTo>
                    <a:pt x="938" y="165"/>
                    <a:pt x="1180" y="132"/>
                    <a:pt x="1180" y="88"/>
                  </a:cubicBezTo>
                  <a:cubicBezTo>
                    <a:pt x="1182" y="43"/>
                    <a:pt x="917" y="4"/>
                    <a:pt x="591" y="1"/>
                  </a:cubicBezTo>
                  <a:cubicBezTo>
                    <a:pt x="577" y="0"/>
                    <a:pt x="562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3"/>
            <p:cNvSpPr/>
            <p:nvPr/>
          </p:nvSpPr>
          <p:spPr>
            <a:xfrm>
              <a:off x="6360375" y="3225150"/>
              <a:ext cx="27375" cy="4375"/>
            </a:xfrm>
            <a:custGeom>
              <a:avLst/>
              <a:gdLst/>
              <a:ahLst/>
              <a:cxnLst/>
              <a:rect l="l" t="t" r="r" b="b"/>
              <a:pathLst>
                <a:path w="1095" h="175" extrusionOk="0">
                  <a:moveTo>
                    <a:pt x="730" y="1"/>
                  </a:moveTo>
                  <a:cubicBezTo>
                    <a:pt x="672" y="1"/>
                    <a:pt x="609" y="3"/>
                    <a:pt x="544" y="6"/>
                  </a:cubicBezTo>
                  <a:cubicBezTo>
                    <a:pt x="243" y="23"/>
                    <a:pt x="1" y="72"/>
                    <a:pt x="3" y="116"/>
                  </a:cubicBezTo>
                  <a:cubicBezTo>
                    <a:pt x="5" y="152"/>
                    <a:pt x="156" y="174"/>
                    <a:pt x="365" y="174"/>
                  </a:cubicBezTo>
                  <a:cubicBezTo>
                    <a:pt x="423" y="174"/>
                    <a:pt x="486" y="173"/>
                    <a:pt x="552" y="169"/>
                  </a:cubicBezTo>
                  <a:cubicBezTo>
                    <a:pt x="853" y="153"/>
                    <a:pt x="1095" y="103"/>
                    <a:pt x="1092" y="59"/>
                  </a:cubicBezTo>
                  <a:cubicBezTo>
                    <a:pt x="1090" y="23"/>
                    <a:pt x="939" y="1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3"/>
            <p:cNvSpPr/>
            <p:nvPr/>
          </p:nvSpPr>
          <p:spPr>
            <a:xfrm>
              <a:off x="6361900" y="3344025"/>
              <a:ext cx="25075" cy="415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13" y="0"/>
                  </a:moveTo>
                  <a:cubicBezTo>
                    <a:pt x="180" y="0"/>
                    <a:pt x="4" y="28"/>
                    <a:pt x="2" y="69"/>
                  </a:cubicBezTo>
                  <a:cubicBezTo>
                    <a:pt x="1" y="113"/>
                    <a:pt x="223" y="156"/>
                    <a:pt x="499" y="164"/>
                  </a:cubicBezTo>
                  <a:cubicBezTo>
                    <a:pt x="530" y="165"/>
                    <a:pt x="561" y="166"/>
                    <a:pt x="590" y="166"/>
                  </a:cubicBezTo>
                  <a:cubicBezTo>
                    <a:pt x="823" y="166"/>
                    <a:pt x="999" y="138"/>
                    <a:pt x="1001" y="99"/>
                  </a:cubicBezTo>
                  <a:lnTo>
                    <a:pt x="1001" y="97"/>
                  </a:lnTo>
                  <a:cubicBezTo>
                    <a:pt x="1003" y="53"/>
                    <a:pt x="779" y="10"/>
                    <a:pt x="504" y="2"/>
                  </a:cubicBezTo>
                  <a:cubicBezTo>
                    <a:pt x="473" y="1"/>
                    <a:pt x="443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3"/>
            <p:cNvSpPr/>
            <p:nvPr/>
          </p:nvSpPr>
          <p:spPr>
            <a:xfrm>
              <a:off x="6265775" y="3433650"/>
              <a:ext cx="29000" cy="5050"/>
            </a:xfrm>
            <a:custGeom>
              <a:avLst/>
              <a:gdLst/>
              <a:ahLst/>
              <a:cxnLst/>
              <a:rect l="l" t="t" r="r" b="b"/>
              <a:pathLst>
                <a:path w="1160" h="202" extrusionOk="0">
                  <a:moveTo>
                    <a:pt x="255" y="1"/>
                  </a:moveTo>
                  <a:cubicBezTo>
                    <a:pt x="106" y="1"/>
                    <a:pt x="8" y="15"/>
                    <a:pt x="5" y="44"/>
                  </a:cubicBezTo>
                  <a:cubicBezTo>
                    <a:pt x="0" y="88"/>
                    <a:pt x="253" y="150"/>
                    <a:pt x="571" y="183"/>
                  </a:cubicBezTo>
                  <a:cubicBezTo>
                    <a:pt x="692" y="195"/>
                    <a:pt x="805" y="201"/>
                    <a:pt x="899" y="201"/>
                  </a:cubicBezTo>
                  <a:cubicBezTo>
                    <a:pt x="1051" y="201"/>
                    <a:pt x="1152" y="186"/>
                    <a:pt x="1155" y="159"/>
                  </a:cubicBezTo>
                  <a:cubicBezTo>
                    <a:pt x="1160" y="114"/>
                    <a:pt x="905" y="52"/>
                    <a:pt x="587" y="19"/>
                  </a:cubicBezTo>
                  <a:cubicBezTo>
                    <a:pt x="464" y="7"/>
                    <a:pt x="349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3"/>
            <p:cNvSpPr/>
            <p:nvPr/>
          </p:nvSpPr>
          <p:spPr>
            <a:xfrm>
              <a:off x="6302950" y="3494450"/>
              <a:ext cx="29575" cy="4200"/>
            </a:xfrm>
            <a:custGeom>
              <a:avLst/>
              <a:gdLst/>
              <a:ahLst/>
              <a:cxnLst/>
              <a:rect l="l" t="t" r="r" b="b"/>
              <a:pathLst>
                <a:path w="1183" h="168" extrusionOk="0">
                  <a:moveTo>
                    <a:pt x="692" y="0"/>
                  </a:moveTo>
                  <a:cubicBezTo>
                    <a:pt x="659" y="0"/>
                    <a:pt x="624" y="1"/>
                    <a:pt x="589" y="2"/>
                  </a:cubicBezTo>
                  <a:cubicBezTo>
                    <a:pt x="263" y="10"/>
                    <a:pt x="0" y="54"/>
                    <a:pt x="2" y="99"/>
                  </a:cubicBezTo>
                  <a:cubicBezTo>
                    <a:pt x="2" y="140"/>
                    <a:pt x="212" y="167"/>
                    <a:pt x="487" y="167"/>
                  </a:cubicBezTo>
                  <a:cubicBezTo>
                    <a:pt x="522" y="167"/>
                    <a:pt x="557" y="167"/>
                    <a:pt x="594" y="166"/>
                  </a:cubicBezTo>
                  <a:cubicBezTo>
                    <a:pt x="920" y="158"/>
                    <a:pt x="1183" y="115"/>
                    <a:pt x="1181" y="69"/>
                  </a:cubicBezTo>
                  <a:cubicBezTo>
                    <a:pt x="1180" y="29"/>
                    <a:pt x="969" y="0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3"/>
            <p:cNvSpPr/>
            <p:nvPr/>
          </p:nvSpPr>
          <p:spPr>
            <a:xfrm>
              <a:off x="6085950" y="3574300"/>
              <a:ext cx="31225" cy="4725"/>
            </a:xfrm>
            <a:custGeom>
              <a:avLst/>
              <a:gdLst/>
              <a:ahLst/>
              <a:cxnLst/>
              <a:rect l="l" t="t" r="r" b="b"/>
              <a:pathLst>
                <a:path w="1249" h="189" extrusionOk="0">
                  <a:moveTo>
                    <a:pt x="449" y="1"/>
                  </a:moveTo>
                  <a:cubicBezTo>
                    <a:pt x="189" y="1"/>
                    <a:pt x="0" y="40"/>
                    <a:pt x="2" y="76"/>
                  </a:cubicBezTo>
                  <a:cubicBezTo>
                    <a:pt x="3" y="122"/>
                    <a:pt x="280" y="148"/>
                    <a:pt x="617" y="170"/>
                  </a:cubicBezTo>
                  <a:cubicBezTo>
                    <a:pt x="784" y="180"/>
                    <a:pt x="936" y="188"/>
                    <a:pt x="1048" y="188"/>
                  </a:cubicBezTo>
                  <a:cubicBezTo>
                    <a:pt x="1163" y="188"/>
                    <a:pt x="1236" y="180"/>
                    <a:pt x="1240" y="157"/>
                  </a:cubicBezTo>
                  <a:cubicBezTo>
                    <a:pt x="1248" y="112"/>
                    <a:pt x="975" y="28"/>
                    <a:pt x="628" y="7"/>
                  </a:cubicBezTo>
                  <a:cubicBezTo>
                    <a:pt x="566" y="3"/>
                    <a:pt x="506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3"/>
            <p:cNvSpPr/>
            <p:nvPr/>
          </p:nvSpPr>
          <p:spPr>
            <a:xfrm>
              <a:off x="6079150" y="3004675"/>
              <a:ext cx="29550" cy="4200"/>
            </a:xfrm>
            <a:custGeom>
              <a:avLst/>
              <a:gdLst/>
              <a:ahLst/>
              <a:cxnLst/>
              <a:rect l="l" t="t" r="r" b="b"/>
              <a:pathLst>
                <a:path w="1182" h="168" extrusionOk="0">
                  <a:moveTo>
                    <a:pt x="491" y="1"/>
                  </a:moveTo>
                  <a:cubicBezTo>
                    <a:pt x="215" y="1"/>
                    <a:pt x="4" y="30"/>
                    <a:pt x="2" y="69"/>
                  </a:cubicBezTo>
                  <a:cubicBezTo>
                    <a:pt x="1" y="116"/>
                    <a:pt x="264" y="158"/>
                    <a:pt x="589" y="167"/>
                  </a:cubicBezTo>
                  <a:cubicBezTo>
                    <a:pt x="626" y="167"/>
                    <a:pt x="662" y="168"/>
                    <a:pt x="697" y="168"/>
                  </a:cubicBezTo>
                  <a:cubicBezTo>
                    <a:pt x="971" y="168"/>
                    <a:pt x="1180" y="140"/>
                    <a:pt x="1182" y="99"/>
                  </a:cubicBezTo>
                  <a:cubicBezTo>
                    <a:pt x="1182" y="55"/>
                    <a:pt x="920" y="12"/>
                    <a:pt x="594" y="2"/>
                  </a:cubicBezTo>
                  <a:cubicBezTo>
                    <a:pt x="559" y="1"/>
                    <a:pt x="525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3"/>
            <p:cNvSpPr/>
            <p:nvPr/>
          </p:nvSpPr>
          <p:spPr>
            <a:xfrm>
              <a:off x="5720600" y="3021950"/>
              <a:ext cx="68225" cy="64825"/>
            </a:xfrm>
            <a:custGeom>
              <a:avLst/>
              <a:gdLst/>
              <a:ahLst/>
              <a:cxnLst/>
              <a:rect l="l" t="t" r="r" b="b"/>
              <a:pathLst>
                <a:path w="2729" h="2593" extrusionOk="0">
                  <a:moveTo>
                    <a:pt x="2693" y="1"/>
                  </a:moveTo>
                  <a:cubicBezTo>
                    <a:pt x="2630" y="1"/>
                    <a:pt x="2022" y="543"/>
                    <a:pt x="1307" y="1237"/>
                  </a:cubicBezTo>
                  <a:cubicBezTo>
                    <a:pt x="572" y="1953"/>
                    <a:pt x="1" y="2558"/>
                    <a:pt x="32" y="2591"/>
                  </a:cubicBezTo>
                  <a:cubicBezTo>
                    <a:pt x="33" y="2592"/>
                    <a:pt x="34" y="2592"/>
                    <a:pt x="36" y="2592"/>
                  </a:cubicBezTo>
                  <a:cubicBezTo>
                    <a:pt x="99" y="2592"/>
                    <a:pt x="706" y="2049"/>
                    <a:pt x="1420" y="1356"/>
                  </a:cubicBezTo>
                  <a:cubicBezTo>
                    <a:pt x="2157" y="640"/>
                    <a:pt x="2728" y="35"/>
                    <a:pt x="2697" y="2"/>
                  </a:cubicBezTo>
                  <a:cubicBezTo>
                    <a:pt x="2696" y="1"/>
                    <a:pt x="2695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3"/>
            <p:cNvSpPr/>
            <p:nvPr/>
          </p:nvSpPr>
          <p:spPr>
            <a:xfrm>
              <a:off x="5853400" y="3150400"/>
              <a:ext cx="103725" cy="212050"/>
            </a:xfrm>
            <a:custGeom>
              <a:avLst/>
              <a:gdLst/>
              <a:ahLst/>
              <a:cxnLst/>
              <a:rect l="l" t="t" r="r" b="b"/>
              <a:pathLst>
                <a:path w="4149" h="8482" extrusionOk="0">
                  <a:moveTo>
                    <a:pt x="4129" y="1"/>
                  </a:moveTo>
                  <a:cubicBezTo>
                    <a:pt x="4099" y="1"/>
                    <a:pt x="3963" y="36"/>
                    <a:pt x="3742" y="118"/>
                  </a:cubicBezTo>
                  <a:cubicBezTo>
                    <a:pt x="3496" y="206"/>
                    <a:pt x="3147" y="369"/>
                    <a:pt x="2749" y="626"/>
                  </a:cubicBezTo>
                  <a:cubicBezTo>
                    <a:pt x="1958" y="1128"/>
                    <a:pt x="977" y="2101"/>
                    <a:pt x="487" y="3481"/>
                  </a:cubicBezTo>
                  <a:cubicBezTo>
                    <a:pt x="0" y="4863"/>
                    <a:pt x="150" y="6238"/>
                    <a:pt x="449" y="7125"/>
                  </a:cubicBezTo>
                  <a:cubicBezTo>
                    <a:pt x="597" y="7576"/>
                    <a:pt x="767" y="7921"/>
                    <a:pt x="903" y="8146"/>
                  </a:cubicBezTo>
                  <a:cubicBezTo>
                    <a:pt x="1035" y="8367"/>
                    <a:pt x="1123" y="8482"/>
                    <a:pt x="1135" y="8482"/>
                  </a:cubicBezTo>
                  <a:cubicBezTo>
                    <a:pt x="1135" y="8482"/>
                    <a:pt x="1135" y="8482"/>
                    <a:pt x="1135" y="8482"/>
                  </a:cubicBezTo>
                  <a:cubicBezTo>
                    <a:pt x="1168" y="8465"/>
                    <a:pt x="823" y="7985"/>
                    <a:pt x="561" y="7092"/>
                  </a:cubicBezTo>
                  <a:cubicBezTo>
                    <a:pt x="295" y="6212"/>
                    <a:pt x="170" y="4876"/>
                    <a:pt x="642" y="3537"/>
                  </a:cubicBezTo>
                  <a:cubicBezTo>
                    <a:pt x="1117" y="2198"/>
                    <a:pt x="2053" y="1239"/>
                    <a:pt x="2813" y="721"/>
                  </a:cubicBezTo>
                  <a:cubicBezTo>
                    <a:pt x="3579" y="192"/>
                    <a:pt x="4149" y="35"/>
                    <a:pt x="4135" y="2"/>
                  </a:cubicBezTo>
                  <a:cubicBezTo>
                    <a:pt x="4135" y="1"/>
                    <a:pt x="4133" y="1"/>
                    <a:pt x="41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3"/>
            <p:cNvSpPr/>
            <p:nvPr/>
          </p:nvSpPr>
          <p:spPr>
            <a:xfrm>
              <a:off x="5990200" y="3142600"/>
              <a:ext cx="18775" cy="4250"/>
            </a:xfrm>
            <a:custGeom>
              <a:avLst/>
              <a:gdLst/>
              <a:ahLst/>
              <a:cxnLst/>
              <a:rect l="l" t="t" r="r" b="b"/>
              <a:pathLst>
                <a:path w="751" h="170" extrusionOk="0">
                  <a:moveTo>
                    <a:pt x="475" y="0"/>
                  </a:moveTo>
                  <a:cubicBezTo>
                    <a:pt x="442" y="0"/>
                    <a:pt x="407" y="1"/>
                    <a:pt x="371" y="4"/>
                  </a:cubicBezTo>
                  <a:cubicBezTo>
                    <a:pt x="165" y="17"/>
                    <a:pt x="1" y="63"/>
                    <a:pt x="4" y="109"/>
                  </a:cubicBezTo>
                  <a:cubicBezTo>
                    <a:pt x="7" y="146"/>
                    <a:pt x="121" y="170"/>
                    <a:pt x="277" y="170"/>
                  </a:cubicBezTo>
                  <a:cubicBezTo>
                    <a:pt x="310" y="170"/>
                    <a:pt x="345" y="169"/>
                    <a:pt x="381" y="166"/>
                  </a:cubicBezTo>
                  <a:cubicBezTo>
                    <a:pt x="586" y="153"/>
                    <a:pt x="751" y="107"/>
                    <a:pt x="747" y="61"/>
                  </a:cubicBezTo>
                  <a:cubicBezTo>
                    <a:pt x="746" y="25"/>
                    <a:pt x="631" y="0"/>
                    <a:pt x="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3"/>
            <p:cNvSpPr/>
            <p:nvPr/>
          </p:nvSpPr>
          <p:spPr>
            <a:xfrm>
              <a:off x="5936450" y="2958150"/>
              <a:ext cx="6900" cy="42025"/>
            </a:xfrm>
            <a:custGeom>
              <a:avLst/>
              <a:gdLst/>
              <a:ahLst/>
              <a:cxnLst/>
              <a:rect l="l" t="t" r="r" b="b"/>
              <a:pathLst>
                <a:path w="276" h="1681" extrusionOk="0">
                  <a:moveTo>
                    <a:pt x="230" y="1"/>
                  </a:moveTo>
                  <a:cubicBezTo>
                    <a:pt x="186" y="1"/>
                    <a:pt x="107" y="371"/>
                    <a:pt x="57" y="832"/>
                  </a:cubicBezTo>
                  <a:cubicBezTo>
                    <a:pt x="6" y="1296"/>
                    <a:pt x="1" y="1675"/>
                    <a:pt x="45" y="1680"/>
                  </a:cubicBezTo>
                  <a:cubicBezTo>
                    <a:pt x="46" y="1680"/>
                    <a:pt x="46" y="1680"/>
                    <a:pt x="46" y="1680"/>
                  </a:cubicBezTo>
                  <a:cubicBezTo>
                    <a:pt x="91" y="1680"/>
                    <a:pt x="169" y="1311"/>
                    <a:pt x="220" y="850"/>
                  </a:cubicBezTo>
                  <a:cubicBezTo>
                    <a:pt x="271" y="386"/>
                    <a:pt x="276" y="6"/>
                    <a:pt x="231" y="1"/>
                  </a:cubicBezTo>
                  <a:cubicBezTo>
                    <a:pt x="231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3"/>
            <p:cNvSpPr/>
            <p:nvPr/>
          </p:nvSpPr>
          <p:spPr>
            <a:xfrm>
              <a:off x="6167225" y="3010200"/>
              <a:ext cx="28175" cy="22375"/>
            </a:xfrm>
            <a:custGeom>
              <a:avLst/>
              <a:gdLst/>
              <a:ahLst/>
              <a:cxnLst/>
              <a:rect l="l" t="t" r="r" b="b"/>
              <a:pathLst>
                <a:path w="1127" h="895" extrusionOk="0">
                  <a:moveTo>
                    <a:pt x="1084" y="0"/>
                  </a:moveTo>
                  <a:cubicBezTo>
                    <a:pt x="1022" y="0"/>
                    <a:pt x="780" y="161"/>
                    <a:pt x="511" y="385"/>
                  </a:cubicBezTo>
                  <a:cubicBezTo>
                    <a:pt x="216" y="630"/>
                    <a:pt x="1" y="855"/>
                    <a:pt x="29" y="890"/>
                  </a:cubicBezTo>
                  <a:cubicBezTo>
                    <a:pt x="31" y="893"/>
                    <a:pt x="36" y="894"/>
                    <a:pt x="42" y="894"/>
                  </a:cubicBezTo>
                  <a:cubicBezTo>
                    <a:pt x="104" y="894"/>
                    <a:pt x="346" y="734"/>
                    <a:pt x="616" y="511"/>
                  </a:cubicBezTo>
                  <a:cubicBezTo>
                    <a:pt x="911" y="266"/>
                    <a:pt x="1126" y="41"/>
                    <a:pt x="1096" y="5"/>
                  </a:cubicBezTo>
                  <a:cubicBezTo>
                    <a:pt x="1094" y="2"/>
                    <a:pt x="1090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3"/>
            <p:cNvSpPr/>
            <p:nvPr/>
          </p:nvSpPr>
          <p:spPr>
            <a:xfrm>
              <a:off x="6302600" y="3229700"/>
              <a:ext cx="42525" cy="10700"/>
            </a:xfrm>
            <a:custGeom>
              <a:avLst/>
              <a:gdLst/>
              <a:ahLst/>
              <a:cxnLst/>
              <a:rect l="l" t="t" r="r" b="b"/>
              <a:pathLst>
                <a:path w="1701" h="428" extrusionOk="0">
                  <a:moveTo>
                    <a:pt x="79" y="1"/>
                  </a:moveTo>
                  <a:cubicBezTo>
                    <a:pt x="37" y="1"/>
                    <a:pt x="13" y="6"/>
                    <a:pt x="11" y="17"/>
                  </a:cubicBezTo>
                  <a:cubicBezTo>
                    <a:pt x="1" y="61"/>
                    <a:pt x="368" y="184"/>
                    <a:pt x="832" y="293"/>
                  </a:cubicBezTo>
                  <a:cubicBezTo>
                    <a:pt x="1184" y="377"/>
                    <a:pt x="1490" y="427"/>
                    <a:pt x="1621" y="427"/>
                  </a:cubicBezTo>
                  <a:cubicBezTo>
                    <a:pt x="1663" y="427"/>
                    <a:pt x="1687" y="422"/>
                    <a:pt x="1690" y="411"/>
                  </a:cubicBezTo>
                  <a:cubicBezTo>
                    <a:pt x="1700" y="367"/>
                    <a:pt x="1333" y="244"/>
                    <a:pt x="869" y="135"/>
                  </a:cubicBezTo>
                  <a:cubicBezTo>
                    <a:pt x="517" y="51"/>
                    <a:pt x="21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3"/>
            <p:cNvSpPr/>
            <p:nvPr/>
          </p:nvSpPr>
          <p:spPr>
            <a:xfrm>
              <a:off x="5660075" y="3237075"/>
              <a:ext cx="41650" cy="10700"/>
            </a:xfrm>
            <a:custGeom>
              <a:avLst/>
              <a:gdLst/>
              <a:ahLst/>
              <a:cxnLst/>
              <a:rect l="l" t="t" r="r" b="b"/>
              <a:pathLst>
                <a:path w="1666" h="428" extrusionOk="0">
                  <a:moveTo>
                    <a:pt x="1622" y="0"/>
                  </a:moveTo>
                  <a:cubicBezTo>
                    <a:pt x="1544" y="0"/>
                    <a:pt x="1234" y="148"/>
                    <a:pt x="834" y="227"/>
                  </a:cubicBezTo>
                  <a:cubicBezTo>
                    <a:pt x="390" y="320"/>
                    <a:pt x="15" y="287"/>
                    <a:pt x="9" y="335"/>
                  </a:cubicBezTo>
                  <a:cubicBezTo>
                    <a:pt x="1" y="364"/>
                    <a:pt x="194" y="428"/>
                    <a:pt x="476" y="428"/>
                  </a:cubicBezTo>
                  <a:cubicBezTo>
                    <a:pt x="594" y="428"/>
                    <a:pt x="727" y="417"/>
                    <a:pt x="867" y="388"/>
                  </a:cubicBezTo>
                  <a:cubicBezTo>
                    <a:pt x="1348" y="292"/>
                    <a:pt x="1665" y="39"/>
                    <a:pt x="1639" y="6"/>
                  </a:cubicBezTo>
                  <a:cubicBezTo>
                    <a:pt x="1636" y="2"/>
                    <a:pt x="1630" y="0"/>
                    <a:pt x="1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3"/>
            <p:cNvSpPr/>
            <p:nvPr/>
          </p:nvSpPr>
          <p:spPr>
            <a:xfrm>
              <a:off x="5727525" y="3462450"/>
              <a:ext cx="23300" cy="44150"/>
            </a:xfrm>
            <a:custGeom>
              <a:avLst/>
              <a:gdLst/>
              <a:ahLst/>
              <a:cxnLst/>
              <a:rect l="l" t="t" r="r" b="b"/>
              <a:pathLst>
                <a:path w="932" h="1766" extrusionOk="0">
                  <a:moveTo>
                    <a:pt x="886" y="1"/>
                  </a:moveTo>
                  <a:cubicBezTo>
                    <a:pt x="837" y="1"/>
                    <a:pt x="635" y="314"/>
                    <a:pt x="426" y="717"/>
                  </a:cubicBezTo>
                  <a:cubicBezTo>
                    <a:pt x="283" y="992"/>
                    <a:pt x="171" y="1239"/>
                    <a:pt x="125" y="1379"/>
                  </a:cubicBezTo>
                  <a:lnTo>
                    <a:pt x="0" y="1765"/>
                  </a:lnTo>
                  <a:lnTo>
                    <a:pt x="0" y="1765"/>
                  </a:lnTo>
                  <a:lnTo>
                    <a:pt x="196" y="1425"/>
                  </a:lnTo>
                  <a:cubicBezTo>
                    <a:pt x="198" y="1422"/>
                    <a:pt x="199" y="1419"/>
                    <a:pt x="201" y="1416"/>
                  </a:cubicBezTo>
                  <a:lnTo>
                    <a:pt x="201" y="1416"/>
                  </a:lnTo>
                  <a:cubicBezTo>
                    <a:pt x="290" y="1297"/>
                    <a:pt x="429" y="1066"/>
                    <a:pt x="571" y="793"/>
                  </a:cubicBezTo>
                  <a:cubicBezTo>
                    <a:pt x="788" y="377"/>
                    <a:pt x="931" y="23"/>
                    <a:pt x="890" y="2"/>
                  </a:cubicBezTo>
                  <a:cubicBezTo>
                    <a:pt x="889" y="1"/>
                    <a:pt x="887" y="1"/>
                    <a:pt x="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3"/>
            <p:cNvSpPr/>
            <p:nvPr/>
          </p:nvSpPr>
          <p:spPr>
            <a:xfrm>
              <a:off x="5950975" y="3589100"/>
              <a:ext cx="15475" cy="45550"/>
            </a:xfrm>
            <a:custGeom>
              <a:avLst/>
              <a:gdLst/>
              <a:ahLst/>
              <a:cxnLst/>
              <a:rect l="l" t="t" r="r" b="b"/>
              <a:pathLst>
                <a:path w="619" h="1822" extrusionOk="0">
                  <a:moveTo>
                    <a:pt x="47" y="0"/>
                  </a:moveTo>
                  <a:cubicBezTo>
                    <a:pt x="46" y="0"/>
                    <a:pt x="45" y="0"/>
                    <a:pt x="45" y="0"/>
                  </a:cubicBezTo>
                  <a:cubicBezTo>
                    <a:pt x="0" y="14"/>
                    <a:pt x="84" y="431"/>
                    <a:pt x="232" y="935"/>
                  </a:cubicBezTo>
                  <a:cubicBezTo>
                    <a:pt x="376" y="1428"/>
                    <a:pt x="528" y="1822"/>
                    <a:pt x="574" y="1822"/>
                  </a:cubicBezTo>
                  <a:cubicBezTo>
                    <a:pt x="575" y="1822"/>
                    <a:pt x="575" y="1822"/>
                    <a:pt x="576" y="1821"/>
                  </a:cubicBezTo>
                  <a:cubicBezTo>
                    <a:pt x="619" y="1808"/>
                    <a:pt x="535" y="1390"/>
                    <a:pt x="389" y="889"/>
                  </a:cubicBezTo>
                  <a:cubicBezTo>
                    <a:pt x="244" y="393"/>
                    <a:pt x="92" y="0"/>
                    <a:pt x="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3"/>
            <p:cNvSpPr/>
            <p:nvPr/>
          </p:nvSpPr>
          <p:spPr>
            <a:xfrm>
              <a:off x="5959150" y="3152375"/>
              <a:ext cx="668975" cy="497375"/>
            </a:xfrm>
            <a:custGeom>
              <a:avLst/>
              <a:gdLst/>
              <a:ahLst/>
              <a:cxnLst/>
              <a:rect l="l" t="t" r="r" b="b"/>
              <a:pathLst>
                <a:path w="26759" h="19895" extrusionOk="0">
                  <a:moveTo>
                    <a:pt x="14006" y="1"/>
                  </a:moveTo>
                  <a:cubicBezTo>
                    <a:pt x="12267" y="1"/>
                    <a:pt x="1" y="3332"/>
                    <a:pt x="1" y="3332"/>
                  </a:cubicBezTo>
                  <a:cubicBezTo>
                    <a:pt x="1" y="3332"/>
                    <a:pt x="286" y="5117"/>
                    <a:pt x="1636" y="5117"/>
                  </a:cubicBezTo>
                  <a:cubicBezTo>
                    <a:pt x="1663" y="5117"/>
                    <a:pt x="1689" y="5116"/>
                    <a:pt x="1716" y="5115"/>
                  </a:cubicBezTo>
                  <a:cubicBezTo>
                    <a:pt x="3134" y="5042"/>
                    <a:pt x="6379" y="4251"/>
                    <a:pt x="6380" y="4251"/>
                  </a:cubicBezTo>
                  <a:lnTo>
                    <a:pt x="6380" y="4251"/>
                  </a:lnTo>
                  <a:lnTo>
                    <a:pt x="402" y="6791"/>
                  </a:lnTo>
                  <a:cubicBezTo>
                    <a:pt x="402" y="6791"/>
                    <a:pt x="1120" y="8529"/>
                    <a:pt x="2943" y="8529"/>
                  </a:cubicBezTo>
                  <a:cubicBezTo>
                    <a:pt x="3220" y="8529"/>
                    <a:pt x="3522" y="8489"/>
                    <a:pt x="3851" y="8396"/>
                  </a:cubicBezTo>
                  <a:cubicBezTo>
                    <a:pt x="6348" y="7696"/>
                    <a:pt x="10679" y="6845"/>
                    <a:pt x="10679" y="6845"/>
                  </a:cubicBezTo>
                  <a:lnTo>
                    <a:pt x="10679" y="6845"/>
                  </a:lnTo>
                  <a:lnTo>
                    <a:pt x="2858" y="10280"/>
                  </a:lnTo>
                  <a:cubicBezTo>
                    <a:pt x="2858" y="10280"/>
                    <a:pt x="3287" y="11830"/>
                    <a:pt x="4731" y="11830"/>
                  </a:cubicBezTo>
                  <a:cubicBezTo>
                    <a:pt x="4963" y="11830"/>
                    <a:pt x="5221" y="11790"/>
                    <a:pt x="5508" y="11698"/>
                  </a:cubicBezTo>
                  <a:cubicBezTo>
                    <a:pt x="7580" y="11028"/>
                    <a:pt x="10210" y="10752"/>
                    <a:pt x="10211" y="10752"/>
                  </a:cubicBezTo>
                  <a:lnTo>
                    <a:pt x="10211" y="10752"/>
                  </a:lnTo>
                  <a:lnTo>
                    <a:pt x="5334" y="12926"/>
                  </a:lnTo>
                  <a:cubicBezTo>
                    <a:pt x="5334" y="12926"/>
                    <a:pt x="5470" y="14405"/>
                    <a:pt x="7189" y="14405"/>
                  </a:cubicBezTo>
                  <a:cubicBezTo>
                    <a:pt x="7341" y="14405"/>
                    <a:pt x="7505" y="14394"/>
                    <a:pt x="7682" y="14369"/>
                  </a:cubicBezTo>
                  <a:cubicBezTo>
                    <a:pt x="9870" y="14060"/>
                    <a:pt x="13847" y="13374"/>
                    <a:pt x="13847" y="13374"/>
                  </a:cubicBezTo>
                  <a:cubicBezTo>
                    <a:pt x="13847" y="13374"/>
                    <a:pt x="15035" y="15482"/>
                    <a:pt x="16565" y="17216"/>
                  </a:cubicBezTo>
                  <a:cubicBezTo>
                    <a:pt x="18121" y="18981"/>
                    <a:pt x="19383" y="19459"/>
                    <a:pt x="20294" y="19459"/>
                  </a:cubicBezTo>
                  <a:cubicBezTo>
                    <a:pt x="21371" y="19459"/>
                    <a:pt x="21957" y="18790"/>
                    <a:pt x="21957" y="18790"/>
                  </a:cubicBezTo>
                  <a:lnTo>
                    <a:pt x="25034" y="19894"/>
                  </a:lnTo>
                  <a:cubicBezTo>
                    <a:pt x="25154" y="19253"/>
                    <a:pt x="26758" y="9414"/>
                    <a:pt x="26758" y="9414"/>
                  </a:cubicBezTo>
                  <a:lnTo>
                    <a:pt x="20664" y="8641"/>
                  </a:lnTo>
                  <a:cubicBezTo>
                    <a:pt x="20664" y="8641"/>
                    <a:pt x="18279" y="3373"/>
                    <a:pt x="17861" y="2840"/>
                  </a:cubicBezTo>
                  <a:cubicBezTo>
                    <a:pt x="17303" y="2129"/>
                    <a:pt x="16422" y="2008"/>
                    <a:pt x="16422" y="2008"/>
                  </a:cubicBezTo>
                  <a:lnTo>
                    <a:pt x="16422" y="2009"/>
                  </a:lnTo>
                  <a:cubicBezTo>
                    <a:pt x="16422" y="2009"/>
                    <a:pt x="15455" y="134"/>
                    <a:pt x="14093" y="4"/>
                  </a:cubicBezTo>
                  <a:cubicBezTo>
                    <a:pt x="14067" y="2"/>
                    <a:pt x="14039" y="1"/>
                    <a:pt x="14006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3"/>
            <p:cNvSpPr/>
            <p:nvPr/>
          </p:nvSpPr>
          <p:spPr>
            <a:xfrm>
              <a:off x="6106125" y="3206725"/>
              <a:ext cx="187175" cy="56575"/>
            </a:xfrm>
            <a:custGeom>
              <a:avLst/>
              <a:gdLst/>
              <a:ahLst/>
              <a:cxnLst/>
              <a:rect l="l" t="t" r="r" b="b"/>
              <a:pathLst>
                <a:path w="7487" h="2263" extrusionOk="0">
                  <a:moveTo>
                    <a:pt x="7463" y="0"/>
                  </a:moveTo>
                  <a:cubicBezTo>
                    <a:pt x="7317" y="0"/>
                    <a:pt x="5692" y="455"/>
                    <a:pt x="3720" y="1052"/>
                  </a:cubicBezTo>
                  <a:cubicBezTo>
                    <a:pt x="1659" y="1676"/>
                    <a:pt x="1" y="2217"/>
                    <a:pt x="14" y="2260"/>
                  </a:cubicBezTo>
                  <a:cubicBezTo>
                    <a:pt x="14" y="2262"/>
                    <a:pt x="18" y="2262"/>
                    <a:pt x="24" y="2262"/>
                  </a:cubicBezTo>
                  <a:cubicBezTo>
                    <a:pt x="170" y="2262"/>
                    <a:pt x="1794" y="1806"/>
                    <a:pt x="3767" y="1209"/>
                  </a:cubicBezTo>
                  <a:cubicBezTo>
                    <a:pt x="5827" y="587"/>
                    <a:pt x="7487" y="46"/>
                    <a:pt x="7473" y="3"/>
                  </a:cubicBezTo>
                  <a:cubicBezTo>
                    <a:pt x="7473" y="1"/>
                    <a:pt x="7469" y="0"/>
                    <a:pt x="746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3"/>
            <p:cNvSpPr/>
            <p:nvPr/>
          </p:nvSpPr>
          <p:spPr>
            <a:xfrm>
              <a:off x="6030475" y="3292425"/>
              <a:ext cx="270675" cy="116975"/>
            </a:xfrm>
            <a:custGeom>
              <a:avLst/>
              <a:gdLst/>
              <a:ahLst/>
              <a:cxnLst/>
              <a:rect l="l" t="t" r="r" b="b"/>
              <a:pathLst>
                <a:path w="10827" h="4679" extrusionOk="0">
                  <a:moveTo>
                    <a:pt x="10818" y="0"/>
                  </a:moveTo>
                  <a:cubicBezTo>
                    <a:pt x="10793" y="0"/>
                    <a:pt x="10642" y="57"/>
                    <a:pt x="10386" y="159"/>
                  </a:cubicBezTo>
                  <a:cubicBezTo>
                    <a:pt x="10082" y="286"/>
                    <a:pt x="9690" y="449"/>
                    <a:pt x="9220" y="644"/>
                  </a:cubicBezTo>
                  <a:cubicBezTo>
                    <a:pt x="8213" y="1079"/>
                    <a:pt x="6872" y="1656"/>
                    <a:pt x="5394" y="2294"/>
                  </a:cubicBezTo>
                  <a:cubicBezTo>
                    <a:pt x="3917" y="2941"/>
                    <a:pt x="2581" y="3526"/>
                    <a:pt x="1577" y="3965"/>
                  </a:cubicBezTo>
                  <a:cubicBezTo>
                    <a:pt x="1112" y="4173"/>
                    <a:pt x="724" y="4344"/>
                    <a:pt x="423" y="4477"/>
                  </a:cubicBezTo>
                  <a:cubicBezTo>
                    <a:pt x="150" y="4597"/>
                    <a:pt x="0" y="4666"/>
                    <a:pt x="5" y="4678"/>
                  </a:cubicBezTo>
                  <a:cubicBezTo>
                    <a:pt x="5" y="4679"/>
                    <a:pt x="7" y="4679"/>
                    <a:pt x="9" y="4679"/>
                  </a:cubicBezTo>
                  <a:cubicBezTo>
                    <a:pt x="36" y="4679"/>
                    <a:pt x="190" y="4630"/>
                    <a:pt x="447" y="4536"/>
                  </a:cubicBezTo>
                  <a:cubicBezTo>
                    <a:pt x="727" y="4431"/>
                    <a:pt x="1128" y="4275"/>
                    <a:pt x="1622" y="4072"/>
                  </a:cubicBezTo>
                  <a:cubicBezTo>
                    <a:pt x="2610" y="3669"/>
                    <a:pt x="3966" y="3094"/>
                    <a:pt x="5459" y="2444"/>
                  </a:cubicBezTo>
                  <a:cubicBezTo>
                    <a:pt x="6950" y="1794"/>
                    <a:pt x="8295" y="1194"/>
                    <a:pt x="9266" y="751"/>
                  </a:cubicBezTo>
                  <a:cubicBezTo>
                    <a:pt x="9728" y="536"/>
                    <a:pt x="10113" y="357"/>
                    <a:pt x="10411" y="218"/>
                  </a:cubicBezTo>
                  <a:cubicBezTo>
                    <a:pt x="10680" y="88"/>
                    <a:pt x="10827" y="13"/>
                    <a:pt x="10822" y="1"/>
                  </a:cubicBezTo>
                  <a:cubicBezTo>
                    <a:pt x="10821" y="1"/>
                    <a:pt x="10820" y="0"/>
                    <a:pt x="10818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3"/>
            <p:cNvSpPr/>
            <p:nvPr/>
          </p:nvSpPr>
          <p:spPr>
            <a:xfrm>
              <a:off x="6207375" y="3373425"/>
              <a:ext cx="147975" cy="51000"/>
            </a:xfrm>
            <a:custGeom>
              <a:avLst/>
              <a:gdLst/>
              <a:ahLst/>
              <a:cxnLst/>
              <a:rect l="l" t="t" r="r" b="b"/>
              <a:pathLst>
                <a:path w="5919" h="2040" extrusionOk="0">
                  <a:moveTo>
                    <a:pt x="5893" y="0"/>
                  </a:moveTo>
                  <a:cubicBezTo>
                    <a:pt x="5764" y="0"/>
                    <a:pt x="4482" y="408"/>
                    <a:pt x="2933" y="943"/>
                  </a:cubicBezTo>
                  <a:cubicBezTo>
                    <a:pt x="1306" y="1503"/>
                    <a:pt x="0" y="1994"/>
                    <a:pt x="15" y="2036"/>
                  </a:cubicBezTo>
                  <a:cubicBezTo>
                    <a:pt x="16" y="2038"/>
                    <a:pt x="19" y="2039"/>
                    <a:pt x="26" y="2039"/>
                  </a:cubicBezTo>
                  <a:cubicBezTo>
                    <a:pt x="155" y="2039"/>
                    <a:pt x="1435" y="1632"/>
                    <a:pt x="2986" y="1097"/>
                  </a:cubicBezTo>
                  <a:cubicBezTo>
                    <a:pt x="4611" y="536"/>
                    <a:pt x="5919" y="46"/>
                    <a:pt x="5904" y="3"/>
                  </a:cubicBezTo>
                  <a:cubicBezTo>
                    <a:pt x="5903" y="1"/>
                    <a:pt x="5900" y="0"/>
                    <a:pt x="5893" y="0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3"/>
            <p:cNvSpPr/>
            <p:nvPr/>
          </p:nvSpPr>
          <p:spPr>
            <a:xfrm>
              <a:off x="6298450" y="3470200"/>
              <a:ext cx="79600" cy="19175"/>
            </a:xfrm>
            <a:custGeom>
              <a:avLst/>
              <a:gdLst/>
              <a:ahLst/>
              <a:cxnLst/>
              <a:rect l="l" t="t" r="r" b="b"/>
              <a:pathLst>
                <a:path w="3184" h="767" extrusionOk="0">
                  <a:moveTo>
                    <a:pt x="3149" y="1"/>
                  </a:moveTo>
                  <a:cubicBezTo>
                    <a:pt x="3034" y="1"/>
                    <a:pt x="2389" y="215"/>
                    <a:pt x="1591" y="401"/>
                  </a:cubicBezTo>
                  <a:cubicBezTo>
                    <a:pt x="723" y="606"/>
                    <a:pt x="1" y="700"/>
                    <a:pt x="6" y="748"/>
                  </a:cubicBezTo>
                  <a:cubicBezTo>
                    <a:pt x="7" y="759"/>
                    <a:pt x="59" y="766"/>
                    <a:pt x="153" y="766"/>
                  </a:cubicBezTo>
                  <a:cubicBezTo>
                    <a:pt x="411" y="766"/>
                    <a:pt x="980" y="714"/>
                    <a:pt x="1629" y="560"/>
                  </a:cubicBezTo>
                  <a:cubicBezTo>
                    <a:pt x="2513" y="355"/>
                    <a:pt x="3184" y="46"/>
                    <a:pt x="3167" y="6"/>
                  </a:cubicBezTo>
                  <a:cubicBezTo>
                    <a:pt x="3166" y="2"/>
                    <a:pt x="3160" y="1"/>
                    <a:pt x="3149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3"/>
            <p:cNvSpPr/>
            <p:nvPr/>
          </p:nvSpPr>
          <p:spPr>
            <a:xfrm>
              <a:off x="6420950" y="3256375"/>
              <a:ext cx="106450" cy="218350"/>
            </a:xfrm>
            <a:custGeom>
              <a:avLst/>
              <a:gdLst/>
              <a:ahLst/>
              <a:cxnLst/>
              <a:rect l="l" t="t" r="r" b="b"/>
              <a:pathLst>
                <a:path w="4258" h="8734" extrusionOk="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348" y="734"/>
                    <a:pt x="1049" y="2205"/>
                    <a:pt x="2078" y="4368"/>
                  </a:cubicBezTo>
                  <a:cubicBezTo>
                    <a:pt x="3113" y="6531"/>
                    <a:pt x="3817" y="8003"/>
                    <a:pt x="4167" y="8733"/>
                  </a:cubicBezTo>
                  <a:cubicBezTo>
                    <a:pt x="4258" y="8702"/>
                    <a:pt x="3378" y="6710"/>
                    <a:pt x="2226" y="4297"/>
                  </a:cubicBezTo>
                  <a:cubicBezTo>
                    <a:pt x="1091" y="1924"/>
                    <a:pt x="107" y="1"/>
                    <a:pt x="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3"/>
            <p:cNvSpPr/>
            <p:nvPr/>
          </p:nvSpPr>
          <p:spPr>
            <a:xfrm>
              <a:off x="4871075" y="2194450"/>
              <a:ext cx="299350" cy="535750"/>
            </a:xfrm>
            <a:custGeom>
              <a:avLst/>
              <a:gdLst/>
              <a:ahLst/>
              <a:cxnLst/>
              <a:rect l="l" t="t" r="r" b="b"/>
              <a:pathLst>
                <a:path w="11974" h="21430" extrusionOk="0">
                  <a:moveTo>
                    <a:pt x="10131" y="0"/>
                  </a:moveTo>
                  <a:lnTo>
                    <a:pt x="0" y="20497"/>
                  </a:lnTo>
                  <a:lnTo>
                    <a:pt x="2125" y="21430"/>
                  </a:lnTo>
                  <a:lnTo>
                    <a:pt x="11973" y="689"/>
                  </a:lnTo>
                  <a:lnTo>
                    <a:pt x="10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3"/>
            <p:cNvSpPr/>
            <p:nvPr/>
          </p:nvSpPr>
          <p:spPr>
            <a:xfrm>
              <a:off x="4984350" y="1704300"/>
              <a:ext cx="529525" cy="529525"/>
            </a:xfrm>
            <a:custGeom>
              <a:avLst/>
              <a:gdLst/>
              <a:ahLst/>
              <a:cxnLst/>
              <a:rect l="l" t="t" r="r" b="b"/>
              <a:pathLst>
                <a:path w="21181" h="21181" extrusionOk="0">
                  <a:moveTo>
                    <a:pt x="10591" y="1"/>
                  </a:moveTo>
                  <a:cubicBezTo>
                    <a:pt x="7781" y="1"/>
                    <a:pt x="5088" y="1116"/>
                    <a:pt x="3101" y="3103"/>
                  </a:cubicBezTo>
                  <a:cubicBezTo>
                    <a:pt x="1116" y="5088"/>
                    <a:pt x="1" y="7783"/>
                    <a:pt x="1" y="10591"/>
                  </a:cubicBezTo>
                  <a:cubicBezTo>
                    <a:pt x="1" y="13400"/>
                    <a:pt x="1116" y="16093"/>
                    <a:pt x="3101" y="18080"/>
                  </a:cubicBezTo>
                  <a:cubicBezTo>
                    <a:pt x="5088" y="20065"/>
                    <a:pt x="7781" y="21180"/>
                    <a:pt x="10591" y="21180"/>
                  </a:cubicBezTo>
                  <a:cubicBezTo>
                    <a:pt x="13398" y="21180"/>
                    <a:pt x="16093" y="20065"/>
                    <a:pt x="18078" y="18080"/>
                  </a:cubicBezTo>
                  <a:cubicBezTo>
                    <a:pt x="20065" y="16093"/>
                    <a:pt x="21180" y="13400"/>
                    <a:pt x="21180" y="10591"/>
                  </a:cubicBezTo>
                  <a:cubicBezTo>
                    <a:pt x="21180" y="7783"/>
                    <a:pt x="20065" y="5088"/>
                    <a:pt x="18078" y="3103"/>
                  </a:cubicBezTo>
                  <a:cubicBezTo>
                    <a:pt x="16093" y="1116"/>
                    <a:pt x="13398" y="1"/>
                    <a:pt x="10591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3"/>
            <p:cNvSpPr/>
            <p:nvPr/>
          </p:nvSpPr>
          <p:spPr>
            <a:xfrm>
              <a:off x="4973425" y="1695650"/>
              <a:ext cx="542625" cy="546725"/>
            </a:xfrm>
            <a:custGeom>
              <a:avLst/>
              <a:gdLst/>
              <a:ahLst/>
              <a:cxnLst/>
              <a:rect l="l" t="t" r="r" b="b"/>
              <a:pathLst>
                <a:path w="21705" h="21869" extrusionOk="0">
                  <a:moveTo>
                    <a:pt x="10534" y="1"/>
                  </a:moveTo>
                  <a:cubicBezTo>
                    <a:pt x="10478" y="1"/>
                    <a:pt x="10423" y="2"/>
                    <a:pt x="10366" y="6"/>
                  </a:cubicBezTo>
                  <a:lnTo>
                    <a:pt x="9999" y="43"/>
                  </a:lnTo>
                  <a:cubicBezTo>
                    <a:pt x="9753" y="69"/>
                    <a:pt x="9504" y="85"/>
                    <a:pt x="9256" y="123"/>
                  </a:cubicBezTo>
                  <a:cubicBezTo>
                    <a:pt x="8766" y="227"/>
                    <a:pt x="8261" y="301"/>
                    <a:pt x="7774" y="473"/>
                  </a:cubicBezTo>
                  <a:cubicBezTo>
                    <a:pt x="7274" y="607"/>
                    <a:pt x="6799" y="824"/>
                    <a:pt x="6312" y="1028"/>
                  </a:cubicBezTo>
                  <a:cubicBezTo>
                    <a:pt x="6073" y="1141"/>
                    <a:pt x="5844" y="1276"/>
                    <a:pt x="5608" y="1401"/>
                  </a:cubicBezTo>
                  <a:cubicBezTo>
                    <a:pt x="5367" y="1520"/>
                    <a:pt x="5145" y="1669"/>
                    <a:pt x="4923" y="1822"/>
                  </a:cubicBezTo>
                  <a:cubicBezTo>
                    <a:pt x="4463" y="2107"/>
                    <a:pt x="4052" y="2469"/>
                    <a:pt x="3626" y="2817"/>
                  </a:cubicBezTo>
                  <a:cubicBezTo>
                    <a:pt x="3236" y="3207"/>
                    <a:pt x="2829" y="3589"/>
                    <a:pt x="2487" y="4036"/>
                  </a:cubicBezTo>
                  <a:cubicBezTo>
                    <a:pt x="1788" y="4911"/>
                    <a:pt x="1170" y="5893"/>
                    <a:pt x="770" y="6986"/>
                  </a:cubicBezTo>
                  <a:cubicBezTo>
                    <a:pt x="359" y="8071"/>
                    <a:pt x="110" y="9234"/>
                    <a:pt x="40" y="10425"/>
                  </a:cubicBezTo>
                  <a:cubicBezTo>
                    <a:pt x="0" y="11618"/>
                    <a:pt x="138" y="12799"/>
                    <a:pt x="448" y="13919"/>
                  </a:cubicBezTo>
                  <a:cubicBezTo>
                    <a:pt x="744" y="15044"/>
                    <a:pt x="1270" y="16080"/>
                    <a:pt x="1884" y="17016"/>
                  </a:cubicBezTo>
                  <a:cubicBezTo>
                    <a:pt x="2183" y="17493"/>
                    <a:pt x="2551" y="17911"/>
                    <a:pt x="2905" y="18335"/>
                  </a:cubicBezTo>
                  <a:cubicBezTo>
                    <a:pt x="3297" y="18722"/>
                    <a:pt x="3672" y="19120"/>
                    <a:pt x="4104" y="19446"/>
                  </a:cubicBezTo>
                  <a:cubicBezTo>
                    <a:pt x="4311" y="19618"/>
                    <a:pt x="4519" y="19789"/>
                    <a:pt x="4747" y="19929"/>
                  </a:cubicBezTo>
                  <a:cubicBezTo>
                    <a:pt x="4971" y="20076"/>
                    <a:pt x="5187" y="20230"/>
                    <a:pt x="5414" y="20367"/>
                  </a:cubicBezTo>
                  <a:cubicBezTo>
                    <a:pt x="5879" y="20615"/>
                    <a:pt x="6333" y="20875"/>
                    <a:pt x="6818" y="21054"/>
                  </a:cubicBezTo>
                  <a:cubicBezTo>
                    <a:pt x="7287" y="21271"/>
                    <a:pt x="7784" y="21391"/>
                    <a:pt x="8262" y="21541"/>
                  </a:cubicBezTo>
                  <a:cubicBezTo>
                    <a:pt x="8506" y="21600"/>
                    <a:pt x="8753" y="21640"/>
                    <a:pt x="8994" y="21689"/>
                  </a:cubicBezTo>
                  <a:lnTo>
                    <a:pt x="9356" y="21760"/>
                  </a:lnTo>
                  <a:cubicBezTo>
                    <a:pt x="9478" y="21780"/>
                    <a:pt x="9600" y="21785"/>
                    <a:pt x="9721" y="21798"/>
                  </a:cubicBezTo>
                  <a:cubicBezTo>
                    <a:pt x="9963" y="21819"/>
                    <a:pt x="10205" y="21842"/>
                    <a:pt x="10444" y="21864"/>
                  </a:cubicBezTo>
                  <a:cubicBezTo>
                    <a:pt x="10518" y="21867"/>
                    <a:pt x="10593" y="21868"/>
                    <a:pt x="10667" y="21868"/>
                  </a:cubicBezTo>
                  <a:cubicBezTo>
                    <a:pt x="10817" y="21868"/>
                    <a:pt x="10967" y="21863"/>
                    <a:pt x="11115" y="21863"/>
                  </a:cubicBezTo>
                  <a:cubicBezTo>
                    <a:pt x="11129" y="21863"/>
                    <a:pt x="11143" y="21863"/>
                    <a:pt x="11157" y="21864"/>
                  </a:cubicBezTo>
                  <a:cubicBezTo>
                    <a:pt x="11195" y="21865"/>
                    <a:pt x="11233" y="21865"/>
                    <a:pt x="11270" y="21865"/>
                  </a:cubicBezTo>
                  <a:cubicBezTo>
                    <a:pt x="11704" y="21865"/>
                    <a:pt x="12128" y="21799"/>
                    <a:pt x="12546" y="21755"/>
                  </a:cubicBezTo>
                  <a:cubicBezTo>
                    <a:pt x="14358" y="21500"/>
                    <a:pt x="15944" y="20765"/>
                    <a:pt x="17202" y="19880"/>
                  </a:cubicBezTo>
                  <a:cubicBezTo>
                    <a:pt x="18467" y="18987"/>
                    <a:pt x="19402" y="17916"/>
                    <a:pt x="20051" y="16886"/>
                  </a:cubicBezTo>
                  <a:cubicBezTo>
                    <a:pt x="20698" y="15852"/>
                    <a:pt x="21107" y="14871"/>
                    <a:pt x="21308" y="14040"/>
                  </a:cubicBezTo>
                  <a:cubicBezTo>
                    <a:pt x="21438" y="13633"/>
                    <a:pt x="21489" y="13256"/>
                    <a:pt x="21540" y="12932"/>
                  </a:cubicBezTo>
                  <a:cubicBezTo>
                    <a:pt x="21565" y="12771"/>
                    <a:pt x="21593" y="12623"/>
                    <a:pt x="21606" y="12484"/>
                  </a:cubicBezTo>
                  <a:cubicBezTo>
                    <a:pt x="21612" y="12346"/>
                    <a:pt x="21619" y="12221"/>
                    <a:pt x="21624" y="12109"/>
                  </a:cubicBezTo>
                  <a:cubicBezTo>
                    <a:pt x="21640" y="11662"/>
                    <a:pt x="21635" y="11428"/>
                    <a:pt x="21606" y="11428"/>
                  </a:cubicBezTo>
                  <a:cubicBezTo>
                    <a:pt x="21606" y="11428"/>
                    <a:pt x="21606" y="11428"/>
                    <a:pt x="21605" y="11428"/>
                  </a:cubicBezTo>
                  <a:cubicBezTo>
                    <a:pt x="21577" y="11428"/>
                    <a:pt x="21528" y="11659"/>
                    <a:pt x="21459" y="12091"/>
                  </a:cubicBezTo>
                  <a:cubicBezTo>
                    <a:pt x="21443" y="12200"/>
                    <a:pt x="21425" y="12322"/>
                    <a:pt x="21403" y="12455"/>
                  </a:cubicBezTo>
                  <a:cubicBezTo>
                    <a:pt x="21379" y="12588"/>
                    <a:pt x="21338" y="12731"/>
                    <a:pt x="21301" y="12887"/>
                  </a:cubicBezTo>
                  <a:cubicBezTo>
                    <a:pt x="21226" y="13198"/>
                    <a:pt x="21152" y="13560"/>
                    <a:pt x="21004" y="13948"/>
                  </a:cubicBezTo>
                  <a:cubicBezTo>
                    <a:pt x="20762" y="14741"/>
                    <a:pt x="20323" y="15666"/>
                    <a:pt x="19670" y="16634"/>
                  </a:cubicBezTo>
                  <a:cubicBezTo>
                    <a:pt x="19012" y="17597"/>
                    <a:pt x="18091" y="18587"/>
                    <a:pt x="16873" y="19404"/>
                  </a:cubicBezTo>
                  <a:cubicBezTo>
                    <a:pt x="15661" y="20212"/>
                    <a:pt x="14156" y="20873"/>
                    <a:pt x="12452" y="21082"/>
                  </a:cubicBezTo>
                  <a:cubicBezTo>
                    <a:pt x="12082" y="21114"/>
                    <a:pt x="11710" y="21167"/>
                    <a:pt x="11328" y="21167"/>
                  </a:cubicBezTo>
                  <a:cubicBezTo>
                    <a:pt x="11269" y="21167"/>
                    <a:pt x="11209" y="21166"/>
                    <a:pt x="11149" y="21163"/>
                  </a:cubicBezTo>
                  <a:cubicBezTo>
                    <a:pt x="11103" y="21162"/>
                    <a:pt x="11057" y="21162"/>
                    <a:pt x="11011" y="21162"/>
                  </a:cubicBezTo>
                  <a:cubicBezTo>
                    <a:pt x="10939" y="21162"/>
                    <a:pt x="10867" y="21162"/>
                    <a:pt x="10795" y="21162"/>
                  </a:cubicBezTo>
                  <a:cubicBezTo>
                    <a:pt x="10691" y="21162"/>
                    <a:pt x="10586" y="21161"/>
                    <a:pt x="10481" y="21153"/>
                  </a:cubicBezTo>
                  <a:cubicBezTo>
                    <a:pt x="10258" y="21130"/>
                    <a:pt x="10034" y="21107"/>
                    <a:pt x="9807" y="21082"/>
                  </a:cubicBezTo>
                  <a:cubicBezTo>
                    <a:pt x="9694" y="21069"/>
                    <a:pt x="9578" y="21064"/>
                    <a:pt x="9467" y="21043"/>
                  </a:cubicBezTo>
                  <a:lnTo>
                    <a:pt x="9129" y="20972"/>
                  </a:lnTo>
                  <a:cubicBezTo>
                    <a:pt x="8904" y="20923"/>
                    <a:pt x="8674" y="20885"/>
                    <a:pt x="8447" y="20826"/>
                  </a:cubicBezTo>
                  <a:cubicBezTo>
                    <a:pt x="8004" y="20679"/>
                    <a:pt x="7542" y="20566"/>
                    <a:pt x="7108" y="20357"/>
                  </a:cubicBezTo>
                  <a:cubicBezTo>
                    <a:pt x="6657" y="20187"/>
                    <a:pt x="6239" y="19939"/>
                    <a:pt x="5808" y="19705"/>
                  </a:cubicBezTo>
                  <a:cubicBezTo>
                    <a:pt x="5598" y="19577"/>
                    <a:pt x="5399" y="19431"/>
                    <a:pt x="5191" y="19294"/>
                  </a:cubicBezTo>
                  <a:cubicBezTo>
                    <a:pt x="4981" y="19163"/>
                    <a:pt x="4790" y="19001"/>
                    <a:pt x="4598" y="18840"/>
                  </a:cubicBezTo>
                  <a:cubicBezTo>
                    <a:pt x="4198" y="18534"/>
                    <a:pt x="3854" y="18161"/>
                    <a:pt x="3491" y="17801"/>
                  </a:cubicBezTo>
                  <a:cubicBezTo>
                    <a:pt x="3167" y="17404"/>
                    <a:pt x="2824" y="17016"/>
                    <a:pt x="2551" y="16570"/>
                  </a:cubicBezTo>
                  <a:cubicBezTo>
                    <a:pt x="1987" y="15700"/>
                    <a:pt x="1502" y="14741"/>
                    <a:pt x="1231" y="13698"/>
                  </a:cubicBezTo>
                  <a:cubicBezTo>
                    <a:pt x="949" y="12660"/>
                    <a:pt x="821" y="11568"/>
                    <a:pt x="857" y="10463"/>
                  </a:cubicBezTo>
                  <a:cubicBezTo>
                    <a:pt x="925" y="9359"/>
                    <a:pt x="1152" y="8283"/>
                    <a:pt x="1530" y="7278"/>
                  </a:cubicBezTo>
                  <a:cubicBezTo>
                    <a:pt x="1897" y="6265"/>
                    <a:pt x="2468" y="5356"/>
                    <a:pt x="3111" y="4540"/>
                  </a:cubicBezTo>
                  <a:cubicBezTo>
                    <a:pt x="3425" y="4123"/>
                    <a:pt x="3802" y="3768"/>
                    <a:pt x="4160" y="3403"/>
                  </a:cubicBezTo>
                  <a:cubicBezTo>
                    <a:pt x="4555" y="3079"/>
                    <a:pt x="4932" y="2739"/>
                    <a:pt x="5359" y="2472"/>
                  </a:cubicBezTo>
                  <a:cubicBezTo>
                    <a:pt x="5565" y="2329"/>
                    <a:pt x="5769" y="2186"/>
                    <a:pt x="5991" y="2074"/>
                  </a:cubicBezTo>
                  <a:cubicBezTo>
                    <a:pt x="6210" y="1957"/>
                    <a:pt x="6422" y="1831"/>
                    <a:pt x="6642" y="1722"/>
                  </a:cubicBezTo>
                  <a:cubicBezTo>
                    <a:pt x="7095" y="1530"/>
                    <a:pt x="7534" y="1321"/>
                    <a:pt x="7998" y="1194"/>
                  </a:cubicBezTo>
                  <a:cubicBezTo>
                    <a:pt x="8448" y="1026"/>
                    <a:pt x="8919" y="955"/>
                    <a:pt x="9374" y="850"/>
                  </a:cubicBezTo>
                  <a:cubicBezTo>
                    <a:pt x="9605" y="812"/>
                    <a:pt x="9838" y="796"/>
                    <a:pt x="10067" y="768"/>
                  </a:cubicBezTo>
                  <a:lnTo>
                    <a:pt x="10409" y="728"/>
                  </a:lnTo>
                  <a:cubicBezTo>
                    <a:pt x="10523" y="719"/>
                    <a:pt x="10638" y="724"/>
                    <a:pt x="10751" y="720"/>
                  </a:cubicBezTo>
                  <a:cubicBezTo>
                    <a:pt x="10980" y="719"/>
                    <a:pt x="11205" y="715"/>
                    <a:pt x="11431" y="714"/>
                  </a:cubicBezTo>
                  <a:cubicBezTo>
                    <a:pt x="11654" y="719"/>
                    <a:pt x="11875" y="750"/>
                    <a:pt x="12095" y="766"/>
                  </a:cubicBezTo>
                  <a:cubicBezTo>
                    <a:pt x="12539" y="784"/>
                    <a:pt x="12964" y="890"/>
                    <a:pt x="13385" y="967"/>
                  </a:cubicBezTo>
                  <a:cubicBezTo>
                    <a:pt x="15062" y="1332"/>
                    <a:pt x="16498" y="2130"/>
                    <a:pt x="17632" y="3046"/>
                  </a:cubicBezTo>
                  <a:cubicBezTo>
                    <a:pt x="18768" y="3972"/>
                    <a:pt x="19594" y="5045"/>
                    <a:pt x="20160" y="6064"/>
                  </a:cubicBezTo>
                  <a:cubicBezTo>
                    <a:pt x="20721" y="7088"/>
                    <a:pt x="21073" y="8050"/>
                    <a:pt x="21239" y="8861"/>
                  </a:cubicBezTo>
                  <a:cubicBezTo>
                    <a:pt x="21351" y="9262"/>
                    <a:pt x="21392" y="9629"/>
                    <a:pt x="21438" y="9946"/>
                  </a:cubicBezTo>
                  <a:cubicBezTo>
                    <a:pt x="21459" y="10104"/>
                    <a:pt x="21486" y="10251"/>
                    <a:pt x="21499" y="10386"/>
                  </a:cubicBezTo>
                  <a:cubicBezTo>
                    <a:pt x="21507" y="10520"/>
                    <a:pt x="21515" y="10644"/>
                    <a:pt x="21520" y="10754"/>
                  </a:cubicBezTo>
                  <a:cubicBezTo>
                    <a:pt x="21550" y="11193"/>
                    <a:pt x="21578" y="11427"/>
                    <a:pt x="21606" y="11428"/>
                  </a:cubicBezTo>
                  <a:lnTo>
                    <a:pt x="21607" y="11428"/>
                  </a:lnTo>
                  <a:cubicBezTo>
                    <a:pt x="21608" y="11428"/>
                    <a:pt x="21608" y="11428"/>
                    <a:pt x="21608" y="11428"/>
                  </a:cubicBezTo>
                  <a:cubicBezTo>
                    <a:pt x="21636" y="11428"/>
                    <a:pt x="21662" y="11197"/>
                    <a:pt x="21686" y="10751"/>
                  </a:cubicBezTo>
                  <a:cubicBezTo>
                    <a:pt x="21691" y="10639"/>
                    <a:pt x="21698" y="10514"/>
                    <a:pt x="21704" y="10376"/>
                  </a:cubicBezTo>
                  <a:cubicBezTo>
                    <a:pt x="21704" y="10238"/>
                    <a:pt x="21690" y="10088"/>
                    <a:pt x="21680" y="9923"/>
                  </a:cubicBezTo>
                  <a:cubicBezTo>
                    <a:pt x="21660" y="9596"/>
                    <a:pt x="21642" y="9216"/>
                    <a:pt x="21552" y="8798"/>
                  </a:cubicBezTo>
                  <a:cubicBezTo>
                    <a:pt x="21428" y="7953"/>
                    <a:pt x="21111" y="6938"/>
                    <a:pt x="20565" y="5849"/>
                  </a:cubicBezTo>
                  <a:cubicBezTo>
                    <a:pt x="20012" y="4763"/>
                    <a:pt x="19180" y="3610"/>
                    <a:pt x="18005" y="2604"/>
                  </a:cubicBezTo>
                  <a:cubicBezTo>
                    <a:pt x="16834" y="1605"/>
                    <a:pt x="15322" y="727"/>
                    <a:pt x="13541" y="306"/>
                  </a:cubicBezTo>
                  <a:cubicBezTo>
                    <a:pt x="13093" y="215"/>
                    <a:pt x="12641" y="98"/>
                    <a:pt x="12169" y="69"/>
                  </a:cubicBezTo>
                  <a:cubicBezTo>
                    <a:pt x="11934" y="47"/>
                    <a:pt x="11697" y="13"/>
                    <a:pt x="11458" y="3"/>
                  </a:cubicBezTo>
                  <a:cubicBezTo>
                    <a:pt x="11218" y="3"/>
                    <a:pt x="10977" y="1"/>
                    <a:pt x="10733" y="1"/>
                  </a:cubicBezTo>
                  <a:cubicBezTo>
                    <a:pt x="10718" y="2"/>
                    <a:pt x="10703" y="2"/>
                    <a:pt x="10688" y="2"/>
                  </a:cubicBezTo>
                  <a:cubicBezTo>
                    <a:pt x="10637" y="2"/>
                    <a:pt x="10586" y="1"/>
                    <a:pt x="10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3"/>
            <p:cNvSpPr/>
            <p:nvPr/>
          </p:nvSpPr>
          <p:spPr>
            <a:xfrm>
              <a:off x="5221375" y="1964150"/>
              <a:ext cx="107975" cy="103075"/>
            </a:xfrm>
            <a:custGeom>
              <a:avLst/>
              <a:gdLst/>
              <a:ahLst/>
              <a:cxnLst/>
              <a:rect l="l" t="t" r="r" b="b"/>
              <a:pathLst>
                <a:path w="4319" h="4123" extrusionOk="0">
                  <a:moveTo>
                    <a:pt x="2201" y="0"/>
                  </a:moveTo>
                  <a:cubicBezTo>
                    <a:pt x="2182" y="0"/>
                    <a:pt x="2163" y="0"/>
                    <a:pt x="2144" y="1"/>
                  </a:cubicBezTo>
                  <a:cubicBezTo>
                    <a:pt x="958" y="30"/>
                    <a:pt x="1" y="976"/>
                    <a:pt x="7" y="2115"/>
                  </a:cubicBezTo>
                  <a:cubicBezTo>
                    <a:pt x="16" y="3236"/>
                    <a:pt x="954" y="4122"/>
                    <a:pt x="2115" y="4122"/>
                  </a:cubicBezTo>
                  <a:cubicBezTo>
                    <a:pt x="2134" y="4122"/>
                    <a:pt x="2153" y="4122"/>
                    <a:pt x="2172" y="4121"/>
                  </a:cubicBezTo>
                  <a:cubicBezTo>
                    <a:pt x="3361" y="4092"/>
                    <a:pt x="4319" y="3148"/>
                    <a:pt x="4312" y="2008"/>
                  </a:cubicBezTo>
                  <a:cubicBezTo>
                    <a:pt x="4304" y="888"/>
                    <a:pt x="3364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5137125" y="1818550"/>
              <a:ext cx="218475" cy="60700"/>
            </a:xfrm>
            <a:custGeom>
              <a:avLst/>
              <a:gdLst/>
              <a:ahLst/>
              <a:cxnLst/>
              <a:rect l="l" t="t" r="r" b="b"/>
              <a:pathLst>
                <a:path w="8739" h="2428" extrusionOk="0">
                  <a:moveTo>
                    <a:pt x="4293" y="0"/>
                  </a:moveTo>
                  <a:cubicBezTo>
                    <a:pt x="2933" y="0"/>
                    <a:pt x="1753" y="466"/>
                    <a:pt x="1043" y="958"/>
                  </a:cubicBezTo>
                  <a:cubicBezTo>
                    <a:pt x="287" y="1476"/>
                    <a:pt x="0" y="1974"/>
                    <a:pt x="121" y="2104"/>
                  </a:cubicBezTo>
                  <a:cubicBezTo>
                    <a:pt x="148" y="2137"/>
                    <a:pt x="195" y="2152"/>
                    <a:pt x="259" y="2152"/>
                  </a:cubicBezTo>
                  <a:cubicBezTo>
                    <a:pt x="741" y="2152"/>
                    <a:pt x="2221" y="1340"/>
                    <a:pt x="4142" y="1340"/>
                  </a:cubicBezTo>
                  <a:cubicBezTo>
                    <a:pt x="4231" y="1340"/>
                    <a:pt x="4322" y="1342"/>
                    <a:pt x="4414" y="1346"/>
                  </a:cubicBezTo>
                  <a:cubicBezTo>
                    <a:pt x="6504" y="1402"/>
                    <a:pt x="8009" y="2428"/>
                    <a:pt x="8485" y="2428"/>
                  </a:cubicBezTo>
                  <a:cubicBezTo>
                    <a:pt x="8537" y="2428"/>
                    <a:pt x="8576" y="2415"/>
                    <a:pt x="8603" y="2389"/>
                  </a:cubicBezTo>
                  <a:cubicBezTo>
                    <a:pt x="8738" y="2267"/>
                    <a:pt x="8511" y="1752"/>
                    <a:pt x="7815" y="1185"/>
                  </a:cubicBezTo>
                  <a:cubicBezTo>
                    <a:pt x="7133" y="620"/>
                    <a:pt x="5934" y="53"/>
                    <a:pt x="4489" y="4"/>
                  </a:cubicBezTo>
                  <a:cubicBezTo>
                    <a:pt x="4424" y="1"/>
                    <a:pt x="4358" y="0"/>
                    <a:pt x="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5003525" y="1826100"/>
              <a:ext cx="98300" cy="306625"/>
            </a:xfrm>
            <a:custGeom>
              <a:avLst/>
              <a:gdLst/>
              <a:ahLst/>
              <a:cxnLst/>
              <a:rect l="l" t="t" r="r" b="b"/>
              <a:pathLst>
                <a:path w="3932" h="12265" extrusionOk="0">
                  <a:moveTo>
                    <a:pt x="2364" y="1"/>
                  </a:moveTo>
                  <a:cubicBezTo>
                    <a:pt x="2242" y="1"/>
                    <a:pt x="1669" y="530"/>
                    <a:pt x="1106" y="1605"/>
                  </a:cubicBezTo>
                  <a:cubicBezTo>
                    <a:pt x="512" y="2722"/>
                    <a:pt x="0" y="4503"/>
                    <a:pt x="237" y="6475"/>
                  </a:cubicBezTo>
                  <a:cubicBezTo>
                    <a:pt x="474" y="8447"/>
                    <a:pt x="1392" y="10056"/>
                    <a:pt x="2234" y="11002"/>
                  </a:cubicBezTo>
                  <a:cubicBezTo>
                    <a:pt x="3007" y="11881"/>
                    <a:pt x="3668" y="12264"/>
                    <a:pt x="3820" y="12264"/>
                  </a:cubicBezTo>
                  <a:cubicBezTo>
                    <a:pt x="3835" y="12264"/>
                    <a:pt x="3844" y="12261"/>
                    <a:pt x="3849" y="12254"/>
                  </a:cubicBezTo>
                  <a:cubicBezTo>
                    <a:pt x="3932" y="12155"/>
                    <a:pt x="3367" y="11635"/>
                    <a:pt x="2693" y="10647"/>
                  </a:cubicBezTo>
                  <a:cubicBezTo>
                    <a:pt x="2015" y="9671"/>
                    <a:pt x="1265" y="8165"/>
                    <a:pt x="1050" y="6378"/>
                  </a:cubicBezTo>
                  <a:cubicBezTo>
                    <a:pt x="836" y="4590"/>
                    <a:pt x="1209" y="2949"/>
                    <a:pt x="1635" y="1840"/>
                  </a:cubicBezTo>
                  <a:cubicBezTo>
                    <a:pt x="2058" y="720"/>
                    <a:pt x="2482" y="82"/>
                    <a:pt x="2380" y="6"/>
                  </a:cubicBezTo>
                  <a:cubicBezTo>
                    <a:pt x="2376" y="3"/>
                    <a:pt x="2371" y="1"/>
                    <a:pt x="23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5134050" y="2156725"/>
              <a:ext cx="36000" cy="26000"/>
            </a:xfrm>
            <a:custGeom>
              <a:avLst/>
              <a:gdLst/>
              <a:ahLst/>
              <a:cxnLst/>
              <a:rect l="l" t="t" r="r" b="b"/>
              <a:pathLst>
                <a:path w="1440" h="1040" extrusionOk="0">
                  <a:moveTo>
                    <a:pt x="326" y="0"/>
                  </a:moveTo>
                  <a:cubicBezTo>
                    <a:pt x="242" y="0"/>
                    <a:pt x="167" y="20"/>
                    <a:pt x="107" y="67"/>
                  </a:cubicBezTo>
                  <a:cubicBezTo>
                    <a:pt x="22" y="139"/>
                    <a:pt x="0" y="277"/>
                    <a:pt x="64" y="438"/>
                  </a:cubicBezTo>
                  <a:cubicBezTo>
                    <a:pt x="127" y="600"/>
                    <a:pt x="278" y="781"/>
                    <a:pt x="497" y="902"/>
                  </a:cubicBezTo>
                  <a:cubicBezTo>
                    <a:pt x="666" y="997"/>
                    <a:pt x="844" y="1040"/>
                    <a:pt x="995" y="1040"/>
                  </a:cubicBezTo>
                  <a:cubicBezTo>
                    <a:pt x="1039" y="1040"/>
                    <a:pt x="1080" y="1036"/>
                    <a:pt x="1119" y="1029"/>
                  </a:cubicBezTo>
                  <a:cubicBezTo>
                    <a:pt x="1290" y="999"/>
                    <a:pt x="1395" y="909"/>
                    <a:pt x="1413" y="799"/>
                  </a:cubicBezTo>
                  <a:cubicBezTo>
                    <a:pt x="1439" y="572"/>
                    <a:pt x="1188" y="356"/>
                    <a:pt x="898" y="188"/>
                  </a:cubicBezTo>
                  <a:cubicBezTo>
                    <a:pt x="701" y="81"/>
                    <a:pt x="495" y="0"/>
                    <a:pt x="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4625775" y="2277625"/>
              <a:ext cx="515250" cy="688200"/>
            </a:xfrm>
            <a:custGeom>
              <a:avLst/>
              <a:gdLst/>
              <a:ahLst/>
              <a:cxnLst/>
              <a:rect l="l" t="t" r="r" b="b"/>
              <a:pathLst>
                <a:path w="20610" h="27528" extrusionOk="0">
                  <a:moveTo>
                    <a:pt x="16271" y="1"/>
                  </a:moveTo>
                  <a:cubicBezTo>
                    <a:pt x="16045" y="1"/>
                    <a:pt x="15897" y="17"/>
                    <a:pt x="15897" y="17"/>
                  </a:cubicBezTo>
                  <a:cubicBezTo>
                    <a:pt x="15897" y="17"/>
                    <a:pt x="9453" y="4616"/>
                    <a:pt x="8825" y="5131"/>
                  </a:cubicBezTo>
                  <a:cubicBezTo>
                    <a:pt x="8197" y="5646"/>
                    <a:pt x="3609" y="15894"/>
                    <a:pt x="3609" y="15894"/>
                  </a:cubicBezTo>
                  <a:lnTo>
                    <a:pt x="0" y="22463"/>
                  </a:lnTo>
                  <a:lnTo>
                    <a:pt x="7988" y="27528"/>
                  </a:lnTo>
                  <a:lnTo>
                    <a:pt x="8682" y="22539"/>
                  </a:lnTo>
                  <a:cubicBezTo>
                    <a:pt x="8682" y="22539"/>
                    <a:pt x="9958" y="22416"/>
                    <a:pt x="10960" y="21677"/>
                  </a:cubicBezTo>
                  <a:cubicBezTo>
                    <a:pt x="11962" y="20937"/>
                    <a:pt x="12849" y="17471"/>
                    <a:pt x="12849" y="17471"/>
                  </a:cubicBezTo>
                  <a:cubicBezTo>
                    <a:pt x="12849" y="17471"/>
                    <a:pt x="14507" y="18213"/>
                    <a:pt x="14745" y="18285"/>
                  </a:cubicBezTo>
                  <a:cubicBezTo>
                    <a:pt x="14754" y="18288"/>
                    <a:pt x="14767" y="18289"/>
                    <a:pt x="14783" y="18289"/>
                  </a:cubicBezTo>
                  <a:cubicBezTo>
                    <a:pt x="15163" y="18289"/>
                    <a:pt x="17324" y="17481"/>
                    <a:pt x="17402" y="17078"/>
                  </a:cubicBezTo>
                  <a:cubicBezTo>
                    <a:pt x="17481" y="16659"/>
                    <a:pt x="18030" y="14538"/>
                    <a:pt x="18030" y="14538"/>
                  </a:cubicBezTo>
                  <a:cubicBezTo>
                    <a:pt x="18030" y="14538"/>
                    <a:pt x="19334" y="14056"/>
                    <a:pt x="19811" y="12869"/>
                  </a:cubicBezTo>
                  <a:cubicBezTo>
                    <a:pt x="20290" y="11683"/>
                    <a:pt x="19606" y="10434"/>
                    <a:pt x="19606" y="10434"/>
                  </a:cubicBezTo>
                  <a:cubicBezTo>
                    <a:pt x="19606" y="10434"/>
                    <a:pt x="20112" y="9709"/>
                    <a:pt x="20333" y="8852"/>
                  </a:cubicBezTo>
                  <a:cubicBezTo>
                    <a:pt x="20555" y="7997"/>
                    <a:pt x="19777" y="6766"/>
                    <a:pt x="19777" y="6766"/>
                  </a:cubicBezTo>
                  <a:lnTo>
                    <a:pt x="20524" y="4728"/>
                  </a:lnTo>
                  <a:cubicBezTo>
                    <a:pt x="20609" y="4447"/>
                    <a:pt x="20570" y="4144"/>
                    <a:pt x="20415" y="3893"/>
                  </a:cubicBezTo>
                  <a:cubicBezTo>
                    <a:pt x="19846" y="2968"/>
                    <a:pt x="18420" y="711"/>
                    <a:pt x="17816" y="348"/>
                  </a:cubicBezTo>
                  <a:cubicBezTo>
                    <a:pt x="17326" y="54"/>
                    <a:pt x="16675" y="1"/>
                    <a:pt x="16271" y="1"/>
                  </a:cubicBezTo>
                  <a:close/>
                </a:path>
              </a:pathLst>
            </a:custGeom>
            <a:solidFill>
              <a:srgbClr val="E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4975525" y="2607450"/>
              <a:ext cx="100600" cy="36650"/>
            </a:xfrm>
            <a:custGeom>
              <a:avLst/>
              <a:gdLst/>
              <a:ahLst/>
              <a:cxnLst/>
              <a:rect l="l" t="t" r="r" b="b"/>
              <a:pathLst>
                <a:path w="4024" h="1466" extrusionOk="0">
                  <a:moveTo>
                    <a:pt x="30" y="1"/>
                  </a:moveTo>
                  <a:cubicBezTo>
                    <a:pt x="22" y="1"/>
                    <a:pt x="18" y="2"/>
                    <a:pt x="17" y="5"/>
                  </a:cubicBezTo>
                  <a:cubicBezTo>
                    <a:pt x="0" y="44"/>
                    <a:pt x="870" y="436"/>
                    <a:pt x="1972" y="845"/>
                  </a:cubicBezTo>
                  <a:cubicBezTo>
                    <a:pt x="2987" y="1227"/>
                    <a:pt x="3852" y="1466"/>
                    <a:pt x="3991" y="1466"/>
                  </a:cubicBezTo>
                  <a:cubicBezTo>
                    <a:pt x="4003" y="1466"/>
                    <a:pt x="4009" y="1464"/>
                    <a:pt x="4010" y="1460"/>
                  </a:cubicBezTo>
                  <a:cubicBezTo>
                    <a:pt x="4023" y="1418"/>
                    <a:pt x="3127" y="1104"/>
                    <a:pt x="2028" y="692"/>
                  </a:cubicBezTo>
                  <a:cubicBezTo>
                    <a:pt x="999" y="308"/>
                    <a:pt x="147" y="1"/>
                    <a:pt x="30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4980825" y="2498950"/>
              <a:ext cx="137850" cy="41925"/>
            </a:xfrm>
            <a:custGeom>
              <a:avLst/>
              <a:gdLst/>
              <a:ahLst/>
              <a:cxnLst/>
              <a:rect l="l" t="t" r="r" b="b"/>
              <a:pathLst>
                <a:path w="5514" h="1677" extrusionOk="0">
                  <a:moveTo>
                    <a:pt x="27" y="1"/>
                  </a:moveTo>
                  <a:cubicBezTo>
                    <a:pt x="13" y="1"/>
                    <a:pt x="6" y="2"/>
                    <a:pt x="5" y="6"/>
                  </a:cubicBezTo>
                  <a:cubicBezTo>
                    <a:pt x="0" y="29"/>
                    <a:pt x="310" y="121"/>
                    <a:pt x="810" y="262"/>
                  </a:cubicBezTo>
                  <a:cubicBezTo>
                    <a:pt x="1310" y="405"/>
                    <a:pt x="1999" y="603"/>
                    <a:pt x="2759" y="831"/>
                  </a:cubicBezTo>
                  <a:cubicBezTo>
                    <a:pt x="3517" y="1063"/>
                    <a:pt x="4200" y="1282"/>
                    <a:pt x="4695" y="1441"/>
                  </a:cubicBezTo>
                  <a:cubicBezTo>
                    <a:pt x="5141" y="1585"/>
                    <a:pt x="5434" y="1677"/>
                    <a:pt x="5494" y="1677"/>
                  </a:cubicBezTo>
                  <a:cubicBezTo>
                    <a:pt x="5501" y="1677"/>
                    <a:pt x="5505" y="1676"/>
                    <a:pt x="5506" y="1673"/>
                  </a:cubicBezTo>
                  <a:cubicBezTo>
                    <a:pt x="5514" y="1654"/>
                    <a:pt x="5219" y="1520"/>
                    <a:pt x="4734" y="1333"/>
                  </a:cubicBezTo>
                  <a:cubicBezTo>
                    <a:pt x="4247" y="1145"/>
                    <a:pt x="3566" y="907"/>
                    <a:pt x="2806" y="675"/>
                  </a:cubicBezTo>
                  <a:cubicBezTo>
                    <a:pt x="2045" y="445"/>
                    <a:pt x="1346" y="265"/>
                    <a:pt x="838" y="150"/>
                  </a:cubicBezTo>
                  <a:cubicBezTo>
                    <a:pt x="404" y="53"/>
                    <a:pt x="108" y="1"/>
                    <a:pt x="27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4963375" y="2412975"/>
              <a:ext cx="154025" cy="33775"/>
            </a:xfrm>
            <a:custGeom>
              <a:avLst/>
              <a:gdLst/>
              <a:ahLst/>
              <a:cxnLst/>
              <a:rect l="l" t="t" r="r" b="b"/>
              <a:pathLst>
                <a:path w="6161" h="1351" extrusionOk="0">
                  <a:moveTo>
                    <a:pt x="205" y="1"/>
                  </a:moveTo>
                  <a:cubicBezTo>
                    <a:pt x="75" y="1"/>
                    <a:pt x="3" y="7"/>
                    <a:pt x="2" y="17"/>
                  </a:cubicBezTo>
                  <a:cubicBezTo>
                    <a:pt x="1" y="41"/>
                    <a:pt x="353" y="76"/>
                    <a:pt x="919" y="150"/>
                  </a:cubicBezTo>
                  <a:cubicBezTo>
                    <a:pt x="1485" y="222"/>
                    <a:pt x="2263" y="341"/>
                    <a:pt x="3111" y="525"/>
                  </a:cubicBezTo>
                  <a:cubicBezTo>
                    <a:pt x="3962" y="709"/>
                    <a:pt x="4718" y="923"/>
                    <a:pt x="5264" y="1091"/>
                  </a:cubicBezTo>
                  <a:cubicBezTo>
                    <a:pt x="5762" y="1242"/>
                    <a:pt x="6085" y="1350"/>
                    <a:pt x="6143" y="1350"/>
                  </a:cubicBezTo>
                  <a:cubicBezTo>
                    <a:pt x="6149" y="1350"/>
                    <a:pt x="6152" y="1349"/>
                    <a:pt x="6153" y="1347"/>
                  </a:cubicBezTo>
                  <a:cubicBezTo>
                    <a:pt x="6161" y="1328"/>
                    <a:pt x="5840" y="1176"/>
                    <a:pt x="5301" y="980"/>
                  </a:cubicBezTo>
                  <a:cubicBezTo>
                    <a:pt x="4763" y="785"/>
                    <a:pt x="4003" y="551"/>
                    <a:pt x="3146" y="365"/>
                  </a:cubicBezTo>
                  <a:cubicBezTo>
                    <a:pt x="2291" y="179"/>
                    <a:pt x="1503" y="79"/>
                    <a:pt x="930" y="35"/>
                  </a:cubicBezTo>
                  <a:cubicBezTo>
                    <a:pt x="615" y="10"/>
                    <a:pt x="366" y="1"/>
                    <a:pt x="205" y="1"/>
                  </a:cubicBezTo>
                  <a:close/>
                </a:path>
              </a:pathLst>
            </a:custGeom>
            <a:solidFill>
              <a:srgbClr val="7B4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5008650" y="2380650"/>
              <a:ext cx="71250" cy="51425"/>
            </a:xfrm>
            <a:custGeom>
              <a:avLst/>
              <a:gdLst/>
              <a:ahLst/>
              <a:cxnLst/>
              <a:rect l="l" t="t" r="r" b="b"/>
              <a:pathLst>
                <a:path w="2850" h="2057" extrusionOk="0">
                  <a:moveTo>
                    <a:pt x="1363" y="0"/>
                  </a:moveTo>
                  <a:cubicBezTo>
                    <a:pt x="957" y="443"/>
                    <a:pt x="407" y="1055"/>
                    <a:pt x="1" y="1497"/>
                  </a:cubicBezTo>
                  <a:lnTo>
                    <a:pt x="2850" y="2056"/>
                  </a:lnTo>
                  <a:cubicBezTo>
                    <a:pt x="2664" y="1568"/>
                    <a:pt x="2618" y="1027"/>
                    <a:pt x="2715" y="515"/>
                  </a:cubicBezTo>
                  <a:lnTo>
                    <a:pt x="2715" y="515"/>
                  </a:lnTo>
                  <a:cubicBezTo>
                    <a:pt x="2680" y="517"/>
                    <a:pt x="2645" y="518"/>
                    <a:pt x="2611" y="518"/>
                  </a:cubicBezTo>
                  <a:cubicBezTo>
                    <a:pt x="2150" y="518"/>
                    <a:pt x="1689" y="328"/>
                    <a:pt x="1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6511550" y="3174800"/>
              <a:ext cx="974425" cy="706725"/>
            </a:xfrm>
            <a:custGeom>
              <a:avLst/>
              <a:gdLst/>
              <a:ahLst/>
              <a:cxnLst/>
              <a:rect l="l" t="t" r="r" b="b"/>
              <a:pathLst>
                <a:path w="38977" h="28269" extrusionOk="0">
                  <a:moveTo>
                    <a:pt x="20970" y="0"/>
                  </a:moveTo>
                  <a:lnTo>
                    <a:pt x="3825" y="6014"/>
                  </a:lnTo>
                  <a:lnTo>
                    <a:pt x="1" y="20597"/>
                  </a:lnTo>
                  <a:cubicBezTo>
                    <a:pt x="1" y="20597"/>
                    <a:pt x="16443" y="27119"/>
                    <a:pt x="22521" y="28129"/>
                  </a:cubicBezTo>
                  <a:cubicBezTo>
                    <a:pt x="23087" y="28223"/>
                    <a:pt x="23656" y="28269"/>
                    <a:pt x="24221" y="28269"/>
                  </a:cubicBezTo>
                  <a:cubicBezTo>
                    <a:pt x="31892" y="28269"/>
                    <a:pt x="38976" y="19887"/>
                    <a:pt x="31879" y="10251"/>
                  </a:cubicBezTo>
                  <a:lnTo>
                    <a:pt x="20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6511475" y="3338100"/>
              <a:ext cx="668825" cy="351650"/>
            </a:xfrm>
            <a:custGeom>
              <a:avLst/>
              <a:gdLst/>
              <a:ahLst/>
              <a:cxnLst/>
              <a:rect l="l" t="t" r="r" b="b"/>
              <a:pathLst>
                <a:path w="26753" h="14066" extrusionOk="0">
                  <a:moveTo>
                    <a:pt x="3621" y="0"/>
                  </a:moveTo>
                  <a:lnTo>
                    <a:pt x="3603" y="69"/>
                  </a:lnTo>
                  <a:cubicBezTo>
                    <a:pt x="2558" y="4081"/>
                    <a:pt x="1650" y="7573"/>
                    <a:pt x="1000" y="10077"/>
                  </a:cubicBezTo>
                  <a:cubicBezTo>
                    <a:pt x="685" y="11315"/>
                    <a:pt x="431" y="12309"/>
                    <a:pt x="254" y="13005"/>
                  </a:cubicBezTo>
                  <a:cubicBezTo>
                    <a:pt x="171" y="13338"/>
                    <a:pt x="107" y="13602"/>
                    <a:pt x="61" y="13791"/>
                  </a:cubicBezTo>
                  <a:cubicBezTo>
                    <a:pt x="41" y="13875"/>
                    <a:pt x="27" y="13942"/>
                    <a:pt x="13" y="13995"/>
                  </a:cubicBezTo>
                  <a:cubicBezTo>
                    <a:pt x="6" y="14038"/>
                    <a:pt x="1" y="14063"/>
                    <a:pt x="3" y="14065"/>
                  </a:cubicBezTo>
                  <a:lnTo>
                    <a:pt x="3" y="14065"/>
                  </a:lnTo>
                  <a:cubicBezTo>
                    <a:pt x="7" y="14062"/>
                    <a:pt x="15" y="14040"/>
                    <a:pt x="27" y="14000"/>
                  </a:cubicBezTo>
                  <a:cubicBezTo>
                    <a:pt x="43" y="13947"/>
                    <a:pt x="63" y="13880"/>
                    <a:pt x="87" y="13799"/>
                  </a:cubicBezTo>
                  <a:cubicBezTo>
                    <a:pt x="140" y="13610"/>
                    <a:pt x="212" y="13350"/>
                    <a:pt x="306" y="13018"/>
                  </a:cubicBezTo>
                  <a:cubicBezTo>
                    <a:pt x="494" y="12325"/>
                    <a:pt x="764" y="11337"/>
                    <a:pt x="1097" y="10101"/>
                  </a:cubicBezTo>
                  <a:cubicBezTo>
                    <a:pt x="1758" y="7617"/>
                    <a:pt x="2679" y="4156"/>
                    <a:pt x="3737" y="179"/>
                  </a:cubicBezTo>
                  <a:lnTo>
                    <a:pt x="3737" y="179"/>
                  </a:lnTo>
                  <a:cubicBezTo>
                    <a:pt x="5113" y="405"/>
                    <a:pt x="6571" y="644"/>
                    <a:pt x="8070" y="888"/>
                  </a:cubicBezTo>
                  <a:cubicBezTo>
                    <a:pt x="13224" y="1721"/>
                    <a:pt x="17887" y="2472"/>
                    <a:pt x="21277" y="3018"/>
                  </a:cubicBezTo>
                  <a:cubicBezTo>
                    <a:pt x="22960" y="3282"/>
                    <a:pt x="24325" y="3495"/>
                    <a:pt x="25281" y="3645"/>
                  </a:cubicBezTo>
                  <a:cubicBezTo>
                    <a:pt x="25746" y="3714"/>
                    <a:pt x="26111" y="3769"/>
                    <a:pt x="26371" y="3806"/>
                  </a:cubicBezTo>
                  <a:cubicBezTo>
                    <a:pt x="26490" y="3823"/>
                    <a:pt x="26582" y="3836"/>
                    <a:pt x="26656" y="3846"/>
                  </a:cubicBezTo>
                  <a:cubicBezTo>
                    <a:pt x="26703" y="3851"/>
                    <a:pt x="26733" y="3854"/>
                    <a:pt x="26746" y="3854"/>
                  </a:cubicBezTo>
                  <a:cubicBezTo>
                    <a:pt x="26750" y="3854"/>
                    <a:pt x="26753" y="3853"/>
                    <a:pt x="26753" y="3852"/>
                  </a:cubicBezTo>
                  <a:cubicBezTo>
                    <a:pt x="26753" y="3849"/>
                    <a:pt x="26722" y="3841"/>
                    <a:pt x="26657" y="3828"/>
                  </a:cubicBezTo>
                  <a:cubicBezTo>
                    <a:pt x="26587" y="3815"/>
                    <a:pt x="26493" y="3796"/>
                    <a:pt x="26376" y="3775"/>
                  </a:cubicBezTo>
                  <a:cubicBezTo>
                    <a:pt x="26118" y="3729"/>
                    <a:pt x="25754" y="3663"/>
                    <a:pt x="25292" y="3583"/>
                  </a:cubicBezTo>
                  <a:cubicBezTo>
                    <a:pt x="24336" y="3420"/>
                    <a:pt x="22974" y="3190"/>
                    <a:pt x="21295" y="2903"/>
                  </a:cubicBezTo>
                  <a:cubicBezTo>
                    <a:pt x="17908" y="2346"/>
                    <a:pt x="13247" y="1576"/>
                    <a:pt x="8096" y="727"/>
                  </a:cubicBezTo>
                  <a:cubicBezTo>
                    <a:pt x="6572" y="479"/>
                    <a:pt x="5090" y="239"/>
                    <a:pt x="3691" y="12"/>
                  </a:cubicBezTo>
                  <a:lnTo>
                    <a:pt x="3621" y="0"/>
                  </a:lnTo>
                  <a:close/>
                  <a:moveTo>
                    <a:pt x="3" y="14065"/>
                  </a:moveTo>
                  <a:lnTo>
                    <a:pt x="3" y="14065"/>
                  </a:lnTo>
                  <a:cubicBezTo>
                    <a:pt x="3" y="14065"/>
                    <a:pt x="3" y="14065"/>
                    <a:pt x="3" y="14065"/>
                  </a:cubicBezTo>
                  <a:lnTo>
                    <a:pt x="4" y="14065"/>
                  </a:lnTo>
                  <a:cubicBezTo>
                    <a:pt x="3" y="14065"/>
                    <a:pt x="3" y="14065"/>
                    <a:pt x="3" y="14065"/>
                  </a:cubicBezTo>
                  <a:close/>
                  <a:moveTo>
                    <a:pt x="2" y="14065"/>
                  </a:moveTo>
                  <a:cubicBezTo>
                    <a:pt x="2" y="14066"/>
                    <a:pt x="2" y="14066"/>
                    <a:pt x="2" y="14066"/>
                  </a:cubicBezTo>
                  <a:cubicBezTo>
                    <a:pt x="2" y="14066"/>
                    <a:pt x="3" y="14066"/>
                    <a:pt x="3" y="14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6949575" y="3368225"/>
              <a:ext cx="172375" cy="30650"/>
            </a:xfrm>
            <a:custGeom>
              <a:avLst/>
              <a:gdLst/>
              <a:ahLst/>
              <a:cxnLst/>
              <a:rect l="l" t="t" r="r" b="b"/>
              <a:pathLst>
                <a:path w="6895" h="1226" extrusionOk="0">
                  <a:moveTo>
                    <a:pt x="6856" y="0"/>
                  </a:moveTo>
                  <a:cubicBezTo>
                    <a:pt x="6627" y="0"/>
                    <a:pt x="5180" y="225"/>
                    <a:pt x="3434" y="532"/>
                  </a:cubicBezTo>
                  <a:cubicBezTo>
                    <a:pt x="1534" y="868"/>
                    <a:pt x="1" y="1175"/>
                    <a:pt x="9" y="1220"/>
                  </a:cubicBezTo>
                  <a:cubicBezTo>
                    <a:pt x="10" y="1223"/>
                    <a:pt x="21" y="1225"/>
                    <a:pt x="41" y="1225"/>
                  </a:cubicBezTo>
                  <a:cubicBezTo>
                    <a:pt x="272" y="1225"/>
                    <a:pt x="1719" y="1001"/>
                    <a:pt x="3463" y="693"/>
                  </a:cubicBezTo>
                  <a:cubicBezTo>
                    <a:pt x="5362" y="359"/>
                    <a:pt x="6895" y="50"/>
                    <a:pt x="6888" y="6"/>
                  </a:cubicBezTo>
                  <a:cubicBezTo>
                    <a:pt x="6887" y="2"/>
                    <a:pt x="6877" y="0"/>
                    <a:pt x="6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4273525" y="3469550"/>
              <a:ext cx="1452400" cy="922000"/>
            </a:xfrm>
            <a:custGeom>
              <a:avLst/>
              <a:gdLst/>
              <a:ahLst/>
              <a:cxnLst/>
              <a:rect l="l" t="t" r="r" b="b"/>
              <a:pathLst>
                <a:path w="58096" h="36880" extrusionOk="0">
                  <a:moveTo>
                    <a:pt x="2522" y="1"/>
                  </a:moveTo>
                  <a:cubicBezTo>
                    <a:pt x="1086" y="1"/>
                    <a:pt x="0" y="1302"/>
                    <a:pt x="255" y="2715"/>
                  </a:cubicBezTo>
                  <a:lnTo>
                    <a:pt x="6101" y="34986"/>
                  </a:lnTo>
                  <a:cubicBezTo>
                    <a:pt x="6298" y="36083"/>
                    <a:pt x="7253" y="36879"/>
                    <a:pt x="8366" y="36879"/>
                  </a:cubicBezTo>
                  <a:lnTo>
                    <a:pt x="55574" y="36879"/>
                  </a:lnTo>
                  <a:cubicBezTo>
                    <a:pt x="57010" y="36879"/>
                    <a:pt x="58096" y="35578"/>
                    <a:pt x="57839" y="34165"/>
                  </a:cubicBezTo>
                  <a:lnTo>
                    <a:pt x="51995" y="1894"/>
                  </a:lnTo>
                  <a:cubicBezTo>
                    <a:pt x="51796" y="799"/>
                    <a:pt x="50842" y="1"/>
                    <a:pt x="49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5602475" y="4314400"/>
              <a:ext cx="757925" cy="77150"/>
            </a:xfrm>
            <a:custGeom>
              <a:avLst/>
              <a:gdLst/>
              <a:ahLst/>
              <a:cxnLst/>
              <a:rect l="l" t="t" r="r" b="b"/>
              <a:pathLst>
                <a:path w="30317" h="3086" extrusionOk="0">
                  <a:moveTo>
                    <a:pt x="0" y="1"/>
                  </a:moveTo>
                  <a:lnTo>
                    <a:pt x="0" y="3085"/>
                  </a:lnTo>
                  <a:lnTo>
                    <a:pt x="30317" y="3085"/>
                  </a:lnTo>
                  <a:lnTo>
                    <a:pt x="30317" y="195"/>
                  </a:lnTo>
                  <a:cubicBezTo>
                    <a:pt x="30317" y="88"/>
                    <a:pt x="30230" y="1"/>
                    <a:pt x="30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5503200" y="3469550"/>
              <a:ext cx="185450" cy="921750"/>
            </a:xfrm>
            <a:custGeom>
              <a:avLst/>
              <a:gdLst/>
              <a:ahLst/>
              <a:cxnLst/>
              <a:rect l="l" t="t" r="r" b="b"/>
              <a:pathLst>
                <a:path w="7418" h="36870" extrusionOk="0">
                  <a:moveTo>
                    <a:pt x="45" y="1"/>
                  </a:moveTo>
                  <a:cubicBezTo>
                    <a:pt x="45" y="1"/>
                    <a:pt x="45" y="1"/>
                    <a:pt x="45" y="1"/>
                  </a:cubicBezTo>
                  <a:cubicBezTo>
                    <a:pt x="0" y="11"/>
                    <a:pt x="1606" y="8271"/>
                    <a:pt x="3629" y="18450"/>
                  </a:cubicBezTo>
                  <a:cubicBezTo>
                    <a:pt x="5651" y="28627"/>
                    <a:pt x="7327" y="36869"/>
                    <a:pt x="7373" y="36869"/>
                  </a:cubicBezTo>
                  <a:cubicBezTo>
                    <a:pt x="7373" y="36869"/>
                    <a:pt x="7373" y="36869"/>
                    <a:pt x="7373" y="36869"/>
                  </a:cubicBezTo>
                  <a:cubicBezTo>
                    <a:pt x="7417" y="36859"/>
                    <a:pt x="5813" y="28600"/>
                    <a:pt x="3788" y="18419"/>
                  </a:cubicBezTo>
                  <a:cubicBezTo>
                    <a:pt x="1766" y="8245"/>
                    <a:pt x="91" y="1"/>
                    <a:pt x="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4879750" y="3912775"/>
              <a:ext cx="86250" cy="80850"/>
            </a:xfrm>
            <a:custGeom>
              <a:avLst/>
              <a:gdLst/>
              <a:ahLst/>
              <a:cxnLst/>
              <a:rect l="l" t="t" r="r" b="b"/>
              <a:pathLst>
                <a:path w="3450" h="3234" extrusionOk="0">
                  <a:moveTo>
                    <a:pt x="1698" y="0"/>
                  </a:moveTo>
                  <a:cubicBezTo>
                    <a:pt x="875" y="0"/>
                    <a:pt x="80" y="705"/>
                    <a:pt x="41" y="1540"/>
                  </a:cubicBezTo>
                  <a:cubicBezTo>
                    <a:pt x="1" y="2419"/>
                    <a:pt x="810" y="3234"/>
                    <a:pt x="1682" y="3234"/>
                  </a:cubicBezTo>
                  <a:cubicBezTo>
                    <a:pt x="1726" y="3234"/>
                    <a:pt x="1769" y="3232"/>
                    <a:pt x="1813" y="3228"/>
                  </a:cubicBezTo>
                  <a:cubicBezTo>
                    <a:pt x="2734" y="3139"/>
                    <a:pt x="3449" y="2132"/>
                    <a:pt x="3232" y="1234"/>
                  </a:cubicBezTo>
                  <a:cubicBezTo>
                    <a:pt x="3076" y="591"/>
                    <a:pt x="2472" y="96"/>
                    <a:pt x="1823" y="28"/>
                  </a:cubicBezTo>
                  <a:lnTo>
                    <a:pt x="1962" y="25"/>
                  </a:lnTo>
                  <a:cubicBezTo>
                    <a:pt x="1875" y="8"/>
                    <a:pt x="1786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089;p42">
            <a:extLst>
              <a:ext uri="{FF2B5EF4-FFF2-40B4-BE49-F238E27FC236}">
                <a16:creationId xmlns:a16="http://schemas.microsoft.com/office/drawing/2014/main" id="{71AF1BD7-0D0C-409B-E011-5BE190D3167E}"/>
              </a:ext>
            </a:extLst>
          </p:cNvPr>
          <p:cNvSpPr txBox="1">
            <a:spLocks/>
          </p:cNvSpPr>
          <p:nvPr/>
        </p:nvSpPr>
        <p:spPr>
          <a:xfrm>
            <a:off x="4577401" y="490499"/>
            <a:ext cx="4008591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/>
              <a:t>RUANG LINGKUP PENELITIAN</a:t>
            </a:r>
            <a:endParaRPr lang="id-ID" sz="2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>
            <a:spLocks noGrp="1"/>
          </p:cNvSpPr>
          <p:nvPr>
            <p:ph type="ctrTitle"/>
          </p:nvPr>
        </p:nvSpPr>
        <p:spPr>
          <a:xfrm>
            <a:off x="2306145" y="1448634"/>
            <a:ext cx="6408370" cy="17438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600" dirty="0"/>
              <a:t>PERANCANGAN DAN IMPLEMENTASI APLIKASI MOBILE IDENTIFIKASI AUTISM SPECTRUM DISORDER (ASD) BERBASIS CONVOLUTIONAL NEURAL NETWORK (CNN)</a:t>
            </a:r>
            <a:endParaRPr sz="6500" dirty="0"/>
          </a:p>
        </p:txBody>
      </p:sp>
      <p:grpSp>
        <p:nvGrpSpPr>
          <p:cNvPr id="612" name="Google Shape;612;p35"/>
          <p:cNvGrpSpPr/>
          <p:nvPr/>
        </p:nvGrpSpPr>
        <p:grpSpPr>
          <a:xfrm>
            <a:off x="6835608" y="3611903"/>
            <a:ext cx="3181039" cy="2625663"/>
            <a:chOff x="1177009" y="1122105"/>
            <a:chExt cx="3181039" cy="2625663"/>
          </a:xfrm>
        </p:grpSpPr>
        <p:sp>
          <p:nvSpPr>
            <p:cNvPr id="613" name="Google Shape;613;p35"/>
            <p:cNvSpPr/>
            <p:nvPr/>
          </p:nvSpPr>
          <p:spPr>
            <a:xfrm>
              <a:off x="4151592" y="2079429"/>
              <a:ext cx="77262" cy="77218"/>
            </a:xfrm>
            <a:custGeom>
              <a:avLst/>
              <a:gdLst/>
              <a:ahLst/>
              <a:cxnLst/>
              <a:rect l="l" t="t" r="r" b="b"/>
              <a:pathLst>
                <a:path w="5264" h="5261" extrusionOk="0">
                  <a:moveTo>
                    <a:pt x="2632" y="1"/>
                  </a:moveTo>
                  <a:cubicBezTo>
                    <a:pt x="1179" y="1"/>
                    <a:pt x="1" y="1177"/>
                    <a:pt x="1" y="2630"/>
                  </a:cubicBezTo>
                  <a:cubicBezTo>
                    <a:pt x="1" y="4085"/>
                    <a:pt x="1179" y="5261"/>
                    <a:pt x="2632" y="5261"/>
                  </a:cubicBezTo>
                  <a:cubicBezTo>
                    <a:pt x="4084" y="5261"/>
                    <a:pt x="5263" y="4085"/>
                    <a:pt x="5263" y="2630"/>
                  </a:cubicBezTo>
                  <a:cubicBezTo>
                    <a:pt x="5263" y="1177"/>
                    <a:pt x="4084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032001" y="2092889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82"/>
                    <a:pt x="0" y="1517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3" y="3034"/>
                    <a:pt x="3034" y="2356"/>
                    <a:pt x="3034" y="1517"/>
                  </a:cubicBezTo>
                  <a:cubicBezTo>
                    <a:pt x="3034" y="682"/>
                    <a:pt x="2353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279726" y="200183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3"/>
                    <a:pt x="681" y="3032"/>
                    <a:pt x="1517" y="3032"/>
                  </a:cubicBezTo>
                  <a:cubicBezTo>
                    <a:pt x="2355" y="3032"/>
                    <a:pt x="3034" y="2353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217714" y="222402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1" y="339"/>
                    <a:pt x="1" y="758"/>
                  </a:cubicBezTo>
                  <a:cubicBezTo>
                    <a:pt x="1" y="1177"/>
                    <a:pt x="339" y="1518"/>
                    <a:pt x="758" y="1518"/>
                  </a:cubicBezTo>
                  <a:cubicBezTo>
                    <a:pt x="1177" y="1518"/>
                    <a:pt x="1518" y="1177"/>
                    <a:pt x="1518" y="758"/>
                  </a:cubicBezTo>
                  <a:cubicBezTo>
                    <a:pt x="1518" y="339"/>
                    <a:pt x="1177" y="1"/>
                    <a:pt x="758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 rot="10800000">
              <a:off x="1272426" y="1922240"/>
              <a:ext cx="77218" cy="77218"/>
            </a:xfrm>
            <a:custGeom>
              <a:avLst/>
              <a:gdLst/>
              <a:ahLst/>
              <a:cxnLst/>
              <a:rect l="l" t="t" r="r" b="b"/>
              <a:pathLst>
                <a:path w="5261" h="5261" extrusionOk="0">
                  <a:moveTo>
                    <a:pt x="2630" y="0"/>
                  </a:moveTo>
                  <a:cubicBezTo>
                    <a:pt x="1177" y="0"/>
                    <a:pt x="1" y="1177"/>
                    <a:pt x="1" y="2631"/>
                  </a:cubicBezTo>
                  <a:cubicBezTo>
                    <a:pt x="1" y="4084"/>
                    <a:pt x="1177" y="5260"/>
                    <a:pt x="2630" y="5260"/>
                  </a:cubicBezTo>
                  <a:cubicBezTo>
                    <a:pt x="4085" y="5260"/>
                    <a:pt x="5261" y="4084"/>
                    <a:pt x="5261" y="2631"/>
                  </a:cubicBezTo>
                  <a:cubicBezTo>
                    <a:pt x="5261" y="1177"/>
                    <a:pt x="4085" y="0"/>
                    <a:pt x="263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 rot="10800000">
              <a:off x="1424734" y="1941467"/>
              <a:ext cx="44532" cy="44502"/>
            </a:xfrm>
            <a:custGeom>
              <a:avLst/>
              <a:gdLst/>
              <a:ahLst/>
              <a:cxnLst/>
              <a:rect l="l" t="t" r="r" b="b"/>
              <a:pathLst>
                <a:path w="3034" h="3032" extrusionOk="0">
                  <a:moveTo>
                    <a:pt x="1517" y="0"/>
                  </a:moveTo>
                  <a:cubicBezTo>
                    <a:pt x="679" y="0"/>
                    <a:pt x="0" y="679"/>
                    <a:pt x="0" y="1515"/>
                  </a:cubicBezTo>
                  <a:cubicBezTo>
                    <a:pt x="0" y="2353"/>
                    <a:pt x="679" y="3032"/>
                    <a:pt x="1517" y="3032"/>
                  </a:cubicBezTo>
                  <a:cubicBezTo>
                    <a:pt x="2355" y="3032"/>
                    <a:pt x="3034" y="2353"/>
                    <a:pt x="3034" y="1515"/>
                  </a:cubicBezTo>
                  <a:cubicBezTo>
                    <a:pt x="3034" y="679"/>
                    <a:pt x="2355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 rot="10800000">
              <a:off x="1177009" y="2032519"/>
              <a:ext cx="44502" cy="44546"/>
            </a:xfrm>
            <a:custGeom>
              <a:avLst/>
              <a:gdLst/>
              <a:ahLst/>
              <a:cxnLst/>
              <a:rect l="l" t="t" r="r" b="b"/>
              <a:pathLst>
                <a:path w="3032" h="3035" extrusionOk="0">
                  <a:moveTo>
                    <a:pt x="1515" y="1"/>
                  </a:moveTo>
                  <a:cubicBezTo>
                    <a:pt x="679" y="1"/>
                    <a:pt x="0" y="680"/>
                    <a:pt x="0" y="1518"/>
                  </a:cubicBezTo>
                  <a:cubicBezTo>
                    <a:pt x="0" y="2356"/>
                    <a:pt x="679" y="3035"/>
                    <a:pt x="1515" y="3035"/>
                  </a:cubicBezTo>
                  <a:cubicBezTo>
                    <a:pt x="2353" y="3035"/>
                    <a:pt x="3032" y="2356"/>
                    <a:pt x="3032" y="1518"/>
                  </a:cubicBezTo>
                  <a:cubicBezTo>
                    <a:pt x="3032" y="680"/>
                    <a:pt x="2353" y="1"/>
                    <a:pt x="1515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 rot="10800000">
              <a:off x="1261272" y="183257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0"/>
                  </a:moveTo>
                  <a:cubicBezTo>
                    <a:pt x="339" y="0"/>
                    <a:pt x="1" y="338"/>
                    <a:pt x="1" y="757"/>
                  </a:cubicBezTo>
                  <a:cubicBezTo>
                    <a:pt x="1" y="1177"/>
                    <a:pt x="339" y="1517"/>
                    <a:pt x="758" y="1517"/>
                  </a:cubicBezTo>
                  <a:cubicBezTo>
                    <a:pt x="1177" y="1517"/>
                    <a:pt x="1518" y="1177"/>
                    <a:pt x="1518" y="757"/>
                  </a:cubicBezTo>
                  <a:cubicBezTo>
                    <a:pt x="1518" y="338"/>
                    <a:pt x="1177" y="0"/>
                    <a:pt x="758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937638" y="3647544"/>
              <a:ext cx="77262" cy="77262"/>
            </a:xfrm>
            <a:custGeom>
              <a:avLst/>
              <a:gdLst/>
              <a:ahLst/>
              <a:cxnLst/>
              <a:rect l="l" t="t" r="r" b="b"/>
              <a:pathLst>
                <a:path w="5264" h="5264" extrusionOk="0">
                  <a:moveTo>
                    <a:pt x="2632" y="1"/>
                  </a:moveTo>
                  <a:cubicBezTo>
                    <a:pt x="1180" y="1"/>
                    <a:pt x="1" y="1180"/>
                    <a:pt x="1" y="2632"/>
                  </a:cubicBezTo>
                  <a:cubicBezTo>
                    <a:pt x="1" y="4085"/>
                    <a:pt x="1180" y="5263"/>
                    <a:pt x="2632" y="5263"/>
                  </a:cubicBezTo>
                  <a:cubicBezTo>
                    <a:pt x="4085" y="5263"/>
                    <a:pt x="5263" y="4085"/>
                    <a:pt x="5263" y="2632"/>
                  </a:cubicBezTo>
                  <a:cubicBezTo>
                    <a:pt x="5263" y="1180"/>
                    <a:pt x="4085" y="1"/>
                    <a:pt x="2632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196386" y="3686178"/>
              <a:ext cx="44532" cy="44532"/>
            </a:xfrm>
            <a:custGeom>
              <a:avLst/>
              <a:gdLst/>
              <a:ahLst/>
              <a:cxnLst/>
              <a:rect l="l" t="t" r="r" b="b"/>
              <a:pathLst>
                <a:path w="3034" h="3034" extrusionOk="0">
                  <a:moveTo>
                    <a:pt x="1517" y="0"/>
                  </a:moveTo>
                  <a:cubicBezTo>
                    <a:pt x="679" y="0"/>
                    <a:pt x="0" y="679"/>
                    <a:pt x="0" y="1517"/>
                  </a:cubicBezTo>
                  <a:cubicBezTo>
                    <a:pt x="0" y="2353"/>
                    <a:pt x="679" y="3034"/>
                    <a:pt x="1517" y="3034"/>
                  </a:cubicBezTo>
                  <a:cubicBezTo>
                    <a:pt x="2353" y="3034"/>
                    <a:pt x="3034" y="2353"/>
                    <a:pt x="3034" y="1517"/>
                  </a:cubicBezTo>
                  <a:cubicBezTo>
                    <a:pt x="3034" y="679"/>
                    <a:pt x="2353" y="0"/>
                    <a:pt x="1517" y="0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041862" y="3531333"/>
              <a:ext cx="44517" cy="44546"/>
            </a:xfrm>
            <a:custGeom>
              <a:avLst/>
              <a:gdLst/>
              <a:ahLst/>
              <a:cxnLst/>
              <a:rect l="l" t="t" r="r" b="b"/>
              <a:pathLst>
                <a:path w="3033" h="3035" extrusionOk="0">
                  <a:moveTo>
                    <a:pt x="1515" y="0"/>
                  </a:moveTo>
                  <a:cubicBezTo>
                    <a:pt x="679" y="0"/>
                    <a:pt x="1" y="679"/>
                    <a:pt x="1" y="1517"/>
                  </a:cubicBezTo>
                  <a:cubicBezTo>
                    <a:pt x="1" y="2355"/>
                    <a:pt x="679" y="3034"/>
                    <a:pt x="1515" y="3034"/>
                  </a:cubicBezTo>
                  <a:cubicBezTo>
                    <a:pt x="2353" y="3034"/>
                    <a:pt x="3032" y="2355"/>
                    <a:pt x="3032" y="1517"/>
                  </a:cubicBezTo>
                  <a:cubicBezTo>
                    <a:pt x="3032" y="679"/>
                    <a:pt x="2353" y="0"/>
                    <a:pt x="1515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764958" y="3725488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41"/>
                    <a:pt x="0" y="761"/>
                  </a:cubicBezTo>
                  <a:cubicBezTo>
                    <a:pt x="0" y="1180"/>
                    <a:pt x="341" y="1518"/>
                    <a:pt x="760" y="1518"/>
                  </a:cubicBezTo>
                  <a:cubicBezTo>
                    <a:pt x="1179" y="1518"/>
                    <a:pt x="1517" y="1180"/>
                    <a:pt x="1517" y="761"/>
                  </a:cubicBezTo>
                  <a:cubicBezTo>
                    <a:pt x="1517" y="341"/>
                    <a:pt x="1179" y="1"/>
                    <a:pt x="760" y="1"/>
                  </a:cubicBezTo>
                  <a:close/>
                </a:path>
              </a:pathLst>
            </a:custGeom>
            <a:solidFill>
              <a:srgbClr val="0C4476">
                <a:alpha val="39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965114" y="351207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41"/>
                    <a:pt x="1" y="760"/>
                  </a:cubicBezTo>
                  <a:cubicBezTo>
                    <a:pt x="1" y="1179"/>
                    <a:pt x="341" y="1517"/>
                    <a:pt x="760" y="1517"/>
                  </a:cubicBezTo>
                  <a:cubicBezTo>
                    <a:pt x="1179" y="1517"/>
                    <a:pt x="1517" y="1179"/>
                    <a:pt x="1517" y="760"/>
                  </a:cubicBezTo>
                  <a:cubicBezTo>
                    <a:pt x="1517" y="341"/>
                    <a:pt x="1179" y="0"/>
                    <a:pt x="7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184643" y="1196100"/>
              <a:ext cx="642053" cy="586351"/>
            </a:xfrm>
            <a:custGeom>
              <a:avLst/>
              <a:gdLst/>
              <a:ahLst/>
              <a:cxnLst/>
              <a:rect l="l" t="t" r="r" b="b"/>
              <a:pathLst>
                <a:path w="43744" h="39949" extrusionOk="0">
                  <a:moveTo>
                    <a:pt x="20460" y="1"/>
                  </a:moveTo>
                  <a:cubicBezTo>
                    <a:pt x="20400" y="1"/>
                    <a:pt x="20338" y="9"/>
                    <a:pt x="20274" y="26"/>
                  </a:cubicBezTo>
                  <a:cubicBezTo>
                    <a:pt x="19936" y="119"/>
                    <a:pt x="19648" y="533"/>
                    <a:pt x="19786" y="888"/>
                  </a:cubicBezTo>
                  <a:cubicBezTo>
                    <a:pt x="20765" y="3455"/>
                    <a:pt x="21060" y="6232"/>
                    <a:pt x="20620" y="8930"/>
                  </a:cubicBezTo>
                  <a:cubicBezTo>
                    <a:pt x="20113" y="9594"/>
                    <a:pt x="19567" y="10232"/>
                    <a:pt x="19015" y="10739"/>
                  </a:cubicBezTo>
                  <a:cubicBezTo>
                    <a:pt x="18705" y="10832"/>
                    <a:pt x="18400" y="10939"/>
                    <a:pt x="18103" y="11063"/>
                  </a:cubicBezTo>
                  <a:cubicBezTo>
                    <a:pt x="17977" y="11076"/>
                    <a:pt x="17849" y="11082"/>
                    <a:pt x="17720" y="11082"/>
                  </a:cubicBezTo>
                  <a:cubicBezTo>
                    <a:pt x="16580" y="11082"/>
                    <a:pt x="15323" y="10607"/>
                    <a:pt x="14264" y="10115"/>
                  </a:cubicBezTo>
                  <a:cubicBezTo>
                    <a:pt x="14224" y="10089"/>
                    <a:pt x="14181" y="10063"/>
                    <a:pt x="14140" y="10037"/>
                  </a:cubicBezTo>
                  <a:cubicBezTo>
                    <a:pt x="14133" y="10020"/>
                    <a:pt x="14129" y="10006"/>
                    <a:pt x="14124" y="9989"/>
                  </a:cubicBezTo>
                  <a:cubicBezTo>
                    <a:pt x="13226" y="8010"/>
                    <a:pt x="13400" y="5629"/>
                    <a:pt x="14495" y="3767"/>
                  </a:cubicBezTo>
                  <a:cubicBezTo>
                    <a:pt x="14814" y="3227"/>
                    <a:pt x="14329" y="2722"/>
                    <a:pt x="13849" y="2722"/>
                  </a:cubicBezTo>
                  <a:cubicBezTo>
                    <a:pt x="13636" y="2722"/>
                    <a:pt x="13424" y="2821"/>
                    <a:pt x="13283" y="3060"/>
                  </a:cubicBezTo>
                  <a:cubicBezTo>
                    <a:pt x="12197" y="4901"/>
                    <a:pt x="11907" y="7084"/>
                    <a:pt x="12383" y="9130"/>
                  </a:cubicBezTo>
                  <a:cubicBezTo>
                    <a:pt x="10819" y="8469"/>
                    <a:pt x="9124" y="8115"/>
                    <a:pt x="7434" y="8115"/>
                  </a:cubicBezTo>
                  <a:cubicBezTo>
                    <a:pt x="7298" y="8115"/>
                    <a:pt x="7162" y="8118"/>
                    <a:pt x="7025" y="8122"/>
                  </a:cubicBezTo>
                  <a:cubicBezTo>
                    <a:pt x="5937" y="8160"/>
                    <a:pt x="4847" y="8341"/>
                    <a:pt x="3811" y="8677"/>
                  </a:cubicBezTo>
                  <a:cubicBezTo>
                    <a:pt x="3033" y="8928"/>
                    <a:pt x="3263" y="10067"/>
                    <a:pt x="3957" y="10067"/>
                  </a:cubicBezTo>
                  <a:cubicBezTo>
                    <a:pt x="4027" y="10067"/>
                    <a:pt x="4103" y="10055"/>
                    <a:pt x="4182" y="10030"/>
                  </a:cubicBezTo>
                  <a:cubicBezTo>
                    <a:pt x="5240" y="9690"/>
                    <a:pt x="6336" y="9526"/>
                    <a:pt x="7430" y="9526"/>
                  </a:cubicBezTo>
                  <a:cubicBezTo>
                    <a:pt x="9531" y="9526"/>
                    <a:pt x="11625" y="10129"/>
                    <a:pt x="13426" y="11244"/>
                  </a:cubicBezTo>
                  <a:cubicBezTo>
                    <a:pt x="14209" y="12280"/>
                    <a:pt x="14124" y="13449"/>
                    <a:pt x="13752" y="14694"/>
                  </a:cubicBezTo>
                  <a:cubicBezTo>
                    <a:pt x="12797" y="16175"/>
                    <a:pt x="12240" y="17940"/>
                    <a:pt x="12240" y="19833"/>
                  </a:cubicBezTo>
                  <a:cubicBezTo>
                    <a:pt x="12240" y="19864"/>
                    <a:pt x="12243" y="19895"/>
                    <a:pt x="12243" y="19928"/>
                  </a:cubicBezTo>
                  <a:cubicBezTo>
                    <a:pt x="12166" y="20505"/>
                    <a:pt x="11869" y="21447"/>
                    <a:pt x="10750" y="21538"/>
                  </a:cubicBezTo>
                  <a:cubicBezTo>
                    <a:pt x="8075" y="21274"/>
                    <a:pt x="5492" y="19959"/>
                    <a:pt x="3844" y="17821"/>
                  </a:cubicBezTo>
                  <a:cubicBezTo>
                    <a:pt x="3685" y="17615"/>
                    <a:pt x="3460" y="17475"/>
                    <a:pt x="3219" y="17475"/>
                  </a:cubicBezTo>
                  <a:cubicBezTo>
                    <a:pt x="3109" y="17475"/>
                    <a:pt x="2996" y="17504"/>
                    <a:pt x="2884" y="17568"/>
                  </a:cubicBezTo>
                  <a:cubicBezTo>
                    <a:pt x="2589" y="17742"/>
                    <a:pt x="2399" y="18228"/>
                    <a:pt x="2632" y="18531"/>
                  </a:cubicBezTo>
                  <a:cubicBezTo>
                    <a:pt x="3999" y="20302"/>
                    <a:pt x="5873" y="21612"/>
                    <a:pt x="7949" y="22340"/>
                  </a:cubicBezTo>
                  <a:cubicBezTo>
                    <a:pt x="6379" y="24336"/>
                    <a:pt x="3871" y="25471"/>
                    <a:pt x="1353" y="25471"/>
                  </a:cubicBezTo>
                  <a:cubicBezTo>
                    <a:pt x="1136" y="25471"/>
                    <a:pt x="919" y="25462"/>
                    <a:pt x="703" y="25446"/>
                  </a:cubicBezTo>
                  <a:cubicBezTo>
                    <a:pt x="688" y="25444"/>
                    <a:pt x="674" y="25444"/>
                    <a:pt x="659" y="25444"/>
                  </a:cubicBezTo>
                  <a:cubicBezTo>
                    <a:pt x="300" y="25444"/>
                    <a:pt x="1" y="25802"/>
                    <a:pt x="1" y="26148"/>
                  </a:cubicBezTo>
                  <a:cubicBezTo>
                    <a:pt x="1" y="26550"/>
                    <a:pt x="325" y="26819"/>
                    <a:pt x="703" y="26848"/>
                  </a:cubicBezTo>
                  <a:cubicBezTo>
                    <a:pt x="947" y="26867"/>
                    <a:pt x="1190" y="26877"/>
                    <a:pt x="1433" y="26877"/>
                  </a:cubicBezTo>
                  <a:cubicBezTo>
                    <a:pt x="4473" y="26877"/>
                    <a:pt x="7391" y="25379"/>
                    <a:pt x="9235" y="22957"/>
                  </a:cubicBezTo>
                  <a:cubicBezTo>
                    <a:pt x="9288" y="22888"/>
                    <a:pt x="9316" y="22807"/>
                    <a:pt x="9330" y="22724"/>
                  </a:cubicBezTo>
                  <a:cubicBezTo>
                    <a:pt x="9780" y="22824"/>
                    <a:pt x="10238" y="22893"/>
                    <a:pt x="10697" y="22936"/>
                  </a:cubicBezTo>
                  <a:cubicBezTo>
                    <a:pt x="10697" y="22940"/>
                    <a:pt x="10697" y="22945"/>
                    <a:pt x="10697" y="22948"/>
                  </a:cubicBezTo>
                  <a:cubicBezTo>
                    <a:pt x="12621" y="23138"/>
                    <a:pt x="13721" y="24924"/>
                    <a:pt x="13721" y="24924"/>
                  </a:cubicBezTo>
                  <a:lnTo>
                    <a:pt x="13719" y="24917"/>
                  </a:lnTo>
                  <a:lnTo>
                    <a:pt x="13719" y="24917"/>
                  </a:lnTo>
                  <a:cubicBezTo>
                    <a:pt x="14238" y="25734"/>
                    <a:pt x="14879" y="26467"/>
                    <a:pt x="15617" y="27091"/>
                  </a:cubicBezTo>
                  <a:cubicBezTo>
                    <a:pt x="15867" y="27500"/>
                    <a:pt x="16072" y="27912"/>
                    <a:pt x="15826" y="28336"/>
                  </a:cubicBezTo>
                  <a:cubicBezTo>
                    <a:pt x="15805" y="28372"/>
                    <a:pt x="15791" y="28405"/>
                    <a:pt x="15774" y="28439"/>
                  </a:cubicBezTo>
                  <a:cubicBezTo>
                    <a:pt x="14013" y="30480"/>
                    <a:pt x="11435" y="31601"/>
                    <a:pt x="8793" y="31601"/>
                  </a:cubicBezTo>
                  <a:cubicBezTo>
                    <a:pt x="7829" y="31601"/>
                    <a:pt x="6857" y="31452"/>
                    <a:pt x="5913" y="31144"/>
                  </a:cubicBezTo>
                  <a:cubicBezTo>
                    <a:pt x="5833" y="31118"/>
                    <a:pt x="5758" y="31106"/>
                    <a:pt x="5687" y="31106"/>
                  </a:cubicBezTo>
                  <a:cubicBezTo>
                    <a:pt x="4996" y="31106"/>
                    <a:pt x="4764" y="32244"/>
                    <a:pt x="5539" y="32499"/>
                  </a:cubicBezTo>
                  <a:cubicBezTo>
                    <a:pt x="6607" y="32847"/>
                    <a:pt x="7736" y="33024"/>
                    <a:pt x="8864" y="33024"/>
                  </a:cubicBezTo>
                  <a:cubicBezTo>
                    <a:pt x="10121" y="33024"/>
                    <a:pt x="11377" y="32804"/>
                    <a:pt x="12547" y="32353"/>
                  </a:cubicBezTo>
                  <a:cubicBezTo>
                    <a:pt x="12633" y="32322"/>
                    <a:pt x="12714" y="32282"/>
                    <a:pt x="12797" y="32249"/>
                  </a:cubicBezTo>
                  <a:lnTo>
                    <a:pt x="12797" y="32249"/>
                  </a:lnTo>
                  <a:cubicBezTo>
                    <a:pt x="13345" y="34551"/>
                    <a:pt x="12824" y="36987"/>
                    <a:pt x="11416" y="38892"/>
                  </a:cubicBezTo>
                  <a:cubicBezTo>
                    <a:pt x="11190" y="39197"/>
                    <a:pt x="11366" y="39676"/>
                    <a:pt x="11669" y="39854"/>
                  </a:cubicBezTo>
                  <a:cubicBezTo>
                    <a:pt x="11781" y="39919"/>
                    <a:pt x="11896" y="39949"/>
                    <a:pt x="12007" y="39949"/>
                  </a:cubicBezTo>
                  <a:cubicBezTo>
                    <a:pt x="12248" y="39949"/>
                    <a:pt x="12473" y="39810"/>
                    <a:pt x="12628" y="39602"/>
                  </a:cubicBezTo>
                  <a:cubicBezTo>
                    <a:pt x="14295" y="37344"/>
                    <a:pt x="14826" y="34339"/>
                    <a:pt x="14095" y="31637"/>
                  </a:cubicBezTo>
                  <a:cubicBezTo>
                    <a:pt x="14093" y="31629"/>
                    <a:pt x="14088" y="31625"/>
                    <a:pt x="14086" y="31615"/>
                  </a:cubicBezTo>
                  <a:cubicBezTo>
                    <a:pt x="15007" y="31082"/>
                    <a:pt x="15843" y="30417"/>
                    <a:pt x="16569" y="29636"/>
                  </a:cubicBezTo>
                  <a:cubicBezTo>
                    <a:pt x="16572" y="29644"/>
                    <a:pt x="16576" y="29648"/>
                    <a:pt x="16576" y="29653"/>
                  </a:cubicBezTo>
                  <a:cubicBezTo>
                    <a:pt x="16855" y="29441"/>
                    <a:pt x="17341" y="28860"/>
                    <a:pt x="17993" y="28558"/>
                  </a:cubicBezTo>
                  <a:cubicBezTo>
                    <a:pt x="19141" y="29051"/>
                    <a:pt x="20403" y="29322"/>
                    <a:pt x="21729" y="29322"/>
                  </a:cubicBezTo>
                  <a:cubicBezTo>
                    <a:pt x="23134" y="29322"/>
                    <a:pt x="24468" y="29015"/>
                    <a:pt x="25665" y="28467"/>
                  </a:cubicBezTo>
                  <a:lnTo>
                    <a:pt x="25665" y="28467"/>
                  </a:lnTo>
                  <a:lnTo>
                    <a:pt x="25661" y="28474"/>
                  </a:lnTo>
                  <a:cubicBezTo>
                    <a:pt x="26080" y="28367"/>
                    <a:pt x="26522" y="28275"/>
                    <a:pt x="26948" y="28275"/>
                  </a:cubicBezTo>
                  <a:cubicBezTo>
                    <a:pt x="27265" y="28275"/>
                    <a:pt x="27573" y="28326"/>
                    <a:pt x="27856" y="28458"/>
                  </a:cubicBezTo>
                  <a:cubicBezTo>
                    <a:pt x="28185" y="28839"/>
                    <a:pt x="28552" y="29186"/>
                    <a:pt x="28947" y="29501"/>
                  </a:cubicBezTo>
                  <a:cubicBezTo>
                    <a:pt x="28335" y="32606"/>
                    <a:pt x="29368" y="35951"/>
                    <a:pt x="31683" y="38133"/>
                  </a:cubicBezTo>
                  <a:cubicBezTo>
                    <a:pt x="31829" y="38270"/>
                    <a:pt x="31992" y="38328"/>
                    <a:pt x="32150" y="38328"/>
                  </a:cubicBezTo>
                  <a:cubicBezTo>
                    <a:pt x="32701" y="38328"/>
                    <a:pt x="33189" y="37621"/>
                    <a:pt x="32676" y="37140"/>
                  </a:cubicBezTo>
                  <a:cubicBezTo>
                    <a:pt x="30842" y="35413"/>
                    <a:pt x="29925" y="32842"/>
                    <a:pt x="30226" y="30356"/>
                  </a:cubicBezTo>
                  <a:lnTo>
                    <a:pt x="30226" y="30356"/>
                  </a:lnTo>
                  <a:cubicBezTo>
                    <a:pt x="30685" y="30613"/>
                    <a:pt x="31164" y="30834"/>
                    <a:pt x="31652" y="31020"/>
                  </a:cubicBezTo>
                  <a:cubicBezTo>
                    <a:pt x="33604" y="31766"/>
                    <a:pt x="35718" y="31908"/>
                    <a:pt x="37802" y="31908"/>
                  </a:cubicBezTo>
                  <a:cubicBezTo>
                    <a:pt x="38314" y="31908"/>
                    <a:pt x="38824" y="31899"/>
                    <a:pt x="39329" y="31889"/>
                  </a:cubicBezTo>
                  <a:cubicBezTo>
                    <a:pt x="40223" y="31870"/>
                    <a:pt x="40234" y="30484"/>
                    <a:pt x="39347" y="30484"/>
                  </a:cubicBezTo>
                  <a:cubicBezTo>
                    <a:pt x="39341" y="30484"/>
                    <a:pt x="39335" y="30484"/>
                    <a:pt x="39329" y="30484"/>
                  </a:cubicBezTo>
                  <a:cubicBezTo>
                    <a:pt x="38819" y="30495"/>
                    <a:pt x="38306" y="30504"/>
                    <a:pt x="37792" y="30504"/>
                  </a:cubicBezTo>
                  <a:cubicBezTo>
                    <a:pt x="35905" y="30504"/>
                    <a:pt x="34009" y="30379"/>
                    <a:pt x="32223" y="29739"/>
                  </a:cubicBezTo>
                  <a:cubicBezTo>
                    <a:pt x="30880" y="29258"/>
                    <a:pt x="29642" y="28455"/>
                    <a:pt x="28766" y="27343"/>
                  </a:cubicBezTo>
                  <a:cubicBezTo>
                    <a:pt x="28766" y="27331"/>
                    <a:pt x="28763" y="27320"/>
                    <a:pt x="28763" y="27308"/>
                  </a:cubicBezTo>
                  <a:cubicBezTo>
                    <a:pt x="28735" y="26667"/>
                    <a:pt x="29080" y="25965"/>
                    <a:pt x="29271" y="25593"/>
                  </a:cubicBezTo>
                  <a:cubicBezTo>
                    <a:pt x="30252" y="24312"/>
                    <a:pt x="30911" y="22771"/>
                    <a:pt x="31135" y="21090"/>
                  </a:cubicBezTo>
                  <a:cubicBezTo>
                    <a:pt x="31242" y="20788"/>
                    <a:pt x="31430" y="20371"/>
                    <a:pt x="31680" y="20197"/>
                  </a:cubicBezTo>
                  <a:cubicBezTo>
                    <a:pt x="33145" y="20278"/>
                    <a:pt x="34583" y="20766"/>
                    <a:pt x="35788" y="21607"/>
                  </a:cubicBezTo>
                  <a:cubicBezTo>
                    <a:pt x="37314" y="22674"/>
                    <a:pt x="38398" y="24312"/>
                    <a:pt x="38857" y="26105"/>
                  </a:cubicBezTo>
                  <a:cubicBezTo>
                    <a:pt x="38948" y="26454"/>
                    <a:pt x="39217" y="26605"/>
                    <a:pt x="39494" y="26605"/>
                  </a:cubicBezTo>
                  <a:cubicBezTo>
                    <a:pt x="39912" y="26605"/>
                    <a:pt x="40348" y="26261"/>
                    <a:pt x="40212" y="25734"/>
                  </a:cubicBezTo>
                  <a:cubicBezTo>
                    <a:pt x="39762" y="23983"/>
                    <a:pt x="38795" y="22409"/>
                    <a:pt x="37476" y="21195"/>
                  </a:cubicBezTo>
                  <a:cubicBezTo>
                    <a:pt x="38716" y="20564"/>
                    <a:pt x="40106" y="20224"/>
                    <a:pt x="41498" y="20224"/>
                  </a:cubicBezTo>
                  <a:cubicBezTo>
                    <a:pt x="41930" y="20224"/>
                    <a:pt x="42361" y="20256"/>
                    <a:pt x="42789" y="20324"/>
                  </a:cubicBezTo>
                  <a:cubicBezTo>
                    <a:pt x="42840" y="20332"/>
                    <a:pt x="42892" y="20336"/>
                    <a:pt x="42943" y="20336"/>
                  </a:cubicBezTo>
                  <a:cubicBezTo>
                    <a:pt x="43262" y="20336"/>
                    <a:pt x="43559" y="20174"/>
                    <a:pt x="43653" y="19835"/>
                  </a:cubicBezTo>
                  <a:cubicBezTo>
                    <a:pt x="43744" y="19500"/>
                    <a:pt x="43539" y="19031"/>
                    <a:pt x="43163" y="18971"/>
                  </a:cubicBezTo>
                  <a:lnTo>
                    <a:pt x="43160" y="18971"/>
                  </a:lnTo>
                  <a:cubicBezTo>
                    <a:pt x="42603" y="18883"/>
                    <a:pt x="42043" y="18840"/>
                    <a:pt x="41486" y="18840"/>
                  </a:cubicBezTo>
                  <a:cubicBezTo>
                    <a:pt x="39758" y="18840"/>
                    <a:pt x="38055" y="19262"/>
                    <a:pt x="36517" y="20104"/>
                  </a:cubicBezTo>
                  <a:cubicBezTo>
                    <a:pt x="36429" y="20152"/>
                    <a:pt x="36362" y="20212"/>
                    <a:pt x="36309" y="20274"/>
                  </a:cubicBezTo>
                  <a:cubicBezTo>
                    <a:pt x="35014" y="19421"/>
                    <a:pt x="33516" y="18940"/>
                    <a:pt x="31985" y="18823"/>
                  </a:cubicBezTo>
                  <a:cubicBezTo>
                    <a:pt x="31468" y="18604"/>
                    <a:pt x="31057" y="18311"/>
                    <a:pt x="31028" y="17938"/>
                  </a:cubicBezTo>
                  <a:cubicBezTo>
                    <a:pt x="30968" y="17638"/>
                    <a:pt x="30892" y="17347"/>
                    <a:pt x="30804" y="17059"/>
                  </a:cubicBezTo>
                  <a:cubicBezTo>
                    <a:pt x="31330" y="16245"/>
                    <a:pt x="31790" y="15337"/>
                    <a:pt x="31961" y="14897"/>
                  </a:cubicBezTo>
                  <a:cubicBezTo>
                    <a:pt x="32466" y="14263"/>
                    <a:pt x="32907" y="13578"/>
                    <a:pt x="33276" y="12856"/>
                  </a:cubicBezTo>
                  <a:cubicBezTo>
                    <a:pt x="33383" y="12918"/>
                    <a:pt x="33507" y="12958"/>
                    <a:pt x="33640" y="12973"/>
                  </a:cubicBezTo>
                  <a:cubicBezTo>
                    <a:pt x="34132" y="13024"/>
                    <a:pt x="34626" y="13049"/>
                    <a:pt x="35120" y="13049"/>
                  </a:cubicBezTo>
                  <a:cubicBezTo>
                    <a:pt x="36687" y="13049"/>
                    <a:pt x="38255" y="12795"/>
                    <a:pt x="39741" y="12301"/>
                  </a:cubicBezTo>
                  <a:cubicBezTo>
                    <a:pt x="40100" y="12180"/>
                    <a:pt x="40336" y="11816"/>
                    <a:pt x="40231" y="11437"/>
                  </a:cubicBezTo>
                  <a:cubicBezTo>
                    <a:pt x="40150" y="11145"/>
                    <a:pt x="39858" y="10916"/>
                    <a:pt x="39554" y="10916"/>
                  </a:cubicBezTo>
                  <a:cubicBezTo>
                    <a:pt x="39492" y="10916"/>
                    <a:pt x="39429" y="10926"/>
                    <a:pt x="39367" y="10946"/>
                  </a:cubicBezTo>
                  <a:cubicBezTo>
                    <a:pt x="37974" y="11410"/>
                    <a:pt x="36531" y="11640"/>
                    <a:pt x="35076" y="11640"/>
                  </a:cubicBezTo>
                  <a:cubicBezTo>
                    <a:pt x="34663" y="11640"/>
                    <a:pt x="34249" y="11621"/>
                    <a:pt x="33835" y="11585"/>
                  </a:cubicBezTo>
                  <a:cubicBezTo>
                    <a:pt x="34226" y="10537"/>
                    <a:pt x="34474" y="9434"/>
                    <a:pt x="34564" y="8310"/>
                  </a:cubicBezTo>
                  <a:cubicBezTo>
                    <a:pt x="34645" y="7308"/>
                    <a:pt x="34574" y="6303"/>
                    <a:pt x="34390" y="5315"/>
                  </a:cubicBezTo>
                  <a:cubicBezTo>
                    <a:pt x="34330" y="5001"/>
                    <a:pt x="34004" y="4802"/>
                    <a:pt x="33698" y="4802"/>
                  </a:cubicBezTo>
                  <a:cubicBezTo>
                    <a:pt x="33639" y="4802"/>
                    <a:pt x="33581" y="4809"/>
                    <a:pt x="33526" y="4824"/>
                  </a:cubicBezTo>
                  <a:cubicBezTo>
                    <a:pt x="33135" y="4931"/>
                    <a:pt x="32966" y="5315"/>
                    <a:pt x="33035" y="5689"/>
                  </a:cubicBezTo>
                  <a:cubicBezTo>
                    <a:pt x="33552" y="8437"/>
                    <a:pt x="32811" y="11361"/>
                    <a:pt x="31178" y="13625"/>
                  </a:cubicBezTo>
                  <a:cubicBezTo>
                    <a:pt x="30645" y="14042"/>
                    <a:pt x="30054" y="14306"/>
                    <a:pt x="29456" y="14328"/>
                  </a:cubicBezTo>
                  <a:cubicBezTo>
                    <a:pt x="28104" y="12432"/>
                    <a:pt x="26073" y="11056"/>
                    <a:pt x="23718" y="10553"/>
                  </a:cubicBezTo>
                  <a:cubicBezTo>
                    <a:pt x="22901" y="10130"/>
                    <a:pt x="22498" y="9827"/>
                    <a:pt x="22051" y="8813"/>
                  </a:cubicBezTo>
                  <a:cubicBezTo>
                    <a:pt x="22153" y="8091"/>
                    <a:pt x="22210" y="7365"/>
                    <a:pt x="22220" y="6636"/>
                  </a:cubicBezTo>
                  <a:cubicBezTo>
                    <a:pt x="22256" y="6601"/>
                    <a:pt x="22289" y="6563"/>
                    <a:pt x="22320" y="6522"/>
                  </a:cubicBezTo>
                  <a:cubicBezTo>
                    <a:pt x="23558" y="4891"/>
                    <a:pt x="25439" y="3808"/>
                    <a:pt x="27456" y="3453"/>
                  </a:cubicBezTo>
                  <a:cubicBezTo>
                    <a:pt x="27830" y="3386"/>
                    <a:pt x="28040" y="2929"/>
                    <a:pt x="27947" y="2588"/>
                  </a:cubicBezTo>
                  <a:cubicBezTo>
                    <a:pt x="27855" y="2251"/>
                    <a:pt x="27561" y="2084"/>
                    <a:pt x="27242" y="2084"/>
                  </a:cubicBezTo>
                  <a:cubicBezTo>
                    <a:pt x="27189" y="2084"/>
                    <a:pt x="27136" y="2089"/>
                    <a:pt x="27082" y="2098"/>
                  </a:cubicBezTo>
                  <a:cubicBezTo>
                    <a:pt x="25199" y="2431"/>
                    <a:pt x="23484" y="3350"/>
                    <a:pt x="22127" y="4667"/>
                  </a:cubicBezTo>
                  <a:cubicBezTo>
                    <a:pt x="21977" y="3250"/>
                    <a:pt x="21651" y="1853"/>
                    <a:pt x="21139" y="517"/>
                  </a:cubicBezTo>
                  <a:cubicBezTo>
                    <a:pt x="21025" y="219"/>
                    <a:pt x="20771" y="1"/>
                    <a:pt x="20460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453621" y="1432721"/>
              <a:ext cx="98016" cy="98046"/>
            </a:xfrm>
            <a:custGeom>
              <a:avLst/>
              <a:gdLst/>
              <a:ahLst/>
              <a:cxnLst/>
              <a:rect l="l" t="t" r="r" b="b"/>
              <a:pathLst>
                <a:path w="6678" h="6680" extrusionOk="0">
                  <a:moveTo>
                    <a:pt x="3339" y="1"/>
                  </a:moveTo>
                  <a:cubicBezTo>
                    <a:pt x="1496" y="1"/>
                    <a:pt x="1" y="1496"/>
                    <a:pt x="1" y="3339"/>
                  </a:cubicBezTo>
                  <a:cubicBezTo>
                    <a:pt x="1" y="5185"/>
                    <a:pt x="1496" y="6680"/>
                    <a:pt x="3339" y="6680"/>
                  </a:cubicBezTo>
                  <a:cubicBezTo>
                    <a:pt x="5182" y="6680"/>
                    <a:pt x="6678" y="5185"/>
                    <a:pt x="6678" y="3339"/>
                  </a:cubicBezTo>
                  <a:cubicBezTo>
                    <a:pt x="6678" y="1496"/>
                    <a:pt x="5182" y="1"/>
                    <a:pt x="33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748022" y="1260143"/>
              <a:ext cx="610026" cy="629503"/>
            </a:xfrm>
            <a:custGeom>
              <a:avLst/>
              <a:gdLst/>
              <a:ahLst/>
              <a:cxnLst/>
              <a:rect l="l" t="t" r="r" b="b"/>
              <a:pathLst>
                <a:path w="41562" h="42889" extrusionOk="0">
                  <a:moveTo>
                    <a:pt x="20260" y="0"/>
                  </a:moveTo>
                  <a:cubicBezTo>
                    <a:pt x="19776" y="0"/>
                    <a:pt x="19292" y="501"/>
                    <a:pt x="19617" y="1038"/>
                  </a:cubicBezTo>
                  <a:cubicBezTo>
                    <a:pt x="20850" y="3076"/>
                    <a:pt x="22093" y="5188"/>
                    <a:pt x="22524" y="7564"/>
                  </a:cubicBezTo>
                  <a:cubicBezTo>
                    <a:pt x="22779" y="8967"/>
                    <a:pt x="22703" y="10441"/>
                    <a:pt x="22179" y="11755"/>
                  </a:cubicBezTo>
                  <a:cubicBezTo>
                    <a:pt x="22167" y="11762"/>
                    <a:pt x="22157" y="11770"/>
                    <a:pt x="22148" y="11774"/>
                  </a:cubicBezTo>
                  <a:cubicBezTo>
                    <a:pt x="21607" y="12122"/>
                    <a:pt x="20826" y="12172"/>
                    <a:pt x="20410" y="12193"/>
                  </a:cubicBezTo>
                  <a:cubicBezTo>
                    <a:pt x="20005" y="12141"/>
                    <a:pt x="19597" y="12115"/>
                    <a:pt x="19187" y="12115"/>
                  </a:cubicBezTo>
                  <a:cubicBezTo>
                    <a:pt x="17974" y="12115"/>
                    <a:pt x="16749" y="12347"/>
                    <a:pt x="15578" y="12829"/>
                  </a:cubicBezTo>
                  <a:cubicBezTo>
                    <a:pt x="15411" y="12861"/>
                    <a:pt x="15206" y="12889"/>
                    <a:pt x="15009" y="12889"/>
                  </a:cubicBezTo>
                  <a:cubicBezTo>
                    <a:pt x="14832" y="12889"/>
                    <a:pt x="14661" y="12866"/>
                    <a:pt x="14530" y="12803"/>
                  </a:cubicBezTo>
                  <a:cubicBezTo>
                    <a:pt x="13871" y="11496"/>
                    <a:pt x="13573" y="10005"/>
                    <a:pt x="13699" y="8543"/>
                  </a:cubicBezTo>
                  <a:cubicBezTo>
                    <a:pt x="13859" y="6688"/>
                    <a:pt x="14738" y="4931"/>
                    <a:pt x="16059" y="3633"/>
                  </a:cubicBezTo>
                  <a:cubicBezTo>
                    <a:pt x="16558" y="3145"/>
                    <a:pt x="16075" y="2443"/>
                    <a:pt x="15530" y="2443"/>
                  </a:cubicBezTo>
                  <a:cubicBezTo>
                    <a:pt x="15371" y="2443"/>
                    <a:pt x="15206" y="2504"/>
                    <a:pt x="15059" y="2647"/>
                  </a:cubicBezTo>
                  <a:cubicBezTo>
                    <a:pt x="13768" y="3912"/>
                    <a:pt x="12890" y="5538"/>
                    <a:pt x="12497" y="7288"/>
                  </a:cubicBezTo>
                  <a:cubicBezTo>
                    <a:pt x="10968" y="6293"/>
                    <a:pt x="9744" y="4826"/>
                    <a:pt x="9087" y="3121"/>
                  </a:cubicBezTo>
                  <a:cubicBezTo>
                    <a:pt x="8972" y="2822"/>
                    <a:pt x="8722" y="2596"/>
                    <a:pt x="8406" y="2596"/>
                  </a:cubicBezTo>
                  <a:cubicBezTo>
                    <a:pt x="8349" y="2596"/>
                    <a:pt x="8290" y="2603"/>
                    <a:pt x="8230" y="2619"/>
                  </a:cubicBezTo>
                  <a:cubicBezTo>
                    <a:pt x="7896" y="2707"/>
                    <a:pt x="7592" y="3119"/>
                    <a:pt x="7727" y="3476"/>
                  </a:cubicBezTo>
                  <a:lnTo>
                    <a:pt x="7727" y="3474"/>
                  </a:lnTo>
                  <a:cubicBezTo>
                    <a:pt x="8561" y="5636"/>
                    <a:pt x="10049" y="7455"/>
                    <a:pt x="12033" y="8660"/>
                  </a:cubicBezTo>
                  <a:cubicBezTo>
                    <a:pt x="12118" y="8712"/>
                    <a:pt x="12202" y="8738"/>
                    <a:pt x="12283" y="8755"/>
                  </a:cubicBezTo>
                  <a:cubicBezTo>
                    <a:pt x="12190" y="10303"/>
                    <a:pt x="12523" y="11841"/>
                    <a:pt x="13187" y="13225"/>
                  </a:cubicBezTo>
                  <a:cubicBezTo>
                    <a:pt x="13256" y="13782"/>
                    <a:pt x="13209" y="14287"/>
                    <a:pt x="12899" y="14498"/>
                  </a:cubicBezTo>
                  <a:cubicBezTo>
                    <a:pt x="12671" y="14699"/>
                    <a:pt x="12454" y="14910"/>
                    <a:pt x="12249" y="15130"/>
                  </a:cubicBezTo>
                  <a:cubicBezTo>
                    <a:pt x="12002" y="15117"/>
                    <a:pt x="11752" y="15112"/>
                    <a:pt x="11509" y="15112"/>
                  </a:cubicBezTo>
                  <a:cubicBezTo>
                    <a:pt x="10800" y="15112"/>
                    <a:pt x="10149" y="15157"/>
                    <a:pt x="9801" y="15210"/>
                  </a:cubicBezTo>
                  <a:cubicBezTo>
                    <a:pt x="9210" y="15121"/>
                    <a:pt x="8613" y="15077"/>
                    <a:pt x="8016" y="15077"/>
                  </a:cubicBezTo>
                  <a:cubicBezTo>
                    <a:pt x="7802" y="15077"/>
                    <a:pt x="7588" y="15082"/>
                    <a:pt x="7375" y="15094"/>
                  </a:cubicBezTo>
                  <a:cubicBezTo>
                    <a:pt x="7375" y="14968"/>
                    <a:pt x="7349" y="14839"/>
                    <a:pt x="7294" y="14718"/>
                  </a:cubicBezTo>
                  <a:cubicBezTo>
                    <a:pt x="6453" y="12836"/>
                    <a:pt x="5203" y="11139"/>
                    <a:pt x="3660" y="9772"/>
                  </a:cubicBezTo>
                  <a:cubicBezTo>
                    <a:pt x="3517" y="9644"/>
                    <a:pt x="3335" y="9575"/>
                    <a:pt x="3154" y="9575"/>
                  </a:cubicBezTo>
                  <a:cubicBezTo>
                    <a:pt x="2978" y="9575"/>
                    <a:pt x="2804" y="9640"/>
                    <a:pt x="2667" y="9779"/>
                  </a:cubicBezTo>
                  <a:cubicBezTo>
                    <a:pt x="2412" y="10039"/>
                    <a:pt x="2391" y="10517"/>
                    <a:pt x="2674" y="10772"/>
                  </a:cubicBezTo>
                  <a:cubicBezTo>
                    <a:pt x="4086" y="12022"/>
                    <a:pt x="5201" y="13534"/>
                    <a:pt x="5994" y="15244"/>
                  </a:cubicBezTo>
                  <a:cubicBezTo>
                    <a:pt x="4894" y="15430"/>
                    <a:pt x="3813" y="15765"/>
                    <a:pt x="2793" y="16249"/>
                  </a:cubicBezTo>
                  <a:cubicBezTo>
                    <a:pt x="1886" y="16682"/>
                    <a:pt x="1050" y="17244"/>
                    <a:pt x="288" y="17899"/>
                  </a:cubicBezTo>
                  <a:cubicBezTo>
                    <a:pt x="0" y="18144"/>
                    <a:pt x="41" y="18642"/>
                    <a:pt x="296" y="18892"/>
                  </a:cubicBezTo>
                  <a:cubicBezTo>
                    <a:pt x="433" y="19027"/>
                    <a:pt x="599" y="19088"/>
                    <a:pt x="766" y="19088"/>
                  </a:cubicBezTo>
                  <a:cubicBezTo>
                    <a:pt x="950" y="19088"/>
                    <a:pt x="1136" y="19014"/>
                    <a:pt x="1289" y="18885"/>
                  </a:cubicBezTo>
                  <a:cubicBezTo>
                    <a:pt x="3136" y="17297"/>
                    <a:pt x="5581" y="16469"/>
                    <a:pt x="8019" y="16469"/>
                  </a:cubicBezTo>
                  <a:cubicBezTo>
                    <a:pt x="8377" y="16469"/>
                    <a:pt x="8736" y="16486"/>
                    <a:pt x="9092" y="16523"/>
                  </a:cubicBezTo>
                  <a:cubicBezTo>
                    <a:pt x="9718" y="16777"/>
                    <a:pt x="10242" y="17156"/>
                    <a:pt x="10559" y="17663"/>
                  </a:cubicBezTo>
                  <a:cubicBezTo>
                    <a:pt x="9594" y="19782"/>
                    <a:pt x="9418" y="22230"/>
                    <a:pt x="10161" y="24521"/>
                  </a:cubicBezTo>
                  <a:cubicBezTo>
                    <a:pt x="10201" y="25440"/>
                    <a:pt x="10142" y="25940"/>
                    <a:pt x="9485" y="26833"/>
                  </a:cubicBezTo>
                  <a:cubicBezTo>
                    <a:pt x="8808" y="27107"/>
                    <a:pt x="8151" y="27421"/>
                    <a:pt x="7515" y="27776"/>
                  </a:cubicBezTo>
                  <a:cubicBezTo>
                    <a:pt x="7468" y="27764"/>
                    <a:pt x="7418" y="27752"/>
                    <a:pt x="7368" y="27745"/>
                  </a:cubicBezTo>
                  <a:cubicBezTo>
                    <a:pt x="5337" y="27490"/>
                    <a:pt x="3458" y="26402"/>
                    <a:pt x="2141" y="24833"/>
                  </a:cubicBezTo>
                  <a:cubicBezTo>
                    <a:pt x="2025" y="24695"/>
                    <a:pt x="1851" y="24632"/>
                    <a:pt x="1673" y="24632"/>
                  </a:cubicBezTo>
                  <a:cubicBezTo>
                    <a:pt x="1478" y="24632"/>
                    <a:pt x="1278" y="24708"/>
                    <a:pt x="1148" y="24840"/>
                  </a:cubicBezTo>
                  <a:cubicBezTo>
                    <a:pt x="860" y="25131"/>
                    <a:pt x="910" y="25542"/>
                    <a:pt x="1155" y="25833"/>
                  </a:cubicBezTo>
                  <a:cubicBezTo>
                    <a:pt x="2384" y="27300"/>
                    <a:pt x="4039" y="28324"/>
                    <a:pt x="5858" y="28843"/>
                  </a:cubicBezTo>
                  <a:cubicBezTo>
                    <a:pt x="4706" y="29679"/>
                    <a:pt x="3660" y="30662"/>
                    <a:pt x="2758" y="31772"/>
                  </a:cubicBezTo>
                  <a:cubicBezTo>
                    <a:pt x="2517" y="32067"/>
                    <a:pt x="2474" y="32481"/>
                    <a:pt x="2765" y="32765"/>
                  </a:cubicBezTo>
                  <a:cubicBezTo>
                    <a:pt x="2894" y="32893"/>
                    <a:pt x="3090" y="32966"/>
                    <a:pt x="3283" y="32966"/>
                  </a:cubicBezTo>
                  <a:cubicBezTo>
                    <a:pt x="3464" y="32966"/>
                    <a:pt x="3642" y="32902"/>
                    <a:pt x="3758" y="32758"/>
                  </a:cubicBezTo>
                  <a:cubicBezTo>
                    <a:pt x="5489" y="30626"/>
                    <a:pt x="7744" y="28983"/>
                    <a:pt x="10304" y="28017"/>
                  </a:cubicBezTo>
                  <a:cubicBezTo>
                    <a:pt x="11132" y="28121"/>
                    <a:pt x="11956" y="28276"/>
                    <a:pt x="12673" y="28500"/>
                  </a:cubicBezTo>
                  <a:cubicBezTo>
                    <a:pt x="12909" y="28721"/>
                    <a:pt x="13154" y="28933"/>
                    <a:pt x="13409" y="29129"/>
                  </a:cubicBezTo>
                  <a:cubicBezTo>
                    <a:pt x="14135" y="30138"/>
                    <a:pt x="14392" y="31634"/>
                    <a:pt x="14507" y="32927"/>
                  </a:cubicBezTo>
                  <a:cubicBezTo>
                    <a:pt x="14504" y="32977"/>
                    <a:pt x="14502" y="33024"/>
                    <a:pt x="14502" y="33074"/>
                  </a:cubicBezTo>
                  <a:cubicBezTo>
                    <a:pt x="14490" y="33086"/>
                    <a:pt x="14478" y="33098"/>
                    <a:pt x="14469" y="33112"/>
                  </a:cubicBezTo>
                  <a:cubicBezTo>
                    <a:pt x="13213" y="34863"/>
                    <a:pt x="11092" y="35901"/>
                    <a:pt x="8952" y="35901"/>
                  </a:cubicBezTo>
                  <a:cubicBezTo>
                    <a:pt x="8933" y="35901"/>
                    <a:pt x="8914" y="35901"/>
                    <a:pt x="8894" y="35901"/>
                  </a:cubicBezTo>
                  <a:cubicBezTo>
                    <a:pt x="8891" y="35901"/>
                    <a:pt x="8888" y="35901"/>
                    <a:pt x="8885" y="35901"/>
                  </a:cubicBezTo>
                  <a:cubicBezTo>
                    <a:pt x="7989" y="35901"/>
                    <a:pt x="7985" y="37296"/>
                    <a:pt x="8887" y="37306"/>
                  </a:cubicBezTo>
                  <a:cubicBezTo>
                    <a:pt x="8908" y="37306"/>
                    <a:pt x="8929" y="37306"/>
                    <a:pt x="8950" y="37306"/>
                  </a:cubicBezTo>
                  <a:cubicBezTo>
                    <a:pt x="11065" y="37306"/>
                    <a:pt x="13076" y="36470"/>
                    <a:pt x="14595" y="35051"/>
                  </a:cubicBezTo>
                  <a:cubicBezTo>
                    <a:pt x="14821" y="36870"/>
                    <a:pt x="15433" y="38644"/>
                    <a:pt x="16400" y="40192"/>
                  </a:cubicBezTo>
                  <a:cubicBezTo>
                    <a:pt x="16978" y="41118"/>
                    <a:pt x="17681" y="41968"/>
                    <a:pt x="18488" y="42701"/>
                  </a:cubicBezTo>
                  <a:cubicBezTo>
                    <a:pt x="18633" y="42833"/>
                    <a:pt x="18794" y="42888"/>
                    <a:pt x="18950" y="42888"/>
                  </a:cubicBezTo>
                  <a:cubicBezTo>
                    <a:pt x="19509" y="42888"/>
                    <a:pt x="20001" y="42176"/>
                    <a:pt x="19474" y="41699"/>
                  </a:cubicBezTo>
                  <a:cubicBezTo>
                    <a:pt x="17069" y="39525"/>
                    <a:pt x="15804" y="36308"/>
                    <a:pt x="15904" y="33089"/>
                  </a:cubicBezTo>
                  <a:cubicBezTo>
                    <a:pt x="16409" y="31893"/>
                    <a:pt x="17464" y="31381"/>
                    <a:pt x="18729" y="31079"/>
                  </a:cubicBezTo>
                  <a:cubicBezTo>
                    <a:pt x="18887" y="31087"/>
                    <a:pt x="19045" y="31091"/>
                    <a:pt x="19204" y="31091"/>
                  </a:cubicBezTo>
                  <a:cubicBezTo>
                    <a:pt x="20813" y="31091"/>
                    <a:pt x="22443" y="30682"/>
                    <a:pt x="23936" y="29822"/>
                  </a:cubicBezTo>
                  <a:cubicBezTo>
                    <a:pt x="23962" y="29805"/>
                    <a:pt x="23989" y="29788"/>
                    <a:pt x="24015" y="29772"/>
                  </a:cubicBezTo>
                  <a:cubicBezTo>
                    <a:pt x="24250" y="29675"/>
                    <a:pt x="24566" y="29580"/>
                    <a:pt x="24901" y="29580"/>
                  </a:cubicBezTo>
                  <a:cubicBezTo>
                    <a:pt x="25333" y="29580"/>
                    <a:pt x="25797" y="29739"/>
                    <a:pt x="26156" y="30260"/>
                  </a:cubicBezTo>
                  <a:cubicBezTo>
                    <a:pt x="27265" y="32708"/>
                    <a:pt x="27418" y="35603"/>
                    <a:pt x="26389" y="38099"/>
                  </a:cubicBezTo>
                  <a:cubicBezTo>
                    <a:pt x="26246" y="38449"/>
                    <a:pt x="26294" y="38851"/>
                    <a:pt x="26653" y="39056"/>
                  </a:cubicBezTo>
                  <a:cubicBezTo>
                    <a:pt x="26752" y="39113"/>
                    <a:pt x="26876" y="39141"/>
                    <a:pt x="27003" y="39141"/>
                  </a:cubicBezTo>
                  <a:cubicBezTo>
                    <a:pt x="27253" y="39141"/>
                    <a:pt x="27514" y="39028"/>
                    <a:pt x="27610" y="38794"/>
                  </a:cubicBezTo>
                  <a:cubicBezTo>
                    <a:pt x="28463" y="36725"/>
                    <a:pt x="28661" y="34446"/>
                    <a:pt x="28251" y="32286"/>
                  </a:cubicBezTo>
                  <a:lnTo>
                    <a:pt x="28251" y="32286"/>
                  </a:lnTo>
                  <a:cubicBezTo>
                    <a:pt x="30980" y="32677"/>
                    <a:pt x="33385" y="34536"/>
                    <a:pt x="34564" y="37006"/>
                  </a:cubicBezTo>
                  <a:cubicBezTo>
                    <a:pt x="34672" y="37234"/>
                    <a:pt x="34924" y="37353"/>
                    <a:pt x="35173" y="37353"/>
                  </a:cubicBezTo>
                  <a:cubicBezTo>
                    <a:pt x="35297" y="37353"/>
                    <a:pt x="35420" y="37323"/>
                    <a:pt x="35523" y="37263"/>
                  </a:cubicBezTo>
                  <a:cubicBezTo>
                    <a:pt x="35873" y="37060"/>
                    <a:pt x="35942" y="36648"/>
                    <a:pt x="35780" y="36306"/>
                  </a:cubicBezTo>
                  <a:cubicBezTo>
                    <a:pt x="34356" y="33317"/>
                    <a:pt x="31401" y="31279"/>
                    <a:pt x="28144" y="30862"/>
                  </a:cubicBezTo>
                  <a:cubicBezTo>
                    <a:pt x="28124" y="30859"/>
                    <a:pt x="28105" y="30858"/>
                    <a:pt x="28086" y="30858"/>
                  </a:cubicBezTo>
                  <a:cubicBezTo>
                    <a:pt x="28019" y="30858"/>
                    <a:pt x="27955" y="30873"/>
                    <a:pt x="27894" y="30895"/>
                  </a:cubicBezTo>
                  <a:cubicBezTo>
                    <a:pt x="27753" y="30457"/>
                    <a:pt x="27587" y="30026"/>
                    <a:pt x="27394" y="29605"/>
                  </a:cubicBezTo>
                  <a:cubicBezTo>
                    <a:pt x="27399" y="29605"/>
                    <a:pt x="27403" y="29600"/>
                    <a:pt x="27406" y="29600"/>
                  </a:cubicBezTo>
                  <a:cubicBezTo>
                    <a:pt x="26606" y="27838"/>
                    <a:pt x="27603" y="25995"/>
                    <a:pt x="27603" y="25995"/>
                  </a:cubicBezTo>
                  <a:lnTo>
                    <a:pt x="27603" y="25995"/>
                  </a:lnTo>
                  <a:lnTo>
                    <a:pt x="27599" y="26000"/>
                  </a:lnTo>
                  <a:cubicBezTo>
                    <a:pt x="28046" y="25140"/>
                    <a:pt x="28361" y="24219"/>
                    <a:pt x="28532" y="23268"/>
                  </a:cubicBezTo>
                  <a:cubicBezTo>
                    <a:pt x="28763" y="22847"/>
                    <a:pt x="29018" y="22464"/>
                    <a:pt x="29508" y="22464"/>
                  </a:cubicBezTo>
                  <a:cubicBezTo>
                    <a:pt x="29549" y="22464"/>
                    <a:pt x="29584" y="22461"/>
                    <a:pt x="29620" y="22456"/>
                  </a:cubicBezTo>
                  <a:cubicBezTo>
                    <a:pt x="33235" y="23145"/>
                    <a:pt x="36128" y="26009"/>
                    <a:pt x="36895" y="29645"/>
                  </a:cubicBezTo>
                  <a:cubicBezTo>
                    <a:pt x="36970" y="30002"/>
                    <a:pt x="37235" y="30158"/>
                    <a:pt x="37514" y="30158"/>
                  </a:cubicBezTo>
                  <a:cubicBezTo>
                    <a:pt x="37926" y="30158"/>
                    <a:pt x="38365" y="29818"/>
                    <a:pt x="38254" y="29291"/>
                  </a:cubicBezTo>
                  <a:cubicBezTo>
                    <a:pt x="37764" y="26969"/>
                    <a:pt x="36476" y="24792"/>
                    <a:pt x="34625" y="23295"/>
                  </a:cubicBezTo>
                  <a:cubicBezTo>
                    <a:pt x="34554" y="23237"/>
                    <a:pt x="34480" y="23187"/>
                    <a:pt x="34409" y="23133"/>
                  </a:cubicBezTo>
                  <a:cubicBezTo>
                    <a:pt x="35904" y="21719"/>
                    <a:pt x="37892" y="20954"/>
                    <a:pt x="39932" y="20954"/>
                  </a:cubicBezTo>
                  <a:cubicBezTo>
                    <a:pt x="40238" y="20954"/>
                    <a:pt x="40545" y="20972"/>
                    <a:pt x="40852" y="21006"/>
                  </a:cubicBezTo>
                  <a:cubicBezTo>
                    <a:pt x="40872" y="21008"/>
                    <a:pt x="40891" y="21010"/>
                    <a:pt x="40910" y="21010"/>
                  </a:cubicBezTo>
                  <a:cubicBezTo>
                    <a:pt x="41263" y="21010"/>
                    <a:pt x="41557" y="20641"/>
                    <a:pt x="41560" y="20306"/>
                  </a:cubicBezTo>
                  <a:cubicBezTo>
                    <a:pt x="41562" y="19894"/>
                    <a:pt x="41238" y="19644"/>
                    <a:pt x="40862" y="19601"/>
                  </a:cubicBezTo>
                  <a:cubicBezTo>
                    <a:pt x="40533" y="19564"/>
                    <a:pt x="40202" y="19546"/>
                    <a:pt x="39872" y="19546"/>
                  </a:cubicBezTo>
                  <a:cubicBezTo>
                    <a:pt x="37409" y="19546"/>
                    <a:pt x="34973" y="20562"/>
                    <a:pt x="33232" y="22314"/>
                  </a:cubicBezTo>
                  <a:cubicBezTo>
                    <a:pt x="33225" y="22318"/>
                    <a:pt x="33223" y="22325"/>
                    <a:pt x="33216" y="22330"/>
                  </a:cubicBezTo>
                  <a:cubicBezTo>
                    <a:pt x="32294" y="21799"/>
                    <a:pt x="31299" y="21411"/>
                    <a:pt x="30261" y="21171"/>
                  </a:cubicBezTo>
                  <a:cubicBezTo>
                    <a:pt x="30265" y="21166"/>
                    <a:pt x="30268" y="21159"/>
                    <a:pt x="30273" y="21156"/>
                  </a:cubicBezTo>
                  <a:cubicBezTo>
                    <a:pt x="29949" y="21023"/>
                    <a:pt x="29203" y="20892"/>
                    <a:pt x="28615" y="20478"/>
                  </a:cubicBezTo>
                  <a:cubicBezTo>
                    <a:pt x="28468" y="19237"/>
                    <a:pt x="28072" y="18008"/>
                    <a:pt x="27408" y="16858"/>
                  </a:cubicBezTo>
                  <a:cubicBezTo>
                    <a:pt x="26706" y="15641"/>
                    <a:pt x="25775" y="14641"/>
                    <a:pt x="24701" y="13877"/>
                  </a:cubicBezTo>
                  <a:lnTo>
                    <a:pt x="24701" y="13877"/>
                  </a:lnTo>
                  <a:lnTo>
                    <a:pt x="24708" y="13879"/>
                  </a:lnTo>
                  <a:cubicBezTo>
                    <a:pt x="24181" y="13339"/>
                    <a:pt x="23660" y="12717"/>
                    <a:pt x="23596" y="11986"/>
                  </a:cubicBezTo>
                  <a:cubicBezTo>
                    <a:pt x="23762" y="11512"/>
                    <a:pt x="23879" y="11020"/>
                    <a:pt x="23955" y="10522"/>
                  </a:cubicBezTo>
                  <a:cubicBezTo>
                    <a:pt x="26948" y="9498"/>
                    <a:pt x="29330" y="6931"/>
                    <a:pt x="30061" y="3835"/>
                  </a:cubicBezTo>
                  <a:cubicBezTo>
                    <a:pt x="30186" y="3309"/>
                    <a:pt x="29749" y="2966"/>
                    <a:pt x="29333" y="2966"/>
                  </a:cubicBezTo>
                  <a:cubicBezTo>
                    <a:pt x="29056" y="2966"/>
                    <a:pt x="28789" y="3118"/>
                    <a:pt x="28706" y="3471"/>
                  </a:cubicBezTo>
                  <a:cubicBezTo>
                    <a:pt x="28127" y="5921"/>
                    <a:pt x="26358" y="8003"/>
                    <a:pt x="24055" y="8984"/>
                  </a:cubicBezTo>
                  <a:cubicBezTo>
                    <a:pt x="24048" y="8457"/>
                    <a:pt x="24001" y="7934"/>
                    <a:pt x="23920" y="7417"/>
                  </a:cubicBezTo>
                  <a:cubicBezTo>
                    <a:pt x="23508" y="4850"/>
                    <a:pt x="22160" y="2528"/>
                    <a:pt x="20831" y="335"/>
                  </a:cubicBezTo>
                  <a:cubicBezTo>
                    <a:pt x="20688" y="98"/>
                    <a:pt x="20474" y="0"/>
                    <a:pt x="20260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969431" y="1531743"/>
              <a:ext cx="111960" cy="98046"/>
            </a:xfrm>
            <a:custGeom>
              <a:avLst/>
              <a:gdLst/>
              <a:ahLst/>
              <a:cxnLst/>
              <a:rect l="l" t="t" r="r" b="b"/>
              <a:pathLst>
                <a:path w="7628" h="6680" extrusionOk="0">
                  <a:moveTo>
                    <a:pt x="3810" y="1"/>
                  </a:moveTo>
                  <a:cubicBezTo>
                    <a:pt x="3244" y="1"/>
                    <a:pt x="2671" y="145"/>
                    <a:pt x="2146" y="448"/>
                  </a:cubicBezTo>
                  <a:cubicBezTo>
                    <a:pt x="548" y="1372"/>
                    <a:pt x="0" y="3413"/>
                    <a:pt x="922" y="5011"/>
                  </a:cubicBezTo>
                  <a:cubicBezTo>
                    <a:pt x="1542" y="6081"/>
                    <a:pt x="2664" y="6680"/>
                    <a:pt x="3818" y="6680"/>
                  </a:cubicBezTo>
                  <a:cubicBezTo>
                    <a:pt x="4384" y="6680"/>
                    <a:pt x="4958" y="6536"/>
                    <a:pt x="5484" y="6232"/>
                  </a:cubicBezTo>
                  <a:cubicBezTo>
                    <a:pt x="7080" y="5311"/>
                    <a:pt x="7627" y="3268"/>
                    <a:pt x="6706" y="1672"/>
                  </a:cubicBezTo>
                  <a:cubicBezTo>
                    <a:pt x="6087" y="600"/>
                    <a:pt x="4964" y="1"/>
                    <a:pt x="38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057964" y="2743850"/>
              <a:ext cx="709965" cy="732583"/>
            </a:xfrm>
            <a:custGeom>
              <a:avLst/>
              <a:gdLst/>
              <a:ahLst/>
              <a:cxnLst/>
              <a:rect l="l" t="t" r="r" b="b"/>
              <a:pathLst>
                <a:path w="48371" h="49912" extrusionOk="0">
                  <a:moveTo>
                    <a:pt x="23579" y="0"/>
                  </a:moveTo>
                  <a:cubicBezTo>
                    <a:pt x="23016" y="0"/>
                    <a:pt x="22452" y="582"/>
                    <a:pt x="22832" y="1207"/>
                  </a:cubicBezTo>
                  <a:cubicBezTo>
                    <a:pt x="24268" y="3579"/>
                    <a:pt x="25713" y="6036"/>
                    <a:pt x="26215" y="8801"/>
                  </a:cubicBezTo>
                  <a:cubicBezTo>
                    <a:pt x="26511" y="10434"/>
                    <a:pt x="26423" y="12151"/>
                    <a:pt x="25811" y="13680"/>
                  </a:cubicBezTo>
                  <a:cubicBezTo>
                    <a:pt x="25801" y="13687"/>
                    <a:pt x="25789" y="13694"/>
                    <a:pt x="25777" y="13701"/>
                  </a:cubicBezTo>
                  <a:cubicBezTo>
                    <a:pt x="25146" y="14106"/>
                    <a:pt x="24239" y="14163"/>
                    <a:pt x="23756" y="14190"/>
                  </a:cubicBezTo>
                  <a:cubicBezTo>
                    <a:pt x="23284" y="14128"/>
                    <a:pt x="22807" y="14097"/>
                    <a:pt x="22329" y="14097"/>
                  </a:cubicBezTo>
                  <a:cubicBezTo>
                    <a:pt x="20918" y="14097"/>
                    <a:pt x="19492" y="14368"/>
                    <a:pt x="18131" y="14930"/>
                  </a:cubicBezTo>
                  <a:cubicBezTo>
                    <a:pt x="17938" y="14965"/>
                    <a:pt x="17699" y="14997"/>
                    <a:pt x="17470" y="14997"/>
                  </a:cubicBezTo>
                  <a:cubicBezTo>
                    <a:pt x="17264" y="14997"/>
                    <a:pt x="17065" y="14971"/>
                    <a:pt x="16914" y="14899"/>
                  </a:cubicBezTo>
                  <a:cubicBezTo>
                    <a:pt x="16143" y="13378"/>
                    <a:pt x="15798" y="11644"/>
                    <a:pt x="15945" y="9939"/>
                  </a:cubicBezTo>
                  <a:cubicBezTo>
                    <a:pt x="16129" y="7782"/>
                    <a:pt x="17153" y="5736"/>
                    <a:pt x="18691" y="4229"/>
                  </a:cubicBezTo>
                  <a:cubicBezTo>
                    <a:pt x="19273" y="3660"/>
                    <a:pt x="18710" y="2843"/>
                    <a:pt x="18076" y="2843"/>
                  </a:cubicBezTo>
                  <a:cubicBezTo>
                    <a:pt x="17890" y="2843"/>
                    <a:pt x="17698" y="2914"/>
                    <a:pt x="17526" y="3081"/>
                  </a:cubicBezTo>
                  <a:cubicBezTo>
                    <a:pt x="16026" y="4553"/>
                    <a:pt x="15002" y="6443"/>
                    <a:pt x="14545" y="8479"/>
                  </a:cubicBezTo>
                  <a:cubicBezTo>
                    <a:pt x="12769" y="7322"/>
                    <a:pt x="11342" y="5615"/>
                    <a:pt x="10578" y="3631"/>
                  </a:cubicBezTo>
                  <a:cubicBezTo>
                    <a:pt x="10443" y="3282"/>
                    <a:pt x="10152" y="3019"/>
                    <a:pt x="9786" y="3019"/>
                  </a:cubicBezTo>
                  <a:cubicBezTo>
                    <a:pt x="9719" y="3019"/>
                    <a:pt x="9651" y="3027"/>
                    <a:pt x="9580" y="3045"/>
                  </a:cubicBezTo>
                  <a:cubicBezTo>
                    <a:pt x="9192" y="3148"/>
                    <a:pt x="8837" y="3629"/>
                    <a:pt x="8997" y="4043"/>
                  </a:cubicBezTo>
                  <a:lnTo>
                    <a:pt x="8995" y="4041"/>
                  </a:lnTo>
                  <a:lnTo>
                    <a:pt x="8995" y="4041"/>
                  </a:lnTo>
                  <a:cubicBezTo>
                    <a:pt x="9961" y="6555"/>
                    <a:pt x="11695" y="8675"/>
                    <a:pt x="14005" y="10077"/>
                  </a:cubicBezTo>
                  <a:cubicBezTo>
                    <a:pt x="14102" y="10137"/>
                    <a:pt x="14200" y="10170"/>
                    <a:pt x="14295" y="10187"/>
                  </a:cubicBezTo>
                  <a:cubicBezTo>
                    <a:pt x="14188" y="11989"/>
                    <a:pt x="14574" y="13778"/>
                    <a:pt x="15350" y="15390"/>
                  </a:cubicBezTo>
                  <a:cubicBezTo>
                    <a:pt x="15429" y="16037"/>
                    <a:pt x="15374" y="16625"/>
                    <a:pt x="15012" y="16871"/>
                  </a:cubicBezTo>
                  <a:cubicBezTo>
                    <a:pt x="14748" y="17104"/>
                    <a:pt x="14495" y="17349"/>
                    <a:pt x="14257" y="17607"/>
                  </a:cubicBezTo>
                  <a:cubicBezTo>
                    <a:pt x="13964" y="17592"/>
                    <a:pt x="13668" y="17585"/>
                    <a:pt x="13379" y="17585"/>
                  </a:cubicBezTo>
                  <a:cubicBezTo>
                    <a:pt x="12560" y="17585"/>
                    <a:pt x="11808" y="17638"/>
                    <a:pt x="11407" y="17699"/>
                  </a:cubicBezTo>
                  <a:cubicBezTo>
                    <a:pt x="10718" y="17596"/>
                    <a:pt x="10022" y="17544"/>
                    <a:pt x="9326" y="17544"/>
                  </a:cubicBezTo>
                  <a:cubicBezTo>
                    <a:pt x="9078" y="17544"/>
                    <a:pt x="8830" y="17551"/>
                    <a:pt x="8583" y="17564"/>
                  </a:cubicBezTo>
                  <a:cubicBezTo>
                    <a:pt x="8585" y="17418"/>
                    <a:pt x="8554" y="17268"/>
                    <a:pt x="8490" y="17126"/>
                  </a:cubicBezTo>
                  <a:cubicBezTo>
                    <a:pt x="7511" y="14937"/>
                    <a:pt x="6056" y="12961"/>
                    <a:pt x="4261" y="11370"/>
                  </a:cubicBezTo>
                  <a:cubicBezTo>
                    <a:pt x="4094" y="11221"/>
                    <a:pt x="3882" y="11142"/>
                    <a:pt x="3671" y="11142"/>
                  </a:cubicBezTo>
                  <a:cubicBezTo>
                    <a:pt x="3467" y="11142"/>
                    <a:pt x="3264" y="11217"/>
                    <a:pt x="3106" y="11377"/>
                  </a:cubicBezTo>
                  <a:cubicBezTo>
                    <a:pt x="2808" y="11680"/>
                    <a:pt x="2782" y="12239"/>
                    <a:pt x="3113" y="12535"/>
                  </a:cubicBezTo>
                  <a:cubicBezTo>
                    <a:pt x="4756" y="13992"/>
                    <a:pt x="6054" y="15749"/>
                    <a:pt x="6975" y="17738"/>
                  </a:cubicBezTo>
                  <a:cubicBezTo>
                    <a:pt x="5694" y="17954"/>
                    <a:pt x="4439" y="18345"/>
                    <a:pt x="3251" y="18909"/>
                  </a:cubicBezTo>
                  <a:cubicBezTo>
                    <a:pt x="2194" y="19411"/>
                    <a:pt x="1222" y="20066"/>
                    <a:pt x="334" y="20828"/>
                  </a:cubicBezTo>
                  <a:cubicBezTo>
                    <a:pt x="1" y="21116"/>
                    <a:pt x="48" y="21693"/>
                    <a:pt x="344" y="21983"/>
                  </a:cubicBezTo>
                  <a:cubicBezTo>
                    <a:pt x="504" y="22141"/>
                    <a:pt x="698" y="22212"/>
                    <a:pt x="893" y="22212"/>
                  </a:cubicBezTo>
                  <a:cubicBezTo>
                    <a:pt x="1107" y="22212"/>
                    <a:pt x="1323" y="22127"/>
                    <a:pt x="1498" y="21976"/>
                  </a:cubicBezTo>
                  <a:cubicBezTo>
                    <a:pt x="3652" y="20128"/>
                    <a:pt x="6498" y="19166"/>
                    <a:pt x="9334" y="19166"/>
                  </a:cubicBezTo>
                  <a:cubicBezTo>
                    <a:pt x="9750" y="19166"/>
                    <a:pt x="10167" y="19186"/>
                    <a:pt x="10580" y="19228"/>
                  </a:cubicBezTo>
                  <a:cubicBezTo>
                    <a:pt x="11311" y="19523"/>
                    <a:pt x="11921" y="19964"/>
                    <a:pt x="12290" y="20557"/>
                  </a:cubicBezTo>
                  <a:cubicBezTo>
                    <a:pt x="11166" y="23021"/>
                    <a:pt x="10961" y="25869"/>
                    <a:pt x="11826" y="28536"/>
                  </a:cubicBezTo>
                  <a:cubicBezTo>
                    <a:pt x="11873" y="29605"/>
                    <a:pt x="11804" y="30186"/>
                    <a:pt x="11040" y="31227"/>
                  </a:cubicBezTo>
                  <a:cubicBezTo>
                    <a:pt x="10254" y="31544"/>
                    <a:pt x="9487" y="31910"/>
                    <a:pt x="8749" y="32325"/>
                  </a:cubicBezTo>
                  <a:cubicBezTo>
                    <a:pt x="8692" y="32308"/>
                    <a:pt x="8633" y="32296"/>
                    <a:pt x="8573" y="32289"/>
                  </a:cubicBezTo>
                  <a:cubicBezTo>
                    <a:pt x="6211" y="31991"/>
                    <a:pt x="4025" y="30727"/>
                    <a:pt x="2494" y="28898"/>
                  </a:cubicBezTo>
                  <a:cubicBezTo>
                    <a:pt x="2359" y="28738"/>
                    <a:pt x="2157" y="28666"/>
                    <a:pt x="1951" y="28666"/>
                  </a:cubicBezTo>
                  <a:cubicBezTo>
                    <a:pt x="1723" y="28666"/>
                    <a:pt x="1489" y="28754"/>
                    <a:pt x="1337" y="28908"/>
                  </a:cubicBezTo>
                  <a:cubicBezTo>
                    <a:pt x="1003" y="29246"/>
                    <a:pt x="1060" y="29724"/>
                    <a:pt x="1346" y="30063"/>
                  </a:cubicBezTo>
                  <a:cubicBezTo>
                    <a:pt x="2775" y="31768"/>
                    <a:pt x="4701" y="32961"/>
                    <a:pt x="6818" y="33563"/>
                  </a:cubicBezTo>
                  <a:cubicBezTo>
                    <a:pt x="5477" y="34539"/>
                    <a:pt x="4261" y="35682"/>
                    <a:pt x="3211" y="36975"/>
                  </a:cubicBezTo>
                  <a:cubicBezTo>
                    <a:pt x="2932" y="37316"/>
                    <a:pt x="2882" y="37799"/>
                    <a:pt x="3218" y="38130"/>
                  </a:cubicBezTo>
                  <a:cubicBezTo>
                    <a:pt x="3368" y="38279"/>
                    <a:pt x="3596" y="38363"/>
                    <a:pt x="3821" y="38363"/>
                  </a:cubicBezTo>
                  <a:cubicBezTo>
                    <a:pt x="4032" y="38363"/>
                    <a:pt x="4239" y="38289"/>
                    <a:pt x="4375" y="38123"/>
                  </a:cubicBezTo>
                  <a:cubicBezTo>
                    <a:pt x="6389" y="35642"/>
                    <a:pt x="9016" y="33730"/>
                    <a:pt x="11992" y="32603"/>
                  </a:cubicBezTo>
                  <a:cubicBezTo>
                    <a:pt x="12957" y="32725"/>
                    <a:pt x="13916" y="32906"/>
                    <a:pt x="14750" y="33165"/>
                  </a:cubicBezTo>
                  <a:cubicBezTo>
                    <a:pt x="15024" y="33425"/>
                    <a:pt x="15309" y="33670"/>
                    <a:pt x="15605" y="33896"/>
                  </a:cubicBezTo>
                  <a:cubicBezTo>
                    <a:pt x="16452" y="35073"/>
                    <a:pt x="16752" y="36813"/>
                    <a:pt x="16883" y="38318"/>
                  </a:cubicBezTo>
                  <a:cubicBezTo>
                    <a:pt x="16881" y="38375"/>
                    <a:pt x="16879" y="38433"/>
                    <a:pt x="16876" y="38490"/>
                  </a:cubicBezTo>
                  <a:cubicBezTo>
                    <a:pt x="16864" y="38504"/>
                    <a:pt x="16853" y="38518"/>
                    <a:pt x="16841" y="38535"/>
                  </a:cubicBezTo>
                  <a:cubicBezTo>
                    <a:pt x="15379" y="40572"/>
                    <a:pt x="12910" y="41778"/>
                    <a:pt x="10418" y="41778"/>
                  </a:cubicBezTo>
                  <a:cubicBezTo>
                    <a:pt x="10396" y="41778"/>
                    <a:pt x="10374" y="41778"/>
                    <a:pt x="10352" y="41778"/>
                  </a:cubicBezTo>
                  <a:cubicBezTo>
                    <a:pt x="10349" y="41778"/>
                    <a:pt x="10346" y="41778"/>
                    <a:pt x="10343" y="41778"/>
                  </a:cubicBezTo>
                  <a:cubicBezTo>
                    <a:pt x="9299" y="41778"/>
                    <a:pt x="9295" y="43404"/>
                    <a:pt x="10345" y="43414"/>
                  </a:cubicBezTo>
                  <a:cubicBezTo>
                    <a:pt x="10371" y="43414"/>
                    <a:pt x="10398" y="43414"/>
                    <a:pt x="10425" y="43414"/>
                  </a:cubicBezTo>
                  <a:cubicBezTo>
                    <a:pt x="12882" y="43414"/>
                    <a:pt x="15222" y="42441"/>
                    <a:pt x="16986" y="40790"/>
                  </a:cubicBezTo>
                  <a:cubicBezTo>
                    <a:pt x="17250" y="42907"/>
                    <a:pt x="17962" y="44974"/>
                    <a:pt x="19086" y="46774"/>
                  </a:cubicBezTo>
                  <a:cubicBezTo>
                    <a:pt x="19760" y="47850"/>
                    <a:pt x="20577" y="48841"/>
                    <a:pt x="21517" y="49693"/>
                  </a:cubicBezTo>
                  <a:cubicBezTo>
                    <a:pt x="21687" y="49846"/>
                    <a:pt x="21874" y="49911"/>
                    <a:pt x="22055" y="49911"/>
                  </a:cubicBezTo>
                  <a:cubicBezTo>
                    <a:pt x="22705" y="49911"/>
                    <a:pt x="23278" y="49082"/>
                    <a:pt x="22665" y="48529"/>
                  </a:cubicBezTo>
                  <a:cubicBezTo>
                    <a:pt x="19867" y="45995"/>
                    <a:pt x="18396" y="42252"/>
                    <a:pt x="18510" y="38509"/>
                  </a:cubicBezTo>
                  <a:cubicBezTo>
                    <a:pt x="19098" y="37116"/>
                    <a:pt x="20327" y="36518"/>
                    <a:pt x="21798" y="36168"/>
                  </a:cubicBezTo>
                  <a:cubicBezTo>
                    <a:pt x="21982" y="36177"/>
                    <a:pt x="22167" y="36182"/>
                    <a:pt x="22351" y="36182"/>
                  </a:cubicBezTo>
                  <a:cubicBezTo>
                    <a:pt x="24222" y="36182"/>
                    <a:pt x="26120" y="35707"/>
                    <a:pt x="27856" y="34704"/>
                  </a:cubicBezTo>
                  <a:cubicBezTo>
                    <a:pt x="27889" y="34685"/>
                    <a:pt x="27918" y="34665"/>
                    <a:pt x="27949" y="34646"/>
                  </a:cubicBezTo>
                  <a:cubicBezTo>
                    <a:pt x="28223" y="34533"/>
                    <a:pt x="28591" y="34422"/>
                    <a:pt x="28980" y="34422"/>
                  </a:cubicBezTo>
                  <a:cubicBezTo>
                    <a:pt x="29484" y="34422"/>
                    <a:pt x="30024" y="34608"/>
                    <a:pt x="30442" y="35216"/>
                  </a:cubicBezTo>
                  <a:cubicBezTo>
                    <a:pt x="31730" y="38061"/>
                    <a:pt x="31909" y="41433"/>
                    <a:pt x="30714" y="44336"/>
                  </a:cubicBezTo>
                  <a:cubicBezTo>
                    <a:pt x="30547" y="44743"/>
                    <a:pt x="30602" y="45212"/>
                    <a:pt x="31018" y="45450"/>
                  </a:cubicBezTo>
                  <a:cubicBezTo>
                    <a:pt x="31134" y="45516"/>
                    <a:pt x="31278" y="45550"/>
                    <a:pt x="31425" y="45550"/>
                  </a:cubicBezTo>
                  <a:cubicBezTo>
                    <a:pt x="31717" y="45550"/>
                    <a:pt x="32020" y="45417"/>
                    <a:pt x="32133" y="45145"/>
                  </a:cubicBezTo>
                  <a:cubicBezTo>
                    <a:pt x="33126" y="42738"/>
                    <a:pt x="33354" y="40087"/>
                    <a:pt x="32880" y="37571"/>
                  </a:cubicBezTo>
                  <a:lnTo>
                    <a:pt x="32880" y="37571"/>
                  </a:lnTo>
                  <a:cubicBezTo>
                    <a:pt x="36055" y="38028"/>
                    <a:pt x="38855" y="40190"/>
                    <a:pt x="40224" y="43066"/>
                  </a:cubicBezTo>
                  <a:cubicBezTo>
                    <a:pt x="40351" y="43331"/>
                    <a:pt x="40645" y="43468"/>
                    <a:pt x="40933" y="43468"/>
                  </a:cubicBezTo>
                  <a:cubicBezTo>
                    <a:pt x="41078" y="43468"/>
                    <a:pt x="41221" y="43434"/>
                    <a:pt x="41341" y="43364"/>
                  </a:cubicBezTo>
                  <a:cubicBezTo>
                    <a:pt x="41750" y="43128"/>
                    <a:pt x="41831" y="42650"/>
                    <a:pt x="41641" y="42250"/>
                  </a:cubicBezTo>
                  <a:cubicBezTo>
                    <a:pt x="39984" y="38773"/>
                    <a:pt x="36547" y="36401"/>
                    <a:pt x="32754" y="35916"/>
                  </a:cubicBezTo>
                  <a:cubicBezTo>
                    <a:pt x="32732" y="35912"/>
                    <a:pt x="32709" y="35911"/>
                    <a:pt x="32686" y="35911"/>
                  </a:cubicBezTo>
                  <a:cubicBezTo>
                    <a:pt x="32610" y="35911"/>
                    <a:pt x="32535" y="35928"/>
                    <a:pt x="32464" y="35956"/>
                  </a:cubicBezTo>
                  <a:cubicBezTo>
                    <a:pt x="32302" y="35444"/>
                    <a:pt x="32107" y="34942"/>
                    <a:pt x="31883" y="34454"/>
                  </a:cubicBezTo>
                  <a:cubicBezTo>
                    <a:pt x="31887" y="34451"/>
                    <a:pt x="31892" y="34446"/>
                    <a:pt x="31895" y="34446"/>
                  </a:cubicBezTo>
                  <a:cubicBezTo>
                    <a:pt x="30966" y="32396"/>
                    <a:pt x="32128" y="30251"/>
                    <a:pt x="32128" y="30251"/>
                  </a:cubicBezTo>
                  <a:lnTo>
                    <a:pt x="32128" y="30251"/>
                  </a:lnTo>
                  <a:lnTo>
                    <a:pt x="32121" y="30255"/>
                  </a:lnTo>
                  <a:cubicBezTo>
                    <a:pt x="32642" y="29255"/>
                    <a:pt x="33009" y="28184"/>
                    <a:pt x="33207" y="27077"/>
                  </a:cubicBezTo>
                  <a:cubicBezTo>
                    <a:pt x="33476" y="26588"/>
                    <a:pt x="33771" y="26143"/>
                    <a:pt x="34340" y="26143"/>
                  </a:cubicBezTo>
                  <a:cubicBezTo>
                    <a:pt x="34388" y="26143"/>
                    <a:pt x="34431" y="26138"/>
                    <a:pt x="34473" y="26134"/>
                  </a:cubicBezTo>
                  <a:cubicBezTo>
                    <a:pt x="38681" y="26934"/>
                    <a:pt x="42046" y="30270"/>
                    <a:pt x="42939" y="34499"/>
                  </a:cubicBezTo>
                  <a:cubicBezTo>
                    <a:pt x="43026" y="34914"/>
                    <a:pt x="43335" y="35095"/>
                    <a:pt x="43659" y="35095"/>
                  </a:cubicBezTo>
                  <a:cubicBezTo>
                    <a:pt x="44138" y="35095"/>
                    <a:pt x="44649" y="34699"/>
                    <a:pt x="44520" y="34087"/>
                  </a:cubicBezTo>
                  <a:cubicBezTo>
                    <a:pt x="43948" y="31382"/>
                    <a:pt x="42451" y="28851"/>
                    <a:pt x="40298" y="27108"/>
                  </a:cubicBezTo>
                  <a:cubicBezTo>
                    <a:pt x="40215" y="27041"/>
                    <a:pt x="40129" y="26984"/>
                    <a:pt x="40045" y="26919"/>
                  </a:cubicBezTo>
                  <a:cubicBezTo>
                    <a:pt x="41785" y="25275"/>
                    <a:pt x="44102" y="24385"/>
                    <a:pt x="46478" y="24385"/>
                  </a:cubicBezTo>
                  <a:cubicBezTo>
                    <a:pt x="46833" y="24385"/>
                    <a:pt x="47190" y="24405"/>
                    <a:pt x="47546" y="24445"/>
                  </a:cubicBezTo>
                  <a:cubicBezTo>
                    <a:pt x="47568" y="24448"/>
                    <a:pt x="47589" y="24449"/>
                    <a:pt x="47610" y="24449"/>
                  </a:cubicBezTo>
                  <a:cubicBezTo>
                    <a:pt x="48021" y="24449"/>
                    <a:pt x="48366" y="24021"/>
                    <a:pt x="48368" y="23631"/>
                  </a:cubicBezTo>
                  <a:cubicBezTo>
                    <a:pt x="48370" y="23150"/>
                    <a:pt x="47994" y="22859"/>
                    <a:pt x="47553" y="22809"/>
                  </a:cubicBezTo>
                  <a:cubicBezTo>
                    <a:pt x="47170" y="22766"/>
                    <a:pt x="46786" y="22745"/>
                    <a:pt x="46402" y="22745"/>
                  </a:cubicBezTo>
                  <a:cubicBezTo>
                    <a:pt x="43534" y="22745"/>
                    <a:pt x="40700" y="23930"/>
                    <a:pt x="38674" y="25967"/>
                  </a:cubicBezTo>
                  <a:cubicBezTo>
                    <a:pt x="38669" y="25974"/>
                    <a:pt x="38664" y="25981"/>
                    <a:pt x="38657" y="25988"/>
                  </a:cubicBezTo>
                  <a:cubicBezTo>
                    <a:pt x="37583" y="25369"/>
                    <a:pt x="36426" y="24914"/>
                    <a:pt x="35219" y="24636"/>
                  </a:cubicBezTo>
                  <a:cubicBezTo>
                    <a:pt x="35224" y="24631"/>
                    <a:pt x="35226" y="24624"/>
                    <a:pt x="35231" y="24619"/>
                  </a:cubicBezTo>
                  <a:cubicBezTo>
                    <a:pt x="34854" y="24464"/>
                    <a:pt x="33988" y="24312"/>
                    <a:pt x="33302" y="23829"/>
                  </a:cubicBezTo>
                  <a:cubicBezTo>
                    <a:pt x="33130" y="22388"/>
                    <a:pt x="32671" y="20955"/>
                    <a:pt x="31899" y="19619"/>
                  </a:cubicBezTo>
                  <a:cubicBezTo>
                    <a:pt x="31083" y="18202"/>
                    <a:pt x="29997" y="17037"/>
                    <a:pt x="28747" y="16149"/>
                  </a:cubicBezTo>
                  <a:lnTo>
                    <a:pt x="28747" y="16149"/>
                  </a:lnTo>
                  <a:lnTo>
                    <a:pt x="28756" y="16152"/>
                  </a:lnTo>
                  <a:cubicBezTo>
                    <a:pt x="28142" y="15523"/>
                    <a:pt x="27537" y="14799"/>
                    <a:pt x="27463" y="13949"/>
                  </a:cubicBezTo>
                  <a:cubicBezTo>
                    <a:pt x="27656" y="13397"/>
                    <a:pt x="27792" y="12825"/>
                    <a:pt x="27880" y="12244"/>
                  </a:cubicBezTo>
                  <a:cubicBezTo>
                    <a:pt x="31366" y="11051"/>
                    <a:pt x="34135" y="8065"/>
                    <a:pt x="34985" y="4462"/>
                  </a:cubicBezTo>
                  <a:cubicBezTo>
                    <a:pt x="35131" y="3850"/>
                    <a:pt x="34622" y="3452"/>
                    <a:pt x="34139" y="3452"/>
                  </a:cubicBezTo>
                  <a:cubicBezTo>
                    <a:pt x="33816" y="3452"/>
                    <a:pt x="33504" y="3630"/>
                    <a:pt x="33407" y="4041"/>
                  </a:cubicBezTo>
                  <a:cubicBezTo>
                    <a:pt x="32735" y="6891"/>
                    <a:pt x="30675" y="9313"/>
                    <a:pt x="27997" y="10453"/>
                  </a:cubicBezTo>
                  <a:cubicBezTo>
                    <a:pt x="27989" y="9841"/>
                    <a:pt x="27935" y="9232"/>
                    <a:pt x="27837" y="8632"/>
                  </a:cubicBezTo>
                  <a:cubicBezTo>
                    <a:pt x="27358" y="5641"/>
                    <a:pt x="25792" y="2943"/>
                    <a:pt x="24246" y="390"/>
                  </a:cubicBezTo>
                  <a:cubicBezTo>
                    <a:pt x="24079" y="115"/>
                    <a:pt x="23829" y="0"/>
                    <a:pt x="23579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315655" y="3059926"/>
              <a:ext cx="130277" cy="114088"/>
            </a:xfrm>
            <a:custGeom>
              <a:avLst/>
              <a:gdLst/>
              <a:ahLst/>
              <a:cxnLst/>
              <a:rect l="l" t="t" r="r" b="b"/>
              <a:pathLst>
                <a:path w="8876" h="7773" extrusionOk="0">
                  <a:moveTo>
                    <a:pt x="4433" y="0"/>
                  </a:moveTo>
                  <a:cubicBezTo>
                    <a:pt x="3774" y="0"/>
                    <a:pt x="3106" y="168"/>
                    <a:pt x="2493" y="522"/>
                  </a:cubicBezTo>
                  <a:cubicBezTo>
                    <a:pt x="636" y="1593"/>
                    <a:pt x="0" y="3970"/>
                    <a:pt x="1072" y="5829"/>
                  </a:cubicBezTo>
                  <a:cubicBezTo>
                    <a:pt x="1792" y="7075"/>
                    <a:pt x="3099" y="7772"/>
                    <a:pt x="4441" y="7772"/>
                  </a:cubicBezTo>
                  <a:cubicBezTo>
                    <a:pt x="5100" y="7772"/>
                    <a:pt x="5768" y="7604"/>
                    <a:pt x="6380" y="7251"/>
                  </a:cubicBezTo>
                  <a:cubicBezTo>
                    <a:pt x="8239" y="6179"/>
                    <a:pt x="8875" y="3803"/>
                    <a:pt x="7801" y="1943"/>
                  </a:cubicBezTo>
                  <a:cubicBezTo>
                    <a:pt x="7082" y="697"/>
                    <a:pt x="5777" y="0"/>
                    <a:pt x="4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1680901" y="3140571"/>
              <a:ext cx="297939" cy="307420"/>
            </a:xfrm>
            <a:custGeom>
              <a:avLst/>
              <a:gdLst/>
              <a:ahLst/>
              <a:cxnLst/>
              <a:rect l="l" t="t" r="r" b="b"/>
              <a:pathLst>
                <a:path w="20299" h="20945" extrusionOk="0">
                  <a:moveTo>
                    <a:pt x="9896" y="0"/>
                  </a:moveTo>
                  <a:cubicBezTo>
                    <a:pt x="9659" y="0"/>
                    <a:pt x="9422" y="244"/>
                    <a:pt x="9580" y="507"/>
                  </a:cubicBezTo>
                  <a:cubicBezTo>
                    <a:pt x="10183" y="1502"/>
                    <a:pt x="10790" y="2533"/>
                    <a:pt x="11002" y="3695"/>
                  </a:cubicBezTo>
                  <a:cubicBezTo>
                    <a:pt x="11126" y="4379"/>
                    <a:pt x="11088" y="5100"/>
                    <a:pt x="10833" y="5741"/>
                  </a:cubicBezTo>
                  <a:cubicBezTo>
                    <a:pt x="10828" y="5745"/>
                    <a:pt x="10821" y="5748"/>
                    <a:pt x="10816" y="5750"/>
                  </a:cubicBezTo>
                  <a:cubicBezTo>
                    <a:pt x="10552" y="5919"/>
                    <a:pt x="10171" y="5945"/>
                    <a:pt x="9968" y="5955"/>
                  </a:cubicBezTo>
                  <a:cubicBezTo>
                    <a:pt x="9771" y="5929"/>
                    <a:pt x="9571" y="5916"/>
                    <a:pt x="9371" y="5916"/>
                  </a:cubicBezTo>
                  <a:cubicBezTo>
                    <a:pt x="8779" y="5916"/>
                    <a:pt x="8180" y="6030"/>
                    <a:pt x="7609" y="6267"/>
                  </a:cubicBezTo>
                  <a:cubicBezTo>
                    <a:pt x="7527" y="6281"/>
                    <a:pt x="7427" y="6294"/>
                    <a:pt x="7331" y="6294"/>
                  </a:cubicBezTo>
                  <a:cubicBezTo>
                    <a:pt x="7245" y="6294"/>
                    <a:pt x="7161" y="6283"/>
                    <a:pt x="7097" y="6253"/>
                  </a:cubicBezTo>
                  <a:cubicBezTo>
                    <a:pt x="6775" y="5614"/>
                    <a:pt x="6630" y="4886"/>
                    <a:pt x="6692" y="4171"/>
                  </a:cubicBezTo>
                  <a:cubicBezTo>
                    <a:pt x="6768" y="3267"/>
                    <a:pt x="7199" y="2407"/>
                    <a:pt x="7844" y="1774"/>
                  </a:cubicBezTo>
                  <a:cubicBezTo>
                    <a:pt x="8087" y="1536"/>
                    <a:pt x="7850" y="1193"/>
                    <a:pt x="7585" y="1193"/>
                  </a:cubicBezTo>
                  <a:cubicBezTo>
                    <a:pt x="7508" y="1193"/>
                    <a:pt x="7427" y="1222"/>
                    <a:pt x="7356" y="1293"/>
                  </a:cubicBezTo>
                  <a:cubicBezTo>
                    <a:pt x="6725" y="1909"/>
                    <a:pt x="6297" y="2705"/>
                    <a:pt x="6104" y="3559"/>
                  </a:cubicBezTo>
                  <a:cubicBezTo>
                    <a:pt x="5358" y="3071"/>
                    <a:pt x="4761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8" y="1321"/>
                    <a:pt x="3708" y="1524"/>
                    <a:pt x="3775" y="1697"/>
                  </a:cubicBezTo>
                  <a:cubicBezTo>
                    <a:pt x="4182" y="2752"/>
                    <a:pt x="4908" y="3643"/>
                    <a:pt x="5877" y="4231"/>
                  </a:cubicBezTo>
                  <a:cubicBezTo>
                    <a:pt x="5918" y="4255"/>
                    <a:pt x="5958" y="4269"/>
                    <a:pt x="5999" y="4276"/>
                  </a:cubicBezTo>
                  <a:cubicBezTo>
                    <a:pt x="5954" y="5033"/>
                    <a:pt x="6116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79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7" y="7404"/>
                    <a:pt x="4787" y="7429"/>
                  </a:cubicBezTo>
                  <a:cubicBezTo>
                    <a:pt x="4498" y="7385"/>
                    <a:pt x="4208" y="7363"/>
                    <a:pt x="3917" y="7363"/>
                  </a:cubicBezTo>
                  <a:cubicBezTo>
                    <a:pt x="3813" y="7363"/>
                    <a:pt x="3708" y="7366"/>
                    <a:pt x="3603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3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2" y="4678"/>
                  </a:cubicBezTo>
                  <a:cubicBezTo>
                    <a:pt x="1456" y="4678"/>
                    <a:pt x="1370" y="4709"/>
                    <a:pt x="1303" y="4776"/>
                  </a:cubicBezTo>
                  <a:cubicBezTo>
                    <a:pt x="1179" y="4902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91" y="7536"/>
                    <a:pt x="1863" y="7700"/>
                    <a:pt x="1365" y="7936"/>
                  </a:cubicBezTo>
                  <a:cubicBezTo>
                    <a:pt x="922" y="8148"/>
                    <a:pt x="513" y="8422"/>
                    <a:pt x="141" y="8743"/>
                  </a:cubicBezTo>
                  <a:cubicBezTo>
                    <a:pt x="1" y="8862"/>
                    <a:pt x="20" y="9105"/>
                    <a:pt x="146" y="9227"/>
                  </a:cubicBezTo>
                  <a:cubicBezTo>
                    <a:pt x="213" y="9294"/>
                    <a:pt x="294" y="9324"/>
                    <a:pt x="376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4" y="8045"/>
                  </a:cubicBezTo>
                  <a:cubicBezTo>
                    <a:pt x="4090" y="8045"/>
                    <a:pt x="4266" y="8054"/>
                    <a:pt x="4442" y="8072"/>
                  </a:cubicBezTo>
                  <a:cubicBezTo>
                    <a:pt x="4746" y="8196"/>
                    <a:pt x="5004" y="8379"/>
                    <a:pt x="5158" y="8627"/>
                  </a:cubicBezTo>
                  <a:cubicBezTo>
                    <a:pt x="4687" y="9662"/>
                    <a:pt x="4601" y="10858"/>
                    <a:pt x="4963" y="11977"/>
                  </a:cubicBezTo>
                  <a:cubicBezTo>
                    <a:pt x="4982" y="12425"/>
                    <a:pt x="4954" y="12670"/>
                    <a:pt x="4634" y="13106"/>
                  </a:cubicBezTo>
                  <a:cubicBezTo>
                    <a:pt x="4303" y="13239"/>
                    <a:pt x="3982" y="13391"/>
                    <a:pt x="3672" y="13565"/>
                  </a:cubicBezTo>
                  <a:cubicBezTo>
                    <a:pt x="3649" y="13561"/>
                    <a:pt x="3622" y="13553"/>
                    <a:pt x="3599" y="13551"/>
                  </a:cubicBezTo>
                  <a:cubicBezTo>
                    <a:pt x="2608" y="13427"/>
                    <a:pt x="1689" y="12896"/>
                    <a:pt x="1046" y="12129"/>
                  </a:cubicBezTo>
                  <a:cubicBezTo>
                    <a:pt x="989" y="12061"/>
                    <a:pt x="904" y="12030"/>
                    <a:pt x="817" y="12030"/>
                  </a:cubicBezTo>
                  <a:cubicBezTo>
                    <a:pt x="723" y="12030"/>
                    <a:pt x="626" y="12067"/>
                    <a:pt x="563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5" y="13834"/>
                    <a:pt x="2863" y="14087"/>
                  </a:cubicBezTo>
                  <a:cubicBezTo>
                    <a:pt x="2298" y="14494"/>
                    <a:pt x="1789" y="14975"/>
                    <a:pt x="1348" y="15518"/>
                  </a:cubicBezTo>
                  <a:cubicBezTo>
                    <a:pt x="1232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5" y="16100"/>
                  </a:cubicBezTo>
                  <a:cubicBezTo>
                    <a:pt x="1694" y="16100"/>
                    <a:pt x="1780" y="16069"/>
                    <a:pt x="1837" y="15999"/>
                  </a:cubicBezTo>
                  <a:cubicBezTo>
                    <a:pt x="2682" y="14958"/>
                    <a:pt x="3784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6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5" y="16127"/>
                    <a:pt x="7082" y="16151"/>
                  </a:cubicBezTo>
                  <a:cubicBezTo>
                    <a:pt x="7078" y="16158"/>
                    <a:pt x="7073" y="16166"/>
                    <a:pt x="7068" y="16170"/>
                  </a:cubicBezTo>
                  <a:cubicBezTo>
                    <a:pt x="6455" y="17024"/>
                    <a:pt x="5418" y="17532"/>
                    <a:pt x="4373" y="17532"/>
                  </a:cubicBezTo>
                  <a:cubicBezTo>
                    <a:pt x="4363" y="17532"/>
                    <a:pt x="4354" y="17532"/>
                    <a:pt x="4344" y="17532"/>
                  </a:cubicBezTo>
                  <a:cubicBezTo>
                    <a:pt x="4342" y="17532"/>
                    <a:pt x="4341" y="17532"/>
                    <a:pt x="4339" y="17532"/>
                  </a:cubicBezTo>
                  <a:cubicBezTo>
                    <a:pt x="3903" y="17532"/>
                    <a:pt x="3900" y="18213"/>
                    <a:pt x="4342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8" y="17118"/>
                  </a:cubicBezTo>
                  <a:cubicBezTo>
                    <a:pt x="7239" y="18006"/>
                    <a:pt x="7540" y="18873"/>
                    <a:pt x="8011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8"/>
                    <a:pt x="9179" y="20945"/>
                    <a:pt x="9255" y="20945"/>
                  </a:cubicBezTo>
                  <a:cubicBezTo>
                    <a:pt x="9528" y="20945"/>
                    <a:pt x="9768" y="20597"/>
                    <a:pt x="9511" y="20364"/>
                  </a:cubicBezTo>
                  <a:cubicBezTo>
                    <a:pt x="8337" y="19302"/>
                    <a:pt x="7720" y="17730"/>
                    <a:pt x="7768" y="16161"/>
                  </a:cubicBezTo>
                  <a:cubicBezTo>
                    <a:pt x="8016" y="15575"/>
                    <a:pt x="8530" y="15325"/>
                    <a:pt x="9147" y="15177"/>
                  </a:cubicBezTo>
                  <a:cubicBezTo>
                    <a:pt x="9224" y="15181"/>
                    <a:pt x="9301" y="15183"/>
                    <a:pt x="9378" y="15183"/>
                  </a:cubicBezTo>
                  <a:cubicBezTo>
                    <a:pt x="10164" y="15183"/>
                    <a:pt x="10962" y="14984"/>
                    <a:pt x="11690" y="14563"/>
                  </a:cubicBezTo>
                  <a:cubicBezTo>
                    <a:pt x="11704" y="14556"/>
                    <a:pt x="11716" y="14546"/>
                    <a:pt x="11728" y="14539"/>
                  </a:cubicBezTo>
                  <a:cubicBezTo>
                    <a:pt x="11843" y="14491"/>
                    <a:pt x="11997" y="14445"/>
                    <a:pt x="12161" y="14445"/>
                  </a:cubicBezTo>
                  <a:cubicBezTo>
                    <a:pt x="12372" y="14445"/>
                    <a:pt x="12599" y="14523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5"/>
                    <a:pt x="12842" y="18973"/>
                    <a:pt x="13016" y="19073"/>
                  </a:cubicBezTo>
                  <a:cubicBezTo>
                    <a:pt x="13065" y="19101"/>
                    <a:pt x="13126" y="19115"/>
                    <a:pt x="13188" y="19115"/>
                  </a:cubicBezTo>
                  <a:cubicBezTo>
                    <a:pt x="13311" y="19115"/>
                    <a:pt x="13438" y="19060"/>
                    <a:pt x="13485" y="18944"/>
                  </a:cubicBezTo>
                  <a:cubicBezTo>
                    <a:pt x="13900" y="17935"/>
                    <a:pt x="13997" y="16823"/>
                    <a:pt x="13797" y="15765"/>
                  </a:cubicBezTo>
                  <a:lnTo>
                    <a:pt x="13797" y="15765"/>
                  </a:lnTo>
                  <a:cubicBezTo>
                    <a:pt x="15131" y="15958"/>
                    <a:pt x="16305" y="16866"/>
                    <a:pt x="16881" y="18073"/>
                  </a:cubicBezTo>
                  <a:cubicBezTo>
                    <a:pt x="16934" y="18184"/>
                    <a:pt x="17057" y="18242"/>
                    <a:pt x="17179" y="18242"/>
                  </a:cubicBezTo>
                  <a:cubicBezTo>
                    <a:pt x="17239" y="18242"/>
                    <a:pt x="17298" y="18227"/>
                    <a:pt x="17348" y="18199"/>
                  </a:cubicBezTo>
                  <a:cubicBezTo>
                    <a:pt x="17519" y="18099"/>
                    <a:pt x="17555" y="17897"/>
                    <a:pt x="17474" y="17730"/>
                  </a:cubicBezTo>
                  <a:cubicBezTo>
                    <a:pt x="16779" y="16270"/>
                    <a:pt x="15336" y="15275"/>
                    <a:pt x="13745" y="15073"/>
                  </a:cubicBezTo>
                  <a:cubicBezTo>
                    <a:pt x="13734" y="15071"/>
                    <a:pt x="13723" y="15070"/>
                    <a:pt x="13712" y="15070"/>
                  </a:cubicBezTo>
                  <a:cubicBezTo>
                    <a:pt x="13681" y="15070"/>
                    <a:pt x="13652" y="15077"/>
                    <a:pt x="13624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1" y="14458"/>
                    <a:pt x="13383" y="14456"/>
                    <a:pt x="13383" y="14456"/>
                  </a:cubicBezTo>
                  <a:cubicBezTo>
                    <a:pt x="12995" y="13596"/>
                    <a:pt x="13481" y="12694"/>
                    <a:pt x="13481" y="12694"/>
                  </a:cubicBezTo>
                  <a:lnTo>
                    <a:pt x="13481" y="12694"/>
                  </a:lnTo>
                  <a:lnTo>
                    <a:pt x="13478" y="12696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0"/>
                    <a:pt x="14412" y="10970"/>
                  </a:cubicBezTo>
                  <a:cubicBezTo>
                    <a:pt x="14431" y="10970"/>
                    <a:pt x="14450" y="10970"/>
                    <a:pt x="14466" y="10967"/>
                  </a:cubicBezTo>
                  <a:cubicBezTo>
                    <a:pt x="16231" y="11303"/>
                    <a:pt x="17643" y="12703"/>
                    <a:pt x="18019" y="14477"/>
                  </a:cubicBezTo>
                  <a:cubicBezTo>
                    <a:pt x="18056" y="14652"/>
                    <a:pt x="18185" y="14727"/>
                    <a:pt x="18321" y="14727"/>
                  </a:cubicBezTo>
                  <a:cubicBezTo>
                    <a:pt x="18522" y="14727"/>
                    <a:pt x="18737" y="14561"/>
                    <a:pt x="18681" y="14303"/>
                  </a:cubicBezTo>
                  <a:cubicBezTo>
                    <a:pt x="18443" y="13170"/>
                    <a:pt x="17814" y="12108"/>
                    <a:pt x="16910" y="11377"/>
                  </a:cubicBezTo>
                  <a:cubicBezTo>
                    <a:pt x="16876" y="11348"/>
                    <a:pt x="16841" y="11325"/>
                    <a:pt x="16805" y="11296"/>
                  </a:cubicBezTo>
                  <a:cubicBezTo>
                    <a:pt x="17537" y="10606"/>
                    <a:pt x="18509" y="10233"/>
                    <a:pt x="19507" y="10233"/>
                  </a:cubicBezTo>
                  <a:cubicBezTo>
                    <a:pt x="19655" y="10233"/>
                    <a:pt x="19804" y="10241"/>
                    <a:pt x="19953" y="10258"/>
                  </a:cubicBezTo>
                  <a:cubicBezTo>
                    <a:pt x="19962" y="10259"/>
                    <a:pt x="19972" y="10259"/>
                    <a:pt x="19981" y="10259"/>
                  </a:cubicBezTo>
                  <a:cubicBezTo>
                    <a:pt x="20152" y="10259"/>
                    <a:pt x="20296" y="10080"/>
                    <a:pt x="20296" y="9917"/>
                  </a:cubicBezTo>
                  <a:cubicBezTo>
                    <a:pt x="20298" y="9715"/>
                    <a:pt x="20141" y="9593"/>
                    <a:pt x="19955" y="9572"/>
                  </a:cubicBezTo>
                  <a:cubicBezTo>
                    <a:pt x="19795" y="9554"/>
                    <a:pt x="19634" y="9545"/>
                    <a:pt x="19474" y="9545"/>
                  </a:cubicBezTo>
                  <a:cubicBezTo>
                    <a:pt x="18270" y="9545"/>
                    <a:pt x="17080" y="10041"/>
                    <a:pt x="16229" y="10898"/>
                  </a:cubicBezTo>
                  <a:cubicBezTo>
                    <a:pt x="16226" y="10901"/>
                    <a:pt x="16226" y="10903"/>
                    <a:pt x="16221" y="10905"/>
                  </a:cubicBezTo>
                  <a:cubicBezTo>
                    <a:pt x="15771" y="10646"/>
                    <a:pt x="15286" y="10455"/>
                    <a:pt x="14778" y="10339"/>
                  </a:cubicBezTo>
                  <a:cubicBezTo>
                    <a:pt x="14781" y="10336"/>
                    <a:pt x="14783" y="10334"/>
                    <a:pt x="14786" y="10332"/>
                  </a:cubicBezTo>
                  <a:cubicBezTo>
                    <a:pt x="14626" y="10267"/>
                    <a:pt x="14262" y="10203"/>
                    <a:pt x="13976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3" y="7639"/>
                    <a:pt x="12588" y="7150"/>
                    <a:pt x="12064" y="6777"/>
                  </a:cubicBezTo>
                  <a:lnTo>
                    <a:pt x="12064" y="6777"/>
                  </a:lnTo>
                  <a:cubicBezTo>
                    <a:pt x="11808" y="6513"/>
                    <a:pt x="11554" y="6211"/>
                    <a:pt x="11523" y="5855"/>
                  </a:cubicBezTo>
                  <a:cubicBezTo>
                    <a:pt x="11604" y="5622"/>
                    <a:pt x="11664" y="5383"/>
                    <a:pt x="11699" y="5138"/>
                  </a:cubicBezTo>
                  <a:cubicBezTo>
                    <a:pt x="13162" y="4638"/>
                    <a:pt x="14324" y="3386"/>
                    <a:pt x="14681" y="1874"/>
                  </a:cubicBezTo>
                  <a:cubicBezTo>
                    <a:pt x="14742" y="1616"/>
                    <a:pt x="14528" y="1449"/>
                    <a:pt x="14326" y="1449"/>
                  </a:cubicBezTo>
                  <a:cubicBezTo>
                    <a:pt x="14190" y="1449"/>
                    <a:pt x="14060" y="1524"/>
                    <a:pt x="14019" y="1695"/>
                  </a:cubicBezTo>
                  <a:cubicBezTo>
                    <a:pt x="13735" y="2893"/>
                    <a:pt x="12873" y="3909"/>
                    <a:pt x="11749" y="4388"/>
                  </a:cubicBezTo>
                  <a:cubicBezTo>
                    <a:pt x="11745" y="4131"/>
                    <a:pt x="11723" y="3874"/>
                    <a:pt x="11683" y="3624"/>
                  </a:cubicBezTo>
                  <a:cubicBezTo>
                    <a:pt x="11480" y="2369"/>
                    <a:pt x="10823" y="1235"/>
                    <a:pt x="10176" y="164"/>
                  </a:cubicBezTo>
                  <a:cubicBezTo>
                    <a:pt x="10105" y="48"/>
                    <a:pt x="10001" y="0"/>
                    <a:pt x="9896" y="0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1789044" y="3273222"/>
              <a:ext cx="54674" cy="47893"/>
            </a:xfrm>
            <a:custGeom>
              <a:avLst/>
              <a:gdLst/>
              <a:ahLst/>
              <a:cxnLst/>
              <a:rect l="l" t="t" r="r" b="b"/>
              <a:pathLst>
                <a:path w="3725" h="3263" extrusionOk="0">
                  <a:moveTo>
                    <a:pt x="1861" y="1"/>
                  </a:moveTo>
                  <a:cubicBezTo>
                    <a:pt x="1585" y="1"/>
                    <a:pt x="1304" y="72"/>
                    <a:pt x="1048" y="221"/>
                  </a:cubicBezTo>
                  <a:cubicBezTo>
                    <a:pt x="267" y="671"/>
                    <a:pt x="0" y="1666"/>
                    <a:pt x="450" y="2447"/>
                  </a:cubicBezTo>
                  <a:cubicBezTo>
                    <a:pt x="752" y="2970"/>
                    <a:pt x="1301" y="3263"/>
                    <a:pt x="1865" y="3263"/>
                  </a:cubicBezTo>
                  <a:cubicBezTo>
                    <a:pt x="2141" y="3263"/>
                    <a:pt x="2421" y="3193"/>
                    <a:pt x="2677" y="3045"/>
                  </a:cubicBezTo>
                  <a:cubicBezTo>
                    <a:pt x="3458" y="2592"/>
                    <a:pt x="3724" y="1597"/>
                    <a:pt x="3274" y="816"/>
                  </a:cubicBezTo>
                  <a:cubicBezTo>
                    <a:pt x="2972" y="294"/>
                    <a:pt x="2424" y="1"/>
                    <a:pt x="1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2992121" y="1131793"/>
              <a:ext cx="297924" cy="307435"/>
            </a:xfrm>
            <a:custGeom>
              <a:avLst/>
              <a:gdLst/>
              <a:ahLst/>
              <a:cxnLst/>
              <a:rect l="l" t="t" r="r" b="b"/>
              <a:pathLst>
                <a:path w="20298" h="20946" extrusionOk="0">
                  <a:moveTo>
                    <a:pt x="9894" y="1"/>
                  </a:moveTo>
                  <a:cubicBezTo>
                    <a:pt x="9658" y="1"/>
                    <a:pt x="9422" y="246"/>
                    <a:pt x="9580" y="507"/>
                  </a:cubicBezTo>
                  <a:cubicBezTo>
                    <a:pt x="10183" y="1502"/>
                    <a:pt x="10790" y="2536"/>
                    <a:pt x="10999" y="3695"/>
                  </a:cubicBezTo>
                  <a:cubicBezTo>
                    <a:pt x="11125" y="4381"/>
                    <a:pt x="11087" y="5100"/>
                    <a:pt x="10830" y="5743"/>
                  </a:cubicBezTo>
                  <a:cubicBezTo>
                    <a:pt x="10825" y="5745"/>
                    <a:pt x="10821" y="5748"/>
                    <a:pt x="10816" y="5750"/>
                  </a:cubicBezTo>
                  <a:cubicBezTo>
                    <a:pt x="10552" y="5922"/>
                    <a:pt x="10171" y="5945"/>
                    <a:pt x="9968" y="5955"/>
                  </a:cubicBezTo>
                  <a:cubicBezTo>
                    <a:pt x="9770" y="5929"/>
                    <a:pt x="9570" y="5916"/>
                    <a:pt x="9370" y="5916"/>
                  </a:cubicBezTo>
                  <a:cubicBezTo>
                    <a:pt x="8777" y="5916"/>
                    <a:pt x="8180" y="6030"/>
                    <a:pt x="7608" y="6267"/>
                  </a:cubicBezTo>
                  <a:cubicBezTo>
                    <a:pt x="7528" y="6282"/>
                    <a:pt x="7430" y="6295"/>
                    <a:pt x="7335" y="6295"/>
                  </a:cubicBezTo>
                  <a:cubicBezTo>
                    <a:pt x="7247" y="6295"/>
                    <a:pt x="7162" y="6284"/>
                    <a:pt x="7096" y="6253"/>
                  </a:cubicBezTo>
                  <a:cubicBezTo>
                    <a:pt x="6775" y="5614"/>
                    <a:pt x="6630" y="4888"/>
                    <a:pt x="6692" y="4171"/>
                  </a:cubicBezTo>
                  <a:cubicBezTo>
                    <a:pt x="6768" y="3267"/>
                    <a:pt x="7196" y="2407"/>
                    <a:pt x="7844" y="1776"/>
                  </a:cubicBezTo>
                  <a:cubicBezTo>
                    <a:pt x="8087" y="1536"/>
                    <a:pt x="7850" y="1194"/>
                    <a:pt x="7584" y="1194"/>
                  </a:cubicBezTo>
                  <a:cubicBezTo>
                    <a:pt x="7507" y="1194"/>
                    <a:pt x="7427" y="1223"/>
                    <a:pt x="7356" y="1293"/>
                  </a:cubicBezTo>
                  <a:cubicBezTo>
                    <a:pt x="6725" y="1912"/>
                    <a:pt x="6294" y="2705"/>
                    <a:pt x="6104" y="3559"/>
                  </a:cubicBezTo>
                  <a:cubicBezTo>
                    <a:pt x="5358" y="3074"/>
                    <a:pt x="4758" y="2357"/>
                    <a:pt x="4439" y="1524"/>
                  </a:cubicBezTo>
                  <a:cubicBezTo>
                    <a:pt x="4383" y="1378"/>
                    <a:pt x="4259" y="1267"/>
                    <a:pt x="4106" y="1267"/>
                  </a:cubicBezTo>
                  <a:cubicBezTo>
                    <a:pt x="4078" y="1267"/>
                    <a:pt x="4049" y="1271"/>
                    <a:pt x="4020" y="1278"/>
                  </a:cubicBezTo>
                  <a:cubicBezTo>
                    <a:pt x="3856" y="1321"/>
                    <a:pt x="3708" y="1524"/>
                    <a:pt x="3775" y="1697"/>
                  </a:cubicBezTo>
                  <a:cubicBezTo>
                    <a:pt x="4180" y="2755"/>
                    <a:pt x="4908" y="3643"/>
                    <a:pt x="5877" y="4231"/>
                  </a:cubicBezTo>
                  <a:cubicBezTo>
                    <a:pt x="5918" y="4257"/>
                    <a:pt x="5958" y="4269"/>
                    <a:pt x="5999" y="4276"/>
                  </a:cubicBezTo>
                  <a:cubicBezTo>
                    <a:pt x="5954" y="5033"/>
                    <a:pt x="6115" y="5784"/>
                    <a:pt x="6442" y="6460"/>
                  </a:cubicBezTo>
                  <a:cubicBezTo>
                    <a:pt x="6475" y="6731"/>
                    <a:pt x="6451" y="6979"/>
                    <a:pt x="6299" y="7081"/>
                  </a:cubicBezTo>
                  <a:cubicBezTo>
                    <a:pt x="6189" y="7181"/>
                    <a:pt x="6082" y="7284"/>
                    <a:pt x="5982" y="7391"/>
                  </a:cubicBezTo>
                  <a:cubicBezTo>
                    <a:pt x="5861" y="7385"/>
                    <a:pt x="5738" y="7382"/>
                    <a:pt x="5618" y="7382"/>
                  </a:cubicBezTo>
                  <a:cubicBezTo>
                    <a:pt x="5273" y="7382"/>
                    <a:pt x="4956" y="7404"/>
                    <a:pt x="4787" y="7429"/>
                  </a:cubicBezTo>
                  <a:cubicBezTo>
                    <a:pt x="4496" y="7385"/>
                    <a:pt x="4204" y="7364"/>
                    <a:pt x="3910" y="7364"/>
                  </a:cubicBezTo>
                  <a:cubicBezTo>
                    <a:pt x="3807" y="7364"/>
                    <a:pt x="3704" y="7367"/>
                    <a:pt x="3601" y="7372"/>
                  </a:cubicBezTo>
                  <a:cubicBezTo>
                    <a:pt x="3603" y="7312"/>
                    <a:pt x="3589" y="7248"/>
                    <a:pt x="3563" y="7188"/>
                  </a:cubicBezTo>
                  <a:cubicBezTo>
                    <a:pt x="3151" y="6269"/>
                    <a:pt x="2541" y="5441"/>
                    <a:pt x="1789" y="4774"/>
                  </a:cubicBezTo>
                  <a:cubicBezTo>
                    <a:pt x="1719" y="4711"/>
                    <a:pt x="1630" y="4678"/>
                    <a:pt x="1541" y="4678"/>
                  </a:cubicBezTo>
                  <a:cubicBezTo>
                    <a:pt x="1455" y="4678"/>
                    <a:pt x="1370" y="4709"/>
                    <a:pt x="1303" y="4776"/>
                  </a:cubicBezTo>
                  <a:cubicBezTo>
                    <a:pt x="1179" y="4905"/>
                    <a:pt x="1167" y="5138"/>
                    <a:pt x="1308" y="5262"/>
                  </a:cubicBezTo>
                  <a:cubicBezTo>
                    <a:pt x="1996" y="5874"/>
                    <a:pt x="2541" y="6612"/>
                    <a:pt x="2927" y="7446"/>
                  </a:cubicBezTo>
                  <a:cubicBezTo>
                    <a:pt x="2389" y="7536"/>
                    <a:pt x="1863" y="7700"/>
                    <a:pt x="1365" y="7939"/>
                  </a:cubicBezTo>
                  <a:cubicBezTo>
                    <a:pt x="920" y="8148"/>
                    <a:pt x="512" y="8422"/>
                    <a:pt x="141" y="8743"/>
                  </a:cubicBezTo>
                  <a:cubicBezTo>
                    <a:pt x="0" y="8862"/>
                    <a:pt x="20" y="9105"/>
                    <a:pt x="143" y="9227"/>
                  </a:cubicBezTo>
                  <a:cubicBezTo>
                    <a:pt x="210" y="9294"/>
                    <a:pt x="292" y="9324"/>
                    <a:pt x="375" y="9324"/>
                  </a:cubicBezTo>
                  <a:cubicBezTo>
                    <a:pt x="465" y="9324"/>
                    <a:pt x="556" y="9288"/>
                    <a:pt x="629" y="9224"/>
                  </a:cubicBezTo>
                  <a:cubicBezTo>
                    <a:pt x="1531" y="8449"/>
                    <a:pt x="2724" y="8045"/>
                    <a:pt x="3912" y="8045"/>
                  </a:cubicBezTo>
                  <a:cubicBezTo>
                    <a:pt x="4088" y="8045"/>
                    <a:pt x="4264" y="8054"/>
                    <a:pt x="4439" y="8072"/>
                  </a:cubicBezTo>
                  <a:cubicBezTo>
                    <a:pt x="4746" y="8196"/>
                    <a:pt x="5001" y="8379"/>
                    <a:pt x="5156" y="8629"/>
                  </a:cubicBezTo>
                  <a:cubicBezTo>
                    <a:pt x="4687" y="9663"/>
                    <a:pt x="4599" y="10858"/>
                    <a:pt x="4963" y="11977"/>
                  </a:cubicBezTo>
                  <a:cubicBezTo>
                    <a:pt x="4982" y="12425"/>
                    <a:pt x="4953" y="12670"/>
                    <a:pt x="4632" y="13106"/>
                  </a:cubicBezTo>
                  <a:cubicBezTo>
                    <a:pt x="4303" y="13239"/>
                    <a:pt x="3982" y="13391"/>
                    <a:pt x="3670" y="13568"/>
                  </a:cubicBezTo>
                  <a:cubicBezTo>
                    <a:pt x="3646" y="13561"/>
                    <a:pt x="3622" y="13556"/>
                    <a:pt x="3598" y="13551"/>
                  </a:cubicBezTo>
                  <a:cubicBezTo>
                    <a:pt x="2606" y="13427"/>
                    <a:pt x="1689" y="12896"/>
                    <a:pt x="1046" y="12129"/>
                  </a:cubicBezTo>
                  <a:cubicBezTo>
                    <a:pt x="989" y="12062"/>
                    <a:pt x="904" y="12031"/>
                    <a:pt x="817" y="12031"/>
                  </a:cubicBezTo>
                  <a:cubicBezTo>
                    <a:pt x="722" y="12031"/>
                    <a:pt x="624" y="12068"/>
                    <a:pt x="560" y="12132"/>
                  </a:cubicBezTo>
                  <a:cubicBezTo>
                    <a:pt x="422" y="12275"/>
                    <a:pt x="446" y="12475"/>
                    <a:pt x="565" y="12618"/>
                  </a:cubicBezTo>
                  <a:cubicBezTo>
                    <a:pt x="1165" y="13332"/>
                    <a:pt x="1972" y="13834"/>
                    <a:pt x="2860" y="14087"/>
                  </a:cubicBezTo>
                  <a:cubicBezTo>
                    <a:pt x="2298" y="14496"/>
                    <a:pt x="1789" y="14975"/>
                    <a:pt x="1346" y="15518"/>
                  </a:cubicBezTo>
                  <a:cubicBezTo>
                    <a:pt x="1229" y="15661"/>
                    <a:pt x="1210" y="15863"/>
                    <a:pt x="1351" y="16001"/>
                  </a:cubicBezTo>
                  <a:cubicBezTo>
                    <a:pt x="1414" y="16064"/>
                    <a:pt x="1510" y="16100"/>
                    <a:pt x="1604" y="16100"/>
                  </a:cubicBezTo>
                  <a:cubicBezTo>
                    <a:pt x="1692" y="16100"/>
                    <a:pt x="1779" y="16069"/>
                    <a:pt x="1836" y="15999"/>
                  </a:cubicBezTo>
                  <a:cubicBezTo>
                    <a:pt x="2682" y="14958"/>
                    <a:pt x="3782" y="14156"/>
                    <a:pt x="5032" y="13682"/>
                  </a:cubicBezTo>
                  <a:cubicBezTo>
                    <a:pt x="5437" y="13734"/>
                    <a:pt x="5839" y="13811"/>
                    <a:pt x="6189" y="13918"/>
                  </a:cubicBezTo>
                  <a:cubicBezTo>
                    <a:pt x="6304" y="14027"/>
                    <a:pt x="6425" y="14130"/>
                    <a:pt x="6549" y="14225"/>
                  </a:cubicBezTo>
                  <a:cubicBezTo>
                    <a:pt x="6904" y="14718"/>
                    <a:pt x="7030" y="15449"/>
                    <a:pt x="7085" y="16080"/>
                  </a:cubicBezTo>
                  <a:cubicBezTo>
                    <a:pt x="7085" y="16104"/>
                    <a:pt x="7082" y="16130"/>
                    <a:pt x="7082" y="16154"/>
                  </a:cubicBezTo>
                  <a:cubicBezTo>
                    <a:pt x="7077" y="16158"/>
                    <a:pt x="7070" y="16166"/>
                    <a:pt x="7066" y="16170"/>
                  </a:cubicBezTo>
                  <a:cubicBezTo>
                    <a:pt x="6454" y="17027"/>
                    <a:pt x="5418" y="17533"/>
                    <a:pt x="4373" y="17533"/>
                  </a:cubicBezTo>
                  <a:cubicBezTo>
                    <a:pt x="4363" y="17533"/>
                    <a:pt x="4354" y="17532"/>
                    <a:pt x="4344" y="17532"/>
                  </a:cubicBezTo>
                  <a:cubicBezTo>
                    <a:pt x="4343" y="17532"/>
                    <a:pt x="4342" y="17532"/>
                    <a:pt x="4342" y="17532"/>
                  </a:cubicBezTo>
                  <a:cubicBezTo>
                    <a:pt x="3901" y="17532"/>
                    <a:pt x="3899" y="18216"/>
                    <a:pt x="4341" y="18218"/>
                  </a:cubicBezTo>
                  <a:cubicBezTo>
                    <a:pt x="4353" y="18218"/>
                    <a:pt x="4365" y="18218"/>
                    <a:pt x="4377" y="18218"/>
                  </a:cubicBezTo>
                  <a:cubicBezTo>
                    <a:pt x="5407" y="18218"/>
                    <a:pt x="6388" y="17810"/>
                    <a:pt x="7127" y="17118"/>
                  </a:cubicBezTo>
                  <a:cubicBezTo>
                    <a:pt x="7239" y="18006"/>
                    <a:pt x="7537" y="18873"/>
                    <a:pt x="8008" y="19628"/>
                  </a:cubicBezTo>
                  <a:cubicBezTo>
                    <a:pt x="8292" y="20080"/>
                    <a:pt x="8635" y="20497"/>
                    <a:pt x="9030" y="20854"/>
                  </a:cubicBezTo>
                  <a:cubicBezTo>
                    <a:pt x="9101" y="20919"/>
                    <a:pt x="9180" y="20946"/>
                    <a:pt x="9256" y="20946"/>
                  </a:cubicBezTo>
                  <a:cubicBezTo>
                    <a:pt x="9528" y="20946"/>
                    <a:pt x="9768" y="20597"/>
                    <a:pt x="9511" y="20366"/>
                  </a:cubicBezTo>
                  <a:cubicBezTo>
                    <a:pt x="8337" y="19302"/>
                    <a:pt x="7718" y="17732"/>
                    <a:pt x="7768" y="16161"/>
                  </a:cubicBezTo>
                  <a:cubicBezTo>
                    <a:pt x="8013" y="15575"/>
                    <a:pt x="8530" y="15325"/>
                    <a:pt x="9147" y="15177"/>
                  </a:cubicBezTo>
                  <a:cubicBezTo>
                    <a:pt x="9224" y="15181"/>
                    <a:pt x="9302" y="15183"/>
                    <a:pt x="9380" y="15183"/>
                  </a:cubicBezTo>
                  <a:cubicBezTo>
                    <a:pt x="10165" y="15183"/>
                    <a:pt x="10960" y="14985"/>
                    <a:pt x="11690" y="14563"/>
                  </a:cubicBezTo>
                  <a:cubicBezTo>
                    <a:pt x="11702" y="14556"/>
                    <a:pt x="11716" y="14549"/>
                    <a:pt x="11728" y="14539"/>
                  </a:cubicBezTo>
                  <a:cubicBezTo>
                    <a:pt x="11843" y="14492"/>
                    <a:pt x="11998" y="14446"/>
                    <a:pt x="12161" y="14446"/>
                  </a:cubicBezTo>
                  <a:cubicBezTo>
                    <a:pt x="12373" y="14446"/>
                    <a:pt x="12599" y="14524"/>
                    <a:pt x="12773" y="14777"/>
                  </a:cubicBezTo>
                  <a:cubicBezTo>
                    <a:pt x="13316" y="15973"/>
                    <a:pt x="13390" y="17387"/>
                    <a:pt x="12888" y="18606"/>
                  </a:cubicBezTo>
                  <a:cubicBezTo>
                    <a:pt x="12819" y="18778"/>
                    <a:pt x="12840" y="18973"/>
                    <a:pt x="13016" y="19073"/>
                  </a:cubicBezTo>
                  <a:cubicBezTo>
                    <a:pt x="13065" y="19101"/>
                    <a:pt x="13126" y="19115"/>
                    <a:pt x="13189" y="19115"/>
                  </a:cubicBezTo>
                  <a:cubicBezTo>
                    <a:pt x="13311" y="19115"/>
                    <a:pt x="13437" y="19060"/>
                    <a:pt x="13483" y="18947"/>
                  </a:cubicBezTo>
                  <a:cubicBezTo>
                    <a:pt x="13900" y="17935"/>
                    <a:pt x="13997" y="16823"/>
                    <a:pt x="13797" y="15768"/>
                  </a:cubicBezTo>
                  <a:lnTo>
                    <a:pt x="13797" y="15768"/>
                  </a:lnTo>
                  <a:cubicBezTo>
                    <a:pt x="15131" y="15958"/>
                    <a:pt x="16305" y="16866"/>
                    <a:pt x="16878" y="18073"/>
                  </a:cubicBezTo>
                  <a:cubicBezTo>
                    <a:pt x="16933" y="18184"/>
                    <a:pt x="17057" y="18242"/>
                    <a:pt x="17178" y="18242"/>
                  </a:cubicBezTo>
                  <a:cubicBezTo>
                    <a:pt x="17239" y="18242"/>
                    <a:pt x="17298" y="18228"/>
                    <a:pt x="17348" y="18199"/>
                  </a:cubicBezTo>
                  <a:cubicBezTo>
                    <a:pt x="17519" y="18099"/>
                    <a:pt x="17552" y="17899"/>
                    <a:pt x="17474" y="17730"/>
                  </a:cubicBezTo>
                  <a:cubicBezTo>
                    <a:pt x="16778" y="16273"/>
                    <a:pt x="15335" y="15275"/>
                    <a:pt x="13745" y="15073"/>
                  </a:cubicBezTo>
                  <a:cubicBezTo>
                    <a:pt x="13736" y="15072"/>
                    <a:pt x="13727" y="15071"/>
                    <a:pt x="13718" y="15071"/>
                  </a:cubicBezTo>
                  <a:cubicBezTo>
                    <a:pt x="13685" y="15071"/>
                    <a:pt x="13654" y="15078"/>
                    <a:pt x="13623" y="15089"/>
                  </a:cubicBezTo>
                  <a:cubicBezTo>
                    <a:pt x="13554" y="14875"/>
                    <a:pt x="13473" y="14663"/>
                    <a:pt x="13378" y="14458"/>
                  </a:cubicBezTo>
                  <a:cubicBezTo>
                    <a:pt x="13380" y="14458"/>
                    <a:pt x="13383" y="14456"/>
                    <a:pt x="13383" y="14456"/>
                  </a:cubicBezTo>
                  <a:cubicBezTo>
                    <a:pt x="12992" y="13596"/>
                    <a:pt x="13480" y="12696"/>
                    <a:pt x="13481" y="12696"/>
                  </a:cubicBezTo>
                  <a:lnTo>
                    <a:pt x="13481" y="12696"/>
                  </a:lnTo>
                  <a:lnTo>
                    <a:pt x="13478" y="12699"/>
                  </a:lnTo>
                  <a:cubicBezTo>
                    <a:pt x="13697" y="12277"/>
                    <a:pt x="13852" y="11827"/>
                    <a:pt x="13933" y="11363"/>
                  </a:cubicBezTo>
                  <a:cubicBezTo>
                    <a:pt x="14047" y="11158"/>
                    <a:pt x="14171" y="10972"/>
                    <a:pt x="14409" y="10972"/>
                  </a:cubicBezTo>
                  <a:cubicBezTo>
                    <a:pt x="14431" y="10972"/>
                    <a:pt x="14447" y="10970"/>
                    <a:pt x="14466" y="10967"/>
                  </a:cubicBezTo>
                  <a:cubicBezTo>
                    <a:pt x="16231" y="11303"/>
                    <a:pt x="17643" y="12703"/>
                    <a:pt x="18017" y="14477"/>
                  </a:cubicBezTo>
                  <a:cubicBezTo>
                    <a:pt x="18054" y="14652"/>
                    <a:pt x="18184" y="14728"/>
                    <a:pt x="18320" y="14728"/>
                  </a:cubicBezTo>
                  <a:cubicBezTo>
                    <a:pt x="18521" y="14728"/>
                    <a:pt x="18735" y="14562"/>
                    <a:pt x="18681" y="14306"/>
                  </a:cubicBezTo>
                  <a:cubicBezTo>
                    <a:pt x="18443" y="13170"/>
                    <a:pt x="17814" y="12108"/>
                    <a:pt x="16909" y="11377"/>
                  </a:cubicBezTo>
                  <a:cubicBezTo>
                    <a:pt x="16876" y="11348"/>
                    <a:pt x="16838" y="11325"/>
                    <a:pt x="16805" y="11298"/>
                  </a:cubicBezTo>
                  <a:cubicBezTo>
                    <a:pt x="17533" y="10607"/>
                    <a:pt x="18504" y="10235"/>
                    <a:pt x="19499" y="10235"/>
                  </a:cubicBezTo>
                  <a:cubicBezTo>
                    <a:pt x="19649" y="10235"/>
                    <a:pt x="19800" y="10243"/>
                    <a:pt x="19950" y="10260"/>
                  </a:cubicBezTo>
                  <a:cubicBezTo>
                    <a:pt x="19959" y="10261"/>
                    <a:pt x="19968" y="10262"/>
                    <a:pt x="19976" y="10262"/>
                  </a:cubicBezTo>
                  <a:cubicBezTo>
                    <a:pt x="20151" y="10262"/>
                    <a:pt x="20296" y="10081"/>
                    <a:pt x="20296" y="9917"/>
                  </a:cubicBezTo>
                  <a:cubicBezTo>
                    <a:pt x="20298" y="9717"/>
                    <a:pt x="20138" y="9593"/>
                    <a:pt x="19955" y="9574"/>
                  </a:cubicBezTo>
                  <a:cubicBezTo>
                    <a:pt x="19793" y="9556"/>
                    <a:pt x="19631" y="9547"/>
                    <a:pt x="19469" y="9547"/>
                  </a:cubicBezTo>
                  <a:cubicBezTo>
                    <a:pt x="18267" y="9547"/>
                    <a:pt x="17078" y="10044"/>
                    <a:pt x="16228" y="10898"/>
                  </a:cubicBezTo>
                  <a:cubicBezTo>
                    <a:pt x="16226" y="10901"/>
                    <a:pt x="16224" y="10903"/>
                    <a:pt x="16221" y="10905"/>
                  </a:cubicBezTo>
                  <a:cubicBezTo>
                    <a:pt x="15771" y="10646"/>
                    <a:pt x="15285" y="10455"/>
                    <a:pt x="14778" y="10339"/>
                  </a:cubicBezTo>
                  <a:cubicBezTo>
                    <a:pt x="14781" y="10339"/>
                    <a:pt x="14781" y="10334"/>
                    <a:pt x="14783" y="10334"/>
                  </a:cubicBezTo>
                  <a:cubicBezTo>
                    <a:pt x="14626" y="10267"/>
                    <a:pt x="14262" y="10203"/>
                    <a:pt x="13973" y="10001"/>
                  </a:cubicBezTo>
                  <a:cubicBezTo>
                    <a:pt x="13902" y="9396"/>
                    <a:pt x="13709" y="8796"/>
                    <a:pt x="13385" y="8234"/>
                  </a:cubicBezTo>
                  <a:cubicBezTo>
                    <a:pt x="13042" y="7641"/>
                    <a:pt x="12588" y="7150"/>
                    <a:pt x="12061" y="6779"/>
                  </a:cubicBezTo>
                  <a:lnTo>
                    <a:pt x="12066" y="6779"/>
                  </a:lnTo>
                  <a:cubicBezTo>
                    <a:pt x="11809" y="6515"/>
                    <a:pt x="11554" y="6212"/>
                    <a:pt x="11523" y="5855"/>
                  </a:cubicBezTo>
                  <a:cubicBezTo>
                    <a:pt x="11604" y="5624"/>
                    <a:pt x="11661" y="5383"/>
                    <a:pt x="11699" y="5138"/>
                  </a:cubicBezTo>
                  <a:cubicBezTo>
                    <a:pt x="13161" y="4638"/>
                    <a:pt x="14323" y="3386"/>
                    <a:pt x="14681" y="1874"/>
                  </a:cubicBezTo>
                  <a:cubicBezTo>
                    <a:pt x="14742" y="1617"/>
                    <a:pt x="14529" y="1450"/>
                    <a:pt x="14326" y="1450"/>
                  </a:cubicBezTo>
                  <a:cubicBezTo>
                    <a:pt x="14191" y="1450"/>
                    <a:pt x="14060" y="1525"/>
                    <a:pt x="14019" y="1697"/>
                  </a:cubicBezTo>
                  <a:cubicBezTo>
                    <a:pt x="13735" y="2893"/>
                    <a:pt x="12873" y="3910"/>
                    <a:pt x="11747" y="4388"/>
                  </a:cubicBezTo>
                  <a:cubicBezTo>
                    <a:pt x="11745" y="4131"/>
                    <a:pt x="11721" y="3876"/>
                    <a:pt x="11680" y="3624"/>
                  </a:cubicBezTo>
                  <a:cubicBezTo>
                    <a:pt x="11480" y="2369"/>
                    <a:pt x="10823" y="1235"/>
                    <a:pt x="10173" y="164"/>
                  </a:cubicBezTo>
                  <a:cubicBezTo>
                    <a:pt x="10103" y="49"/>
                    <a:pt x="9999" y="1"/>
                    <a:pt x="9894" y="1"/>
                  </a:cubicBezTo>
                  <a:close/>
                </a:path>
              </a:pathLst>
            </a:custGeom>
            <a:solidFill>
              <a:srgbClr val="0C4476">
                <a:alpha val="36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100250" y="1264459"/>
              <a:ext cx="54688" cy="47893"/>
            </a:xfrm>
            <a:custGeom>
              <a:avLst/>
              <a:gdLst/>
              <a:ahLst/>
              <a:cxnLst/>
              <a:rect l="l" t="t" r="r" b="b"/>
              <a:pathLst>
                <a:path w="3726" h="3263" extrusionOk="0">
                  <a:moveTo>
                    <a:pt x="1862" y="1"/>
                  </a:moveTo>
                  <a:cubicBezTo>
                    <a:pt x="1586" y="1"/>
                    <a:pt x="1305" y="71"/>
                    <a:pt x="1049" y="220"/>
                  </a:cubicBezTo>
                  <a:cubicBezTo>
                    <a:pt x="268" y="670"/>
                    <a:pt x="1" y="1667"/>
                    <a:pt x="451" y="2446"/>
                  </a:cubicBezTo>
                  <a:cubicBezTo>
                    <a:pt x="753" y="2970"/>
                    <a:pt x="1301" y="3262"/>
                    <a:pt x="1864" y="3262"/>
                  </a:cubicBezTo>
                  <a:cubicBezTo>
                    <a:pt x="2141" y="3262"/>
                    <a:pt x="2421" y="3192"/>
                    <a:pt x="2677" y="3044"/>
                  </a:cubicBezTo>
                  <a:cubicBezTo>
                    <a:pt x="3458" y="2594"/>
                    <a:pt x="3725" y="1596"/>
                    <a:pt x="3275" y="815"/>
                  </a:cubicBezTo>
                  <a:cubicBezTo>
                    <a:pt x="2973" y="293"/>
                    <a:pt x="2425" y="1"/>
                    <a:pt x="1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2934879" y="1444684"/>
              <a:ext cx="263388" cy="164740"/>
            </a:xfrm>
            <a:custGeom>
              <a:avLst/>
              <a:gdLst/>
              <a:ahLst/>
              <a:cxnLst/>
              <a:rect l="l" t="t" r="r" b="b"/>
              <a:pathLst>
                <a:path w="17945" h="11224" extrusionOk="0">
                  <a:moveTo>
                    <a:pt x="6" y="1"/>
                  </a:moveTo>
                  <a:cubicBezTo>
                    <a:pt x="4" y="1"/>
                    <a:pt x="3" y="1"/>
                    <a:pt x="2" y="2"/>
                  </a:cubicBezTo>
                  <a:cubicBezTo>
                    <a:pt x="0" y="10"/>
                    <a:pt x="62" y="52"/>
                    <a:pt x="179" y="129"/>
                  </a:cubicBezTo>
                  <a:cubicBezTo>
                    <a:pt x="319" y="219"/>
                    <a:pt x="488" y="329"/>
                    <a:pt x="695" y="462"/>
                  </a:cubicBezTo>
                  <a:cubicBezTo>
                    <a:pt x="1176" y="772"/>
                    <a:pt x="1819" y="1184"/>
                    <a:pt x="2603" y="1686"/>
                  </a:cubicBezTo>
                  <a:cubicBezTo>
                    <a:pt x="4251" y="2727"/>
                    <a:pt x="6472" y="4131"/>
                    <a:pt x="8927" y="5684"/>
                  </a:cubicBezTo>
                  <a:cubicBezTo>
                    <a:pt x="11392" y="7220"/>
                    <a:pt x="13623" y="8608"/>
                    <a:pt x="15276" y="9639"/>
                  </a:cubicBezTo>
                  <a:cubicBezTo>
                    <a:pt x="16071" y="10123"/>
                    <a:pt x="16726" y="10520"/>
                    <a:pt x="17214" y="10818"/>
                  </a:cubicBezTo>
                  <a:cubicBezTo>
                    <a:pt x="17426" y="10942"/>
                    <a:pt x="17602" y="11044"/>
                    <a:pt x="17747" y="11127"/>
                  </a:cubicBezTo>
                  <a:cubicBezTo>
                    <a:pt x="17858" y="11190"/>
                    <a:pt x="17925" y="11224"/>
                    <a:pt x="17938" y="11224"/>
                  </a:cubicBezTo>
                  <a:cubicBezTo>
                    <a:pt x="17939" y="11224"/>
                    <a:pt x="17940" y="11223"/>
                    <a:pt x="17940" y="11223"/>
                  </a:cubicBezTo>
                  <a:cubicBezTo>
                    <a:pt x="17945" y="11216"/>
                    <a:pt x="17885" y="11170"/>
                    <a:pt x="17771" y="11089"/>
                  </a:cubicBezTo>
                  <a:cubicBezTo>
                    <a:pt x="17631" y="10994"/>
                    <a:pt x="17464" y="10880"/>
                    <a:pt x="17261" y="10742"/>
                  </a:cubicBezTo>
                  <a:cubicBezTo>
                    <a:pt x="16783" y="10430"/>
                    <a:pt x="16140" y="10011"/>
                    <a:pt x="15361" y="9501"/>
                  </a:cubicBezTo>
                  <a:cubicBezTo>
                    <a:pt x="13754" y="8463"/>
                    <a:pt x="11523" y="7044"/>
                    <a:pt x="9049" y="5489"/>
                  </a:cubicBezTo>
                  <a:cubicBezTo>
                    <a:pt x="6575" y="3934"/>
                    <a:pt x="4327" y="2541"/>
                    <a:pt x="2688" y="1548"/>
                  </a:cubicBezTo>
                  <a:cubicBezTo>
                    <a:pt x="1872" y="1050"/>
                    <a:pt x="1205" y="653"/>
                    <a:pt x="741" y="386"/>
                  </a:cubicBezTo>
                  <a:cubicBezTo>
                    <a:pt x="507" y="253"/>
                    <a:pt x="329" y="150"/>
                    <a:pt x="200" y="86"/>
                  </a:cubicBezTo>
                  <a:cubicBezTo>
                    <a:pt x="87" y="31"/>
                    <a:pt x="22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716700" y="1603243"/>
              <a:ext cx="296530" cy="10113"/>
            </a:xfrm>
            <a:custGeom>
              <a:avLst/>
              <a:gdLst/>
              <a:ahLst/>
              <a:cxnLst/>
              <a:rect l="l" t="t" r="r" b="b"/>
              <a:pathLst>
                <a:path w="20203" h="689" extrusionOk="0">
                  <a:moveTo>
                    <a:pt x="19621" y="1"/>
                  </a:moveTo>
                  <a:cubicBezTo>
                    <a:pt x="18230" y="1"/>
                    <a:pt x="14490" y="90"/>
                    <a:pt x="10097" y="230"/>
                  </a:cubicBezTo>
                  <a:cubicBezTo>
                    <a:pt x="4520" y="409"/>
                    <a:pt x="1" y="604"/>
                    <a:pt x="3" y="668"/>
                  </a:cubicBezTo>
                  <a:cubicBezTo>
                    <a:pt x="4" y="682"/>
                    <a:pt x="213" y="689"/>
                    <a:pt x="597" y="689"/>
                  </a:cubicBezTo>
                  <a:cubicBezTo>
                    <a:pt x="1999" y="689"/>
                    <a:pt x="5727" y="601"/>
                    <a:pt x="10107" y="461"/>
                  </a:cubicBezTo>
                  <a:cubicBezTo>
                    <a:pt x="15681" y="283"/>
                    <a:pt x="20203" y="85"/>
                    <a:pt x="20201" y="21"/>
                  </a:cubicBezTo>
                  <a:cubicBezTo>
                    <a:pt x="20200" y="7"/>
                    <a:pt x="19996" y="1"/>
                    <a:pt x="19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196504" y="1458247"/>
              <a:ext cx="515400" cy="595026"/>
            </a:xfrm>
            <a:custGeom>
              <a:avLst/>
              <a:gdLst/>
              <a:ahLst/>
              <a:cxnLst/>
              <a:rect l="l" t="t" r="r" b="b"/>
              <a:pathLst>
                <a:path w="35115" h="40540" extrusionOk="0">
                  <a:moveTo>
                    <a:pt x="17572" y="0"/>
                  </a:moveTo>
                  <a:lnTo>
                    <a:pt x="17517" y="31"/>
                  </a:lnTo>
                  <a:cubicBezTo>
                    <a:pt x="12081" y="3167"/>
                    <a:pt x="6192" y="6565"/>
                    <a:pt x="58" y="10103"/>
                  </a:cubicBezTo>
                  <a:lnTo>
                    <a:pt x="1" y="10137"/>
                  </a:lnTo>
                  <a:lnTo>
                    <a:pt x="1" y="10208"/>
                  </a:lnTo>
                  <a:cubicBezTo>
                    <a:pt x="1" y="17311"/>
                    <a:pt x="3" y="24131"/>
                    <a:pt x="6" y="30363"/>
                  </a:cubicBezTo>
                  <a:lnTo>
                    <a:pt x="6" y="30425"/>
                  </a:lnTo>
                  <a:lnTo>
                    <a:pt x="60" y="30456"/>
                  </a:lnTo>
                  <a:cubicBezTo>
                    <a:pt x="6616" y="34232"/>
                    <a:pt x="12569" y="37659"/>
                    <a:pt x="17529" y="40514"/>
                  </a:cubicBezTo>
                  <a:lnTo>
                    <a:pt x="17572" y="40540"/>
                  </a:lnTo>
                  <a:lnTo>
                    <a:pt x="17615" y="40514"/>
                  </a:lnTo>
                  <a:cubicBezTo>
                    <a:pt x="22991" y="37390"/>
                    <a:pt x="27354" y="34856"/>
                    <a:pt x="30376" y="33099"/>
                  </a:cubicBezTo>
                  <a:cubicBezTo>
                    <a:pt x="31873" y="32222"/>
                    <a:pt x="33038" y="31541"/>
                    <a:pt x="33838" y="31075"/>
                  </a:cubicBezTo>
                  <a:cubicBezTo>
                    <a:pt x="34226" y="30846"/>
                    <a:pt x="34524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28" y="30363"/>
                  </a:lnTo>
                  <a:cubicBezTo>
                    <a:pt x="35028" y="30363"/>
                    <a:pt x="34916" y="30417"/>
                    <a:pt x="34709" y="30534"/>
                  </a:cubicBezTo>
                  <a:cubicBezTo>
                    <a:pt x="34497" y="30653"/>
                    <a:pt x="34193" y="30825"/>
                    <a:pt x="33795" y="31048"/>
                  </a:cubicBezTo>
                  <a:cubicBezTo>
                    <a:pt x="32988" y="31508"/>
                    <a:pt x="31811" y="32180"/>
                    <a:pt x="30299" y="33042"/>
                  </a:cubicBezTo>
                  <a:cubicBezTo>
                    <a:pt x="27283" y="34773"/>
                    <a:pt x="22934" y="37267"/>
                    <a:pt x="17572" y="40341"/>
                  </a:cubicBezTo>
                  <a:lnTo>
                    <a:pt x="17572" y="40341"/>
                  </a:lnTo>
                  <a:cubicBezTo>
                    <a:pt x="12639" y="37487"/>
                    <a:pt x="6730" y="34067"/>
                    <a:pt x="225" y="30299"/>
                  </a:cubicBezTo>
                  <a:lnTo>
                    <a:pt x="225" y="30299"/>
                  </a:lnTo>
                  <a:cubicBezTo>
                    <a:pt x="227" y="24103"/>
                    <a:pt x="227" y="17327"/>
                    <a:pt x="229" y="10270"/>
                  </a:cubicBezTo>
                  <a:lnTo>
                    <a:pt x="229" y="10270"/>
                  </a:lnTo>
                  <a:cubicBezTo>
                    <a:pt x="6322" y="6751"/>
                    <a:pt x="12170" y="3373"/>
                    <a:pt x="17572" y="251"/>
                  </a:cubicBezTo>
                  <a:lnTo>
                    <a:pt x="17572" y="251"/>
                  </a:lnTo>
                  <a:cubicBezTo>
                    <a:pt x="24089" y="4004"/>
                    <a:pt x="29975" y="7394"/>
                    <a:pt x="34943" y="10255"/>
                  </a:cubicBezTo>
                  <a:lnTo>
                    <a:pt x="34943" y="10255"/>
                  </a:lnTo>
                  <a:cubicBezTo>
                    <a:pt x="34962" y="16437"/>
                    <a:pt x="34976" y="21450"/>
                    <a:pt x="34986" y="24929"/>
                  </a:cubicBezTo>
                  <a:cubicBezTo>
                    <a:pt x="34995" y="26667"/>
                    <a:pt x="35002" y="28022"/>
                    <a:pt x="35007" y="28948"/>
                  </a:cubicBezTo>
                  <a:cubicBezTo>
                    <a:pt x="35012" y="29405"/>
                    <a:pt x="35016" y="29755"/>
                    <a:pt x="35019" y="30001"/>
                  </a:cubicBezTo>
                  <a:cubicBezTo>
                    <a:pt x="35021" y="30236"/>
                    <a:pt x="35028" y="30363"/>
                    <a:pt x="35028" y="30363"/>
                  </a:cubicBezTo>
                  <a:cubicBezTo>
                    <a:pt x="35028" y="30363"/>
                    <a:pt x="35036" y="30246"/>
                    <a:pt x="35040" y="30013"/>
                  </a:cubicBezTo>
                  <a:cubicBezTo>
                    <a:pt x="35043" y="29770"/>
                    <a:pt x="35047" y="29425"/>
                    <a:pt x="35052" y="28972"/>
                  </a:cubicBezTo>
                  <a:cubicBezTo>
                    <a:pt x="35057" y="28048"/>
                    <a:pt x="35064" y="26698"/>
                    <a:pt x="35074" y="24965"/>
                  </a:cubicBezTo>
                  <a:cubicBezTo>
                    <a:pt x="35083" y="21467"/>
                    <a:pt x="35097" y="16423"/>
                    <a:pt x="35114" y="10203"/>
                  </a:cubicBezTo>
                  <a:lnTo>
                    <a:pt x="35114" y="10156"/>
                  </a:lnTo>
                  <a:lnTo>
                    <a:pt x="35071" y="10130"/>
                  </a:lnTo>
                  <a:cubicBezTo>
                    <a:pt x="30087" y="7244"/>
                    <a:pt x="24175" y="3822"/>
                    <a:pt x="17627" y="31"/>
                  </a:cubicBezTo>
                  <a:lnTo>
                    <a:pt x="1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2917677" y="1425939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1"/>
                  </a:moveTo>
                  <a:cubicBezTo>
                    <a:pt x="796" y="1"/>
                    <a:pt x="1" y="796"/>
                    <a:pt x="1" y="1780"/>
                  </a:cubicBezTo>
                  <a:cubicBezTo>
                    <a:pt x="1" y="2763"/>
                    <a:pt x="796" y="3561"/>
                    <a:pt x="1779" y="3561"/>
                  </a:cubicBezTo>
                  <a:cubicBezTo>
                    <a:pt x="2763" y="3561"/>
                    <a:pt x="3560" y="2763"/>
                    <a:pt x="3560" y="1780"/>
                  </a:cubicBezTo>
                  <a:cubicBezTo>
                    <a:pt x="3560" y="796"/>
                    <a:pt x="2763" y="1"/>
                    <a:pt x="1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157814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4" y="4270"/>
                    <a:pt x="5504" y="2751"/>
                  </a:cubicBezTo>
                  <a:cubicBezTo>
                    <a:pt x="5504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666695" y="1569041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1"/>
                    <a:pt x="2753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666695" y="187372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0" y="1231"/>
                    <a:pt x="0" y="2751"/>
                  </a:cubicBezTo>
                  <a:cubicBezTo>
                    <a:pt x="0" y="4270"/>
                    <a:pt x="1234" y="5503"/>
                    <a:pt x="2753" y="5503"/>
                  </a:cubicBezTo>
                  <a:cubicBezTo>
                    <a:pt x="4272" y="5503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982993" y="1570186"/>
              <a:ext cx="60369" cy="60413"/>
            </a:xfrm>
            <a:custGeom>
              <a:avLst/>
              <a:gdLst/>
              <a:ahLst/>
              <a:cxnLst/>
              <a:rect l="l" t="t" r="r" b="b"/>
              <a:pathLst>
                <a:path w="4113" h="4116" extrusionOk="0">
                  <a:moveTo>
                    <a:pt x="2058" y="1"/>
                  </a:moveTo>
                  <a:cubicBezTo>
                    <a:pt x="922" y="1"/>
                    <a:pt x="0" y="923"/>
                    <a:pt x="0" y="2058"/>
                  </a:cubicBezTo>
                  <a:cubicBezTo>
                    <a:pt x="0" y="3194"/>
                    <a:pt x="922" y="4116"/>
                    <a:pt x="2058" y="4116"/>
                  </a:cubicBezTo>
                  <a:cubicBezTo>
                    <a:pt x="3193" y="4116"/>
                    <a:pt x="4113" y="3194"/>
                    <a:pt x="4113" y="2058"/>
                  </a:cubicBezTo>
                  <a:cubicBezTo>
                    <a:pt x="4113" y="923"/>
                    <a:pt x="3193" y="1"/>
                    <a:pt x="2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413656" y="2013718"/>
              <a:ext cx="80741" cy="80770"/>
            </a:xfrm>
            <a:custGeom>
              <a:avLst/>
              <a:gdLst/>
              <a:ahLst/>
              <a:cxnLst/>
              <a:rect l="l" t="t" r="r" b="b"/>
              <a:pathLst>
                <a:path w="5501" h="5503" extrusionOk="0">
                  <a:moveTo>
                    <a:pt x="2751" y="0"/>
                  </a:moveTo>
                  <a:cubicBezTo>
                    <a:pt x="1231" y="0"/>
                    <a:pt x="0" y="1234"/>
                    <a:pt x="0" y="2753"/>
                  </a:cubicBezTo>
                  <a:cubicBezTo>
                    <a:pt x="0" y="4272"/>
                    <a:pt x="1231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163274" y="1859357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1"/>
                  </a:moveTo>
                  <a:cubicBezTo>
                    <a:pt x="1234" y="1"/>
                    <a:pt x="0" y="1232"/>
                    <a:pt x="0" y="2753"/>
                  </a:cubicBezTo>
                  <a:cubicBezTo>
                    <a:pt x="0" y="4273"/>
                    <a:pt x="1234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2"/>
                    <a:pt x="4272" y="1"/>
                    <a:pt x="27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452727" y="1166214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0"/>
                  </a:moveTo>
                  <a:cubicBezTo>
                    <a:pt x="53" y="0"/>
                    <a:pt x="0" y="4358"/>
                    <a:pt x="0" y="9737"/>
                  </a:cubicBezTo>
                  <a:cubicBezTo>
                    <a:pt x="0" y="15114"/>
                    <a:pt x="53" y="19474"/>
                    <a:pt x="115" y="19474"/>
                  </a:cubicBezTo>
                  <a:cubicBezTo>
                    <a:pt x="179" y="19474"/>
                    <a:pt x="231" y="15114"/>
                    <a:pt x="231" y="9737"/>
                  </a:cubicBezTo>
                  <a:cubicBezTo>
                    <a:pt x="231" y="4358"/>
                    <a:pt x="179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414038" y="1419686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0" y="1234"/>
                    <a:pt x="0" y="2753"/>
                  </a:cubicBezTo>
                  <a:cubicBezTo>
                    <a:pt x="0" y="4272"/>
                    <a:pt x="1232" y="5503"/>
                    <a:pt x="2751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421553" y="1122105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0" y="1002"/>
                    <a:pt x="0" y="2238"/>
                  </a:cubicBezTo>
                  <a:cubicBezTo>
                    <a:pt x="0" y="3477"/>
                    <a:pt x="1003" y="4479"/>
                    <a:pt x="2239" y="4479"/>
                  </a:cubicBezTo>
                  <a:cubicBezTo>
                    <a:pt x="3477" y="4479"/>
                    <a:pt x="4479" y="3477"/>
                    <a:pt x="4479" y="2238"/>
                  </a:cubicBezTo>
                  <a:cubicBezTo>
                    <a:pt x="4479" y="1002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1538691" y="1795827"/>
              <a:ext cx="143384" cy="97253"/>
            </a:xfrm>
            <a:custGeom>
              <a:avLst/>
              <a:gdLst/>
              <a:ahLst/>
              <a:cxnLst/>
              <a:rect l="l" t="t" r="r" b="b"/>
              <a:pathLst>
                <a:path w="9769" h="6626" extrusionOk="0">
                  <a:moveTo>
                    <a:pt x="40" y="1"/>
                  </a:moveTo>
                  <a:cubicBezTo>
                    <a:pt x="38" y="1"/>
                    <a:pt x="37" y="1"/>
                    <a:pt x="36" y="2"/>
                  </a:cubicBezTo>
                  <a:cubicBezTo>
                    <a:pt x="0" y="57"/>
                    <a:pt x="2141" y="1581"/>
                    <a:pt x="4820" y="3410"/>
                  </a:cubicBezTo>
                  <a:cubicBezTo>
                    <a:pt x="7449" y="5206"/>
                    <a:pt x="9619" y="6626"/>
                    <a:pt x="9729" y="6626"/>
                  </a:cubicBezTo>
                  <a:cubicBezTo>
                    <a:pt x="9731" y="6626"/>
                    <a:pt x="9732" y="6625"/>
                    <a:pt x="9732" y="6624"/>
                  </a:cubicBezTo>
                  <a:cubicBezTo>
                    <a:pt x="9768" y="6572"/>
                    <a:pt x="7627" y="5048"/>
                    <a:pt x="4951" y="3219"/>
                  </a:cubicBezTo>
                  <a:cubicBezTo>
                    <a:pt x="2319" y="1423"/>
                    <a:pt x="152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2189986" y="2197759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0"/>
                  </a:moveTo>
                  <a:cubicBezTo>
                    <a:pt x="30" y="0"/>
                    <a:pt x="29" y="1"/>
                    <a:pt x="29" y="1"/>
                  </a:cubicBezTo>
                  <a:cubicBezTo>
                    <a:pt x="0" y="56"/>
                    <a:pt x="3963" y="2237"/>
                    <a:pt x="8882" y="4871"/>
                  </a:cubicBezTo>
                  <a:cubicBezTo>
                    <a:pt x="13736" y="7469"/>
                    <a:pt x="17707" y="9539"/>
                    <a:pt x="17842" y="9539"/>
                  </a:cubicBezTo>
                  <a:cubicBezTo>
                    <a:pt x="17844" y="9539"/>
                    <a:pt x="17845" y="9539"/>
                    <a:pt x="17845" y="9538"/>
                  </a:cubicBezTo>
                  <a:cubicBezTo>
                    <a:pt x="17874" y="9483"/>
                    <a:pt x="13911" y="7302"/>
                    <a:pt x="8992" y="4669"/>
                  </a:cubicBezTo>
                  <a:cubicBezTo>
                    <a:pt x="4138" y="2070"/>
                    <a:pt x="167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1679814" y="1741883"/>
              <a:ext cx="515430" cy="595041"/>
            </a:xfrm>
            <a:custGeom>
              <a:avLst/>
              <a:gdLst/>
              <a:ahLst/>
              <a:cxnLst/>
              <a:rect l="l" t="t" r="r" b="b"/>
              <a:pathLst>
                <a:path w="35117" h="40541" extrusionOk="0">
                  <a:moveTo>
                    <a:pt x="17574" y="0"/>
                  </a:moveTo>
                  <a:lnTo>
                    <a:pt x="17519" y="31"/>
                  </a:lnTo>
                  <a:cubicBezTo>
                    <a:pt x="12083" y="3170"/>
                    <a:pt x="6194" y="6565"/>
                    <a:pt x="60" y="10106"/>
                  </a:cubicBezTo>
                  <a:lnTo>
                    <a:pt x="1" y="10140"/>
                  </a:lnTo>
                  <a:lnTo>
                    <a:pt x="1" y="10209"/>
                  </a:lnTo>
                  <a:cubicBezTo>
                    <a:pt x="3" y="17312"/>
                    <a:pt x="6" y="24132"/>
                    <a:pt x="8" y="30363"/>
                  </a:cubicBezTo>
                  <a:lnTo>
                    <a:pt x="8" y="30425"/>
                  </a:lnTo>
                  <a:lnTo>
                    <a:pt x="63" y="30456"/>
                  </a:lnTo>
                  <a:cubicBezTo>
                    <a:pt x="6618" y="34233"/>
                    <a:pt x="12569" y="37659"/>
                    <a:pt x="17531" y="40517"/>
                  </a:cubicBezTo>
                  <a:lnTo>
                    <a:pt x="17574" y="40540"/>
                  </a:lnTo>
                  <a:lnTo>
                    <a:pt x="17617" y="40517"/>
                  </a:lnTo>
                  <a:cubicBezTo>
                    <a:pt x="22994" y="37392"/>
                    <a:pt x="27354" y="34856"/>
                    <a:pt x="30378" y="33102"/>
                  </a:cubicBezTo>
                  <a:cubicBezTo>
                    <a:pt x="31876" y="32225"/>
                    <a:pt x="33040" y="31544"/>
                    <a:pt x="33838" y="31077"/>
                  </a:cubicBezTo>
                  <a:cubicBezTo>
                    <a:pt x="34228" y="30847"/>
                    <a:pt x="34526" y="30670"/>
                    <a:pt x="34733" y="30546"/>
                  </a:cubicBezTo>
                  <a:cubicBezTo>
                    <a:pt x="34933" y="30427"/>
                    <a:pt x="35031" y="30363"/>
                    <a:pt x="35031" y="30363"/>
                  </a:cubicBezTo>
                  <a:lnTo>
                    <a:pt x="35031" y="30363"/>
                  </a:lnTo>
                  <a:cubicBezTo>
                    <a:pt x="35031" y="30363"/>
                    <a:pt x="34919" y="30418"/>
                    <a:pt x="34712" y="30535"/>
                  </a:cubicBezTo>
                  <a:cubicBezTo>
                    <a:pt x="34500" y="30654"/>
                    <a:pt x="34195" y="30825"/>
                    <a:pt x="33797" y="31049"/>
                  </a:cubicBezTo>
                  <a:cubicBezTo>
                    <a:pt x="32990" y="31508"/>
                    <a:pt x="31814" y="32180"/>
                    <a:pt x="30302" y="33042"/>
                  </a:cubicBezTo>
                  <a:cubicBezTo>
                    <a:pt x="27283" y="34773"/>
                    <a:pt x="22936" y="37267"/>
                    <a:pt x="17574" y="40342"/>
                  </a:cubicBezTo>
                  <a:lnTo>
                    <a:pt x="17574" y="40342"/>
                  </a:lnTo>
                  <a:cubicBezTo>
                    <a:pt x="12641" y="37488"/>
                    <a:pt x="6731" y="34066"/>
                    <a:pt x="225" y="30298"/>
                  </a:cubicBezTo>
                  <a:lnTo>
                    <a:pt x="225" y="30298"/>
                  </a:lnTo>
                  <a:cubicBezTo>
                    <a:pt x="227" y="24103"/>
                    <a:pt x="229" y="17328"/>
                    <a:pt x="232" y="10273"/>
                  </a:cubicBezTo>
                  <a:lnTo>
                    <a:pt x="232" y="10273"/>
                  </a:lnTo>
                  <a:cubicBezTo>
                    <a:pt x="6322" y="6754"/>
                    <a:pt x="12170" y="3373"/>
                    <a:pt x="17574" y="253"/>
                  </a:cubicBezTo>
                  <a:lnTo>
                    <a:pt x="17574" y="253"/>
                  </a:lnTo>
                  <a:cubicBezTo>
                    <a:pt x="24092" y="4004"/>
                    <a:pt x="29977" y="7395"/>
                    <a:pt x="34945" y="10255"/>
                  </a:cubicBezTo>
                  <a:lnTo>
                    <a:pt x="34945" y="10255"/>
                  </a:lnTo>
                  <a:cubicBezTo>
                    <a:pt x="34962" y="16436"/>
                    <a:pt x="34976" y="21450"/>
                    <a:pt x="34986" y="24929"/>
                  </a:cubicBezTo>
                  <a:cubicBezTo>
                    <a:pt x="34995" y="26670"/>
                    <a:pt x="35005" y="28022"/>
                    <a:pt x="35009" y="28951"/>
                  </a:cubicBezTo>
                  <a:cubicBezTo>
                    <a:pt x="35014" y="29406"/>
                    <a:pt x="35016" y="29756"/>
                    <a:pt x="35019" y="30001"/>
                  </a:cubicBezTo>
                  <a:cubicBezTo>
                    <a:pt x="35024" y="30237"/>
                    <a:pt x="35031" y="30363"/>
                    <a:pt x="35031" y="30363"/>
                  </a:cubicBezTo>
                  <a:cubicBezTo>
                    <a:pt x="35031" y="30363"/>
                    <a:pt x="35038" y="30246"/>
                    <a:pt x="35043" y="30013"/>
                  </a:cubicBezTo>
                  <a:cubicBezTo>
                    <a:pt x="35045" y="29770"/>
                    <a:pt x="35047" y="29425"/>
                    <a:pt x="35052" y="28973"/>
                  </a:cubicBezTo>
                  <a:cubicBezTo>
                    <a:pt x="35057" y="28049"/>
                    <a:pt x="35066" y="26698"/>
                    <a:pt x="35076" y="24965"/>
                  </a:cubicBezTo>
                  <a:cubicBezTo>
                    <a:pt x="35086" y="21467"/>
                    <a:pt x="35100" y="16424"/>
                    <a:pt x="35116" y="10206"/>
                  </a:cubicBezTo>
                  <a:lnTo>
                    <a:pt x="35116" y="10156"/>
                  </a:lnTo>
                  <a:lnTo>
                    <a:pt x="35074" y="10130"/>
                  </a:lnTo>
                  <a:cubicBezTo>
                    <a:pt x="30087" y="7244"/>
                    <a:pt x="24177" y="3822"/>
                    <a:pt x="17629" y="31"/>
                  </a:cubicBezTo>
                  <a:lnTo>
                    <a:pt x="17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1513108" y="1769743"/>
              <a:ext cx="52267" cy="52267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1779" y="0"/>
                  </a:moveTo>
                  <a:cubicBezTo>
                    <a:pt x="796" y="0"/>
                    <a:pt x="0" y="798"/>
                    <a:pt x="0" y="1779"/>
                  </a:cubicBezTo>
                  <a:cubicBezTo>
                    <a:pt x="0" y="2762"/>
                    <a:pt x="796" y="3560"/>
                    <a:pt x="1779" y="3560"/>
                  </a:cubicBezTo>
                  <a:cubicBezTo>
                    <a:pt x="2763" y="3560"/>
                    <a:pt x="3560" y="2762"/>
                    <a:pt x="3560" y="1779"/>
                  </a:cubicBezTo>
                  <a:cubicBezTo>
                    <a:pt x="3560" y="798"/>
                    <a:pt x="2763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1641169" y="1852678"/>
              <a:ext cx="80741" cy="80785"/>
            </a:xfrm>
            <a:custGeom>
              <a:avLst/>
              <a:gdLst/>
              <a:ahLst/>
              <a:cxnLst/>
              <a:rect l="l" t="t" r="r" b="b"/>
              <a:pathLst>
                <a:path w="5501" h="5504" extrusionOk="0">
                  <a:moveTo>
                    <a:pt x="2750" y="1"/>
                  </a:moveTo>
                  <a:cubicBezTo>
                    <a:pt x="1231" y="1"/>
                    <a:pt x="0" y="1232"/>
                    <a:pt x="0" y="2751"/>
                  </a:cubicBezTo>
                  <a:cubicBezTo>
                    <a:pt x="0" y="4270"/>
                    <a:pt x="1231" y="5504"/>
                    <a:pt x="2750" y="5504"/>
                  </a:cubicBezTo>
                  <a:cubicBezTo>
                    <a:pt x="4270" y="5504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2150034" y="185267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4"/>
                    <a:pt x="2751" y="5504"/>
                  </a:cubicBezTo>
                  <a:cubicBezTo>
                    <a:pt x="4270" y="5504"/>
                    <a:pt x="5504" y="4270"/>
                    <a:pt x="5504" y="2751"/>
                  </a:cubicBezTo>
                  <a:cubicBezTo>
                    <a:pt x="5504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2150034" y="215736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1"/>
                  </a:moveTo>
                  <a:cubicBezTo>
                    <a:pt x="1232" y="1"/>
                    <a:pt x="1" y="1234"/>
                    <a:pt x="1" y="2753"/>
                  </a:cubicBezTo>
                  <a:cubicBezTo>
                    <a:pt x="1" y="4273"/>
                    <a:pt x="1232" y="5504"/>
                    <a:pt x="2751" y="5504"/>
                  </a:cubicBezTo>
                  <a:cubicBezTo>
                    <a:pt x="4270" y="5504"/>
                    <a:pt x="5504" y="4273"/>
                    <a:pt x="5504" y="2753"/>
                  </a:cubicBezTo>
                  <a:cubicBezTo>
                    <a:pt x="5504" y="1234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2421698" y="2307556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1"/>
                  </a:moveTo>
                  <a:cubicBezTo>
                    <a:pt x="922" y="1"/>
                    <a:pt x="1" y="922"/>
                    <a:pt x="1" y="2058"/>
                  </a:cubicBezTo>
                  <a:cubicBezTo>
                    <a:pt x="1" y="3194"/>
                    <a:pt x="922" y="4116"/>
                    <a:pt x="2058" y="4116"/>
                  </a:cubicBezTo>
                  <a:cubicBezTo>
                    <a:pt x="3194" y="4116"/>
                    <a:pt x="4115" y="3194"/>
                    <a:pt x="4115" y="2058"/>
                  </a:cubicBezTo>
                  <a:cubicBezTo>
                    <a:pt x="4115" y="922"/>
                    <a:pt x="3194" y="1"/>
                    <a:pt x="20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1896996" y="2297383"/>
              <a:ext cx="80756" cy="80756"/>
            </a:xfrm>
            <a:custGeom>
              <a:avLst/>
              <a:gdLst/>
              <a:ahLst/>
              <a:cxnLst/>
              <a:rect l="l" t="t" r="r" b="b"/>
              <a:pathLst>
                <a:path w="5502" h="5502" extrusionOk="0">
                  <a:moveTo>
                    <a:pt x="2751" y="1"/>
                  </a:moveTo>
                  <a:cubicBezTo>
                    <a:pt x="1232" y="1"/>
                    <a:pt x="1" y="1232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2"/>
                    <a:pt x="4270" y="1"/>
                    <a:pt x="2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1646614" y="2143008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4" y="4272"/>
                    <a:pt x="5504" y="2753"/>
                  </a:cubicBezTo>
                  <a:cubicBezTo>
                    <a:pt x="5504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936067" y="1449851"/>
              <a:ext cx="3405" cy="285830"/>
            </a:xfrm>
            <a:custGeom>
              <a:avLst/>
              <a:gdLst/>
              <a:ahLst/>
              <a:cxnLst/>
              <a:rect l="l" t="t" r="r" b="b"/>
              <a:pathLst>
                <a:path w="232" h="19474" extrusionOk="0">
                  <a:moveTo>
                    <a:pt x="115" y="1"/>
                  </a:moveTo>
                  <a:cubicBezTo>
                    <a:pt x="51" y="1"/>
                    <a:pt x="1" y="4358"/>
                    <a:pt x="1" y="9737"/>
                  </a:cubicBezTo>
                  <a:cubicBezTo>
                    <a:pt x="1" y="15116"/>
                    <a:pt x="51" y="19474"/>
                    <a:pt x="115" y="19474"/>
                  </a:cubicBezTo>
                  <a:cubicBezTo>
                    <a:pt x="179" y="19474"/>
                    <a:pt x="232" y="15114"/>
                    <a:pt x="232" y="9737"/>
                  </a:cubicBezTo>
                  <a:cubicBezTo>
                    <a:pt x="232" y="4360"/>
                    <a:pt x="17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897378" y="1703366"/>
              <a:ext cx="80756" cy="80741"/>
            </a:xfrm>
            <a:custGeom>
              <a:avLst/>
              <a:gdLst/>
              <a:ahLst/>
              <a:cxnLst/>
              <a:rect l="l" t="t" r="r" b="b"/>
              <a:pathLst>
                <a:path w="5502" h="5501" extrusionOk="0">
                  <a:moveTo>
                    <a:pt x="2751" y="0"/>
                  </a:moveTo>
                  <a:cubicBezTo>
                    <a:pt x="1232" y="0"/>
                    <a:pt x="1" y="1231"/>
                    <a:pt x="1" y="2751"/>
                  </a:cubicBezTo>
                  <a:cubicBezTo>
                    <a:pt x="1" y="4270"/>
                    <a:pt x="1232" y="5501"/>
                    <a:pt x="2751" y="5501"/>
                  </a:cubicBezTo>
                  <a:cubicBezTo>
                    <a:pt x="4270" y="5501"/>
                    <a:pt x="5501" y="4270"/>
                    <a:pt x="5501" y="2751"/>
                  </a:cubicBezTo>
                  <a:cubicBezTo>
                    <a:pt x="5501" y="1231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1904892" y="1405741"/>
              <a:ext cx="65755" cy="65755"/>
            </a:xfrm>
            <a:custGeom>
              <a:avLst/>
              <a:gdLst/>
              <a:ahLst/>
              <a:cxnLst/>
              <a:rect l="l" t="t" r="r" b="b"/>
              <a:pathLst>
                <a:path w="4480" h="4480" extrusionOk="0">
                  <a:moveTo>
                    <a:pt x="2239" y="0"/>
                  </a:moveTo>
                  <a:cubicBezTo>
                    <a:pt x="1003" y="0"/>
                    <a:pt x="1" y="1003"/>
                    <a:pt x="1" y="2241"/>
                  </a:cubicBezTo>
                  <a:cubicBezTo>
                    <a:pt x="1" y="3477"/>
                    <a:pt x="1003" y="4479"/>
                    <a:pt x="2239" y="4479"/>
                  </a:cubicBezTo>
                  <a:cubicBezTo>
                    <a:pt x="3477" y="4479"/>
                    <a:pt x="4480" y="3477"/>
                    <a:pt x="4480" y="2241"/>
                  </a:cubicBezTo>
                  <a:cubicBezTo>
                    <a:pt x="4480" y="1003"/>
                    <a:pt x="3477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2748623" y="3440824"/>
              <a:ext cx="263402" cy="164770"/>
            </a:xfrm>
            <a:custGeom>
              <a:avLst/>
              <a:gdLst/>
              <a:ahLst/>
              <a:cxnLst/>
              <a:rect l="l" t="t" r="r" b="b"/>
              <a:pathLst>
                <a:path w="17946" h="11226" extrusionOk="0">
                  <a:moveTo>
                    <a:pt x="7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1" y="9"/>
                    <a:pt x="60" y="54"/>
                    <a:pt x="174" y="137"/>
                  </a:cubicBezTo>
                  <a:cubicBezTo>
                    <a:pt x="313" y="230"/>
                    <a:pt x="482" y="347"/>
                    <a:pt x="684" y="485"/>
                  </a:cubicBezTo>
                  <a:cubicBezTo>
                    <a:pt x="1163" y="797"/>
                    <a:pt x="1806" y="1216"/>
                    <a:pt x="2584" y="1723"/>
                  </a:cubicBezTo>
                  <a:cubicBezTo>
                    <a:pt x="4192" y="2761"/>
                    <a:pt x="6423" y="4183"/>
                    <a:pt x="8897" y="5735"/>
                  </a:cubicBezTo>
                  <a:cubicBezTo>
                    <a:pt x="11371" y="7290"/>
                    <a:pt x="13619" y="8683"/>
                    <a:pt x="15257" y="9679"/>
                  </a:cubicBezTo>
                  <a:cubicBezTo>
                    <a:pt x="16074" y="10174"/>
                    <a:pt x="16740" y="10572"/>
                    <a:pt x="17205" y="10838"/>
                  </a:cubicBezTo>
                  <a:cubicBezTo>
                    <a:pt x="17438" y="10972"/>
                    <a:pt x="17617" y="11074"/>
                    <a:pt x="17745" y="11138"/>
                  </a:cubicBezTo>
                  <a:cubicBezTo>
                    <a:pt x="17861" y="11196"/>
                    <a:pt x="17927" y="11225"/>
                    <a:pt x="17940" y="11225"/>
                  </a:cubicBezTo>
                  <a:cubicBezTo>
                    <a:pt x="17942" y="11225"/>
                    <a:pt x="17943" y="11225"/>
                    <a:pt x="17943" y="11224"/>
                  </a:cubicBezTo>
                  <a:cubicBezTo>
                    <a:pt x="17945" y="11217"/>
                    <a:pt x="17883" y="11172"/>
                    <a:pt x="17767" y="11098"/>
                  </a:cubicBezTo>
                  <a:cubicBezTo>
                    <a:pt x="17626" y="11005"/>
                    <a:pt x="17457" y="10895"/>
                    <a:pt x="17250" y="10762"/>
                  </a:cubicBezTo>
                  <a:cubicBezTo>
                    <a:pt x="16769" y="10455"/>
                    <a:pt x="16126" y="10041"/>
                    <a:pt x="15343" y="9541"/>
                  </a:cubicBezTo>
                  <a:cubicBezTo>
                    <a:pt x="13695" y="8498"/>
                    <a:pt x="11476" y="7093"/>
                    <a:pt x="9018" y="5540"/>
                  </a:cubicBezTo>
                  <a:cubicBezTo>
                    <a:pt x="6554" y="4007"/>
                    <a:pt x="4325" y="2616"/>
                    <a:pt x="2670" y="1585"/>
                  </a:cubicBezTo>
                  <a:cubicBezTo>
                    <a:pt x="1875" y="1104"/>
                    <a:pt x="1220" y="704"/>
                    <a:pt x="732" y="409"/>
                  </a:cubicBezTo>
                  <a:cubicBezTo>
                    <a:pt x="520" y="285"/>
                    <a:pt x="343" y="182"/>
                    <a:pt x="198" y="97"/>
                  </a:cubicBezTo>
                  <a:cubicBezTo>
                    <a:pt x="85" y="32"/>
                    <a:pt x="19" y="1"/>
                    <a:pt x="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1977912" y="2996148"/>
              <a:ext cx="262346" cy="140023"/>
            </a:xfrm>
            <a:custGeom>
              <a:avLst/>
              <a:gdLst/>
              <a:ahLst/>
              <a:cxnLst/>
              <a:rect l="l" t="t" r="r" b="b"/>
              <a:pathLst>
                <a:path w="17874" h="9540" extrusionOk="0">
                  <a:moveTo>
                    <a:pt x="32" y="1"/>
                  </a:moveTo>
                  <a:cubicBezTo>
                    <a:pt x="30" y="1"/>
                    <a:pt x="29" y="1"/>
                    <a:pt x="29" y="2"/>
                  </a:cubicBezTo>
                  <a:cubicBezTo>
                    <a:pt x="0" y="57"/>
                    <a:pt x="3962" y="2238"/>
                    <a:pt x="8882" y="4871"/>
                  </a:cubicBezTo>
                  <a:cubicBezTo>
                    <a:pt x="13736" y="7470"/>
                    <a:pt x="17707" y="9540"/>
                    <a:pt x="17842" y="9540"/>
                  </a:cubicBezTo>
                  <a:cubicBezTo>
                    <a:pt x="17843" y="9540"/>
                    <a:pt x="17845" y="9539"/>
                    <a:pt x="17845" y="9539"/>
                  </a:cubicBezTo>
                  <a:cubicBezTo>
                    <a:pt x="17873" y="9481"/>
                    <a:pt x="13911" y="7303"/>
                    <a:pt x="8992" y="4669"/>
                  </a:cubicBezTo>
                  <a:cubicBezTo>
                    <a:pt x="4138" y="2071"/>
                    <a:pt x="167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2235002" y="2996970"/>
              <a:ext cx="515386" cy="595041"/>
            </a:xfrm>
            <a:custGeom>
              <a:avLst/>
              <a:gdLst/>
              <a:ahLst/>
              <a:cxnLst/>
              <a:rect l="l" t="t" r="r" b="b"/>
              <a:pathLst>
                <a:path w="35114" h="40541" extrusionOk="0">
                  <a:moveTo>
                    <a:pt x="17543" y="1"/>
                  </a:moveTo>
                  <a:lnTo>
                    <a:pt x="17500" y="24"/>
                  </a:lnTo>
                  <a:cubicBezTo>
                    <a:pt x="12123" y="3149"/>
                    <a:pt x="7761" y="5682"/>
                    <a:pt x="4739" y="7439"/>
                  </a:cubicBezTo>
                  <a:cubicBezTo>
                    <a:pt x="3241" y="8316"/>
                    <a:pt x="2077" y="8997"/>
                    <a:pt x="1277" y="9463"/>
                  </a:cubicBezTo>
                  <a:cubicBezTo>
                    <a:pt x="889" y="9694"/>
                    <a:pt x="591" y="9871"/>
                    <a:pt x="384" y="9992"/>
                  </a:cubicBezTo>
                  <a:cubicBezTo>
                    <a:pt x="181" y="10114"/>
                    <a:pt x="86" y="10178"/>
                    <a:pt x="86" y="10178"/>
                  </a:cubicBezTo>
                  <a:cubicBezTo>
                    <a:pt x="86" y="10178"/>
                    <a:pt x="198" y="10121"/>
                    <a:pt x="405" y="10006"/>
                  </a:cubicBezTo>
                  <a:cubicBezTo>
                    <a:pt x="617" y="9885"/>
                    <a:pt x="922" y="9714"/>
                    <a:pt x="1320" y="9490"/>
                  </a:cubicBezTo>
                  <a:cubicBezTo>
                    <a:pt x="2127" y="9030"/>
                    <a:pt x="3303" y="8361"/>
                    <a:pt x="4815" y="7499"/>
                  </a:cubicBezTo>
                  <a:cubicBezTo>
                    <a:pt x="7831" y="5768"/>
                    <a:pt x="12181" y="3274"/>
                    <a:pt x="17543" y="197"/>
                  </a:cubicBezTo>
                  <a:lnTo>
                    <a:pt x="17543" y="197"/>
                  </a:lnTo>
                  <a:cubicBezTo>
                    <a:pt x="22475" y="3053"/>
                    <a:pt x="28384" y="6474"/>
                    <a:pt x="34890" y="10239"/>
                  </a:cubicBezTo>
                  <a:lnTo>
                    <a:pt x="34890" y="10239"/>
                  </a:lnTo>
                  <a:cubicBezTo>
                    <a:pt x="34890" y="16435"/>
                    <a:pt x="34887" y="23209"/>
                    <a:pt x="34885" y="30268"/>
                  </a:cubicBezTo>
                  <a:lnTo>
                    <a:pt x="34885" y="30268"/>
                  </a:lnTo>
                  <a:cubicBezTo>
                    <a:pt x="28792" y="33787"/>
                    <a:pt x="22947" y="37165"/>
                    <a:pt x="17543" y="40287"/>
                  </a:cubicBezTo>
                  <a:lnTo>
                    <a:pt x="17543" y="40287"/>
                  </a:lnTo>
                  <a:cubicBezTo>
                    <a:pt x="11025" y="36537"/>
                    <a:pt x="5140" y="33146"/>
                    <a:pt x="172" y="30285"/>
                  </a:cubicBezTo>
                  <a:lnTo>
                    <a:pt x="172" y="30285"/>
                  </a:lnTo>
                  <a:cubicBezTo>
                    <a:pt x="155" y="24105"/>
                    <a:pt x="141" y="19091"/>
                    <a:pt x="129" y="15612"/>
                  </a:cubicBezTo>
                  <a:cubicBezTo>
                    <a:pt x="119" y="13871"/>
                    <a:pt x="112" y="12519"/>
                    <a:pt x="107" y="11590"/>
                  </a:cubicBezTo>
                  <a:cubicBezTo>
                    <a:pt x="103" y="11135"/>
                    <a:pt x="100" y="10785"/>
                    <a:pt x="96" y="10540"/>
                  </a:cubicBezTo>
                  <a:cubicBezTo>
                    <a:pt x="93" y="10302"/>
                    <a:pt x="86" y="10178"/>
                    <a:pt x="86" y="10178"/>
                  </a:cubicBezTo>
                  <a:cubicBezTo>
                    <a:pt x="86" y="10178"/>
                    <a:pt x="79" y="10295"/>
                    <a:pt x="74" y="10528"/>
                  </a:cubicBezTo>
                  <a:cubicBezTo>
                    <a:pt x="72" y="10771"/>
                    <a:pt x="69" y="11116"/>
                    <a:pt x="65" y="11568"/>
                  </a:cubicBezTo>
                  <a:cubicBezTo>
                    <a:pt x="57" y="12492"/>
                    <a:pt x="50" y="13843"/>
                    <a:pt x="41" y="15576"/>
                  </a:cubicBezTo>
                  <a:cubicBezTo>
                    <a:pt x="31" y="19074"/>
                    <a:pt x="17" y="24117"/>
                    <a:pt x="0" y="30335"/>
                  </a:cubicBezTo>
                  <a:lnTo>
                    <a:pt x="0" y="30385"/>
                  </a:lnTo>
                  <a:lnTo>
                    <a:pt x="43" y="30411"/>
                  </a:lnTo>
                  <a:cubicBezTo>
                    <a:pt x="5027" y="33297"/>
                    <a:pt x="10940" y="36719"/>
                    <a:pt x="17488" y="40510"/>
                  </a:cubicBezTo>
                  <a:lnTo>
                    <a:pt x="17543" y="40541"/>
                  </a:lnTo>
                  <a:lnTo>
                    <a:pt x="17597" y="40510"/>
                  </a:lnTo>
                  <a:cubicBezTo>
                    <a:pt x="23034" y="37371"/>
                    <a:pt x="28922" y="33976"/>
                    <a:pt x="35056" y="30435"/>
                  </a:cubicBezTo>
                  <a:lnTo>
                    <a:pt x="35114" y="30401"/>
                  </a:lnTo>
                  <a:lnTo>
                    <a:pt x="35114" y="30332"/>
                  </a:lnTo>
                  <a:cubicBezTo>
                    <a:pt x="35114" y="23227"/>
                    <a:pt x="35111" y="16409"/>
                    <a:pt x="35109" y="10178"/>
                  </a:cubicBezTo>
                  <a:lnTo>
                    <a:pt x="35109" y="10114"/>
                  </a:lnTo>
                  <a:lnTo>
                    <a:pt x="35054" y="10083"/>
                  </a:lnTo>
                  <a:cubicBezTo>
                    <a:pt x="28499" y="6308"/>
                    <a:pt x="22546" y="2882"/>
                    <a:pt x="17586" y="24"/>
                  </a:cubicBezTo>
                  <a:lnTo>
                    <a:pt x="17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2976959" y="3572081"/>
              <a:ext cx="52252" cy="52267"/>
            </a:xfrm>
            <a:custGeom>
              <a:avLst/>
              <a:gdLst/>
              <a:ahLst/>
              <a:cxnLst/>
              <a:rect l="l" t="t" r="r" b="b"/>
              <a:pathLst>
                <a:path w="3560" h="3561" extrusionOk="0">
                  <a:moveTo>
                    <a:pt x="1781" y="1"/>
                  </a:moveTo>
                  <a:cubicBezTo>
                    <a:pt x="798" y="1"/>
                    <a:pt x="0" y="799"/>
                    <a:pt x="0" y="1780"/>
                  </a:cubicBezTo>
                  <a:cubicBezTo>
                    <a:pt x="0" y="2763"/>
                    <a:pt x="798" y="3561"/>
                    <a:pt x="1781" y="3561"/>
                  </a:cubicBezTo>
                  <a:cubicBezTo>
                    <a:pt x="2765" y="3561"/>
                    <a:pt x="3560" y="2763"/>
                    <a:pt x="3560" y="1780"/>
                  </a:cubicBezTo>
                  <a:cubicBezTo>
                    <a:pt x="3560" y="799"/>
                    <a:pt x="2765" y="1"/>
                    <a:pt x="1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708289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3" y="0"/>
                  </a:moveTo>
                  <a:cubicBezTo>
                    <a:pt x="1234" y="0"/>
                    <a:pt x="1" y="1231"/>
                    <a:pt x="1" y="2750"/>
                  </a:cubicBezTo>
                  <a:cubicBezTo>
                    <a:pt x="1" y="4270"/>
                    <a:pt x="1234" y="5503"/>
                    <a:pt x="2753" y="5503"/>
                  </a:cubicBezTo>
                  <a:cubicBezTo>
                    <a:pt x="4273" y="5503"/>
                    <a:pt x="5504" y="4270"/>
                    <a:pt x="5504" y="2750"/>
                  </a:cubicBezTo>
                  <a:cubicBezTo>
                    <a:pt x="5504" y="1231"/>
                    <a:pt x="4273" y="0"/>
                    <a:pt x="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199424" y="3400472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1" y="0"/>
                  </a:moveTo>
                  <a:cubicBezTo>
                    <a:pt x="1231" y="0"/>
                    <a:pt x="0" y="1231"/>
                    <a:pt x="0" y="2750"/>
                  </a:cubicBezTo>
                  <a:cubicBezTo>
                    <a:pt x="0" y="4270"/>
                    <a:pt x="1231" y="5503"/>
                    <a:pt x="2751" y="5503"/>
                  </a:cubicBezTo>
                  <a:cubicBezTo>
                    <a:pt x="4272" y="5503"/>
                    <a:pt x="5503" y="4270"/>
                    <a:pt x="5503" y="2750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199424" y="3095787"/>
              <a:ext cx="80785" cy="80741"/>
            </a:xfrm>
            <a:custGeom>
              <a:avLst/>
              <a:gdLst/>
              <a:ahLst/>
              <a:cxnLst/>
              <a:rect l="l" t="t" r="r" b="b"/>
              <a:pathLst>
                <a:path w="5504" h="5501" extrusionOk="0">
                  <a:moveTo>
                    <a:pt x="2751" y="0"/>
                  </a:moveTo>
                  <a:cubicBezTo>
                    <a:pt x="1231" y="0"/>
                    <a:pt x="0" y="1231"/>
                    <a:pt x="0" y="2751"/>
                  </a:cubicBezTo>
                  <a:cubicBezTo>
                    <a:pt x="0" y="4270"/>
                    <a:pt x="1231" y="5501"/>
                    <a:pt x="2751" y="5501"/>
                  </a:cubicBezTo>
                  <a:cubicBezTo>
                    <a:pt x="4272" y="5501"/>
                    <a:pt x="5503" y="4270"/>
                    <a:pt x="5503" y="2751"/>
                  </a:cubicBezTo>
                  <a:cubicBezTo>
                    <a:pt x="5503" y="1231"/>
                    <a:pt x="4272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948132" y="2965968"/>
              <a:ext cx="60413" cy="60413"/>
            </a:xfrm>
            <a:custGeom>
              <a:avLst/>
              <a:gdLst/>
              <a:ahLst/>
              <a:cxnLst/>
              <a:rect l="l" t="t" r="r" b="b"/>
              <a:pathLst>
                <a:path w="4116" h="4116" extrusionOk="0">
                  <a:moveTo>
                    <a:pt x="2058" y="0"/>
                  </a:moveTo>
                  <a:cubicBezTo>
                    <a:pt x="922" y="0"/>
                    <a:pt x="0" y="922"/>
                    <a:pt x="0" y="2058"/>
                  </a:cubicBezTo>
                  <a:cubicBezTo>
                    <a:pt x="0" y="3194"/>
                    <a:pt x="922" y="4115"/>
                    <a:pt x="2058" y="4115"/>
                  </a:cubicBezTo>
                  <a:cubicBezTo>
                    <a:pt x="3194" y="4115"/>
                    <a:pt x="4115" y="3194"/>
                    <a:pt x="4115" y="2058"/>
                  </a:cubicBezTo>
                  <a:cubicBezTo>
                    <a:pt x="4115" y="922"/>
                    <a:pt x="3194" y="0"/>
                    <a:pt x="2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2452492" y="2955766"/>
              <a:ext cx="80756" cy="80785"/>
            </a:xfrm>
            <a:custGeom>
              <a:avLst/>
              <a:gdLst/>
              <a:ahLst/>
              <a:cxnLst/>
              <a:rect l="l" t="t" r="r" b="b"/>
              <a:pathLst>
                <a:path w="5502" h="5504" extrusionOk="0">
                  <a:moveTo>
                    <a:pt x="2751" y="0"/>
                  </a:moveTo>
                  <a:cubicBezTo>
                    <a:pt x="1232" y="0"/>
                    <a:pt x="1" y="1234"/>
                    <a:pt x="1" y="2753"/>
                  </a:cubicBezTo>
                  <a:cubicBezTo>
                    <a:pt x="1" y="4272"/>
                    <a:pt x="1232" y="5503"/>
                    <a:pt x="2751" y="5503"/>
                  </a:cubicBezTo>
                  <a:cubicBezTo>
                    <a:pt x="4270" y="5503"/>
                    <a:pt x="5501" y="4272"/>
                    <a:pt x="5501" y="2753"/>
                  </a:cubicBezTo>
                  <a:cubicBezTo>
                    <a:pt x="5501" y="1234"/>
                    <a:pt x="4270" y="0"/>
                    <a:pt x="2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2702844" y="3110113"/>
              <a:ext cx="80785" cy="80785"/>
            </a:xfrm>
            <a:custGeom>
              <a:avLst/>
              <a:gdLst/>
              <a:ahLst/>
              <a:cxnLst/>
              <a:rect l="l" t="t" r="r" b="b"/>
              <a:pathLst>
                <a:path w="5504" h="5504" extrusionOk="0">
                  <a:moveTo>
                    <a:pt x="2750" y="1"/>
                  </a:moveTo>
                  <a:cubicBezTo>
                    <a:pt x="1231" y="1"/>
                    <a:pt x="0" y="1234"/>
                    <a:pt x="0" y="2753"/>
                  </a:cubicBezTo>
                  <a:cubicBezTo>
                    <a:pt x="0" y="4272"/>
                    <a:pt x="1231" y="5503"/>
                    <a:pt x="2750" y="5503"/>
                  </a:cubicBezTo>
                  <a:cubicBezTo>
                    <a:pt x="4270" y="5503"/>
                    <a:pt x="5503" y="4272"/>
                    <a:pt x="5503" y="2753"/>
                  </a:cubicBezTo>
                  <a:cubicBezTo>
                    <a:pt x="5503" y="1234"/>
                    <a:pt x="4270" y="1"/>
                    <a:pt x="2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452081" y="3549784"/>
              <a:ext cx="80770" cy="80785"/>
            </a:xfrm>
            <a:custGeom>
              <a:avLst/>
              <a:gdLst/>
              <a:ahLst/>
              <a:cxnLst/>
              <a:rect l="l" t="t" r="r" b="b"/>
              <a:pathLst>
                <a:path w="5503" h="5504" extrusionOk="0">
                  <a:moveTo>
                    <a:pt x="2753" y="1"/>
                  </a:moveTo>
                  <a:cubicBezTo>
                    <a:pt x="1233" y="1"/>
                    <a:pt x="0" y="1234"/>
                    <a:pt x="0" y="2753"/>
                  </a:cubicBezTo>
                  <a:cubicBezTo>
                    <a:pt x="0" y="4273"/>
                    <a:pt x="1233" y="5504"/>
                    <a:pt x="2753" y="5504"/>
                  </a:cubicBezTo>
                  <a:cubicBezTo>
                    <a:pt x="4272" y="5504"/>
                    <a:pt x="5503" y="4273"/>
                    <a:pt x="5503" y="2753"/>
                  </a:cubicBezTo>
                  <a:cubicBezTo>
                    <a:pt x="5503" y="1234"/>
                    <a:pt x="4272" y="1"/>
                    <a:pt x="2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659428" y="2830308"/>
              <a:ext cx="397364" cy="377637"/>
            </a:xfrm>
            <a:custGeom>
              <a:avLst/>
              <a:gdLst/>
              <a:ahLst/>
              <a:cxnLst/>
              <a:rect l="l" t="t" r="r" b="b"/>
              <a:pathLst>
                <a:path w="27073" h="25729" extrusionOk="0">
                  <a:moveTo>
                    <a:pt x="24968" y="0"/>
                  </a:moveTo>
                  <a:cubicBezTo>
                    <a:pt x="24964" y="0"/>
                    <a:pt x="24961" y="1"/>
                    <a:pt x="24958" y="1"/>
                  </a:cubicBezTo>
                  <a:cubicBezTo>
                    <a:pt x="24866" y="13"/>
                    <a:pt x="24492" y="16"/>
                    <a:pt x="23901" y="16"/>
                  </a:cubicBezTo>
                  <a:cubicBezTo>
                    <a:pt x="23052" y="16"/>
                    <a:pt x="21755" y="9"/>
                    <a:pt x="20198" y="9"/>
                  </a:cubicBezTo>
                  <a:cubicBezTo>
                    <a:pt x="13500" y="9"/>
                    <a:pt x="1988" y="139"/>
                    <a:pt x="627" y="1523"/>
                  </a:cubicBezTo>
                  <a:cubicBezTo>
                    <a:pt x="1" y="2158"/>
                    <a:pt x="5435" y="5683"/>
                    <a:pt x="7713" y="8623"/>
                  </a:cubicBezTo>
                  <a:cubicBezTo>
                    <a:pt x="9910" y="11463"/>
                    <a:pt x="17643" y="25729"/>
                    <a:pt x="22162" y="25729"/>
                  </a:cubicBezTo>
                  <a:cubicBezTo>
                    <a:pt x="22327" y="25729"/>
                    <a:pt x="22488" y="25710"/>
                    <a:pt x="22644" y="25670"/>
                  </a:cubicBezTo>
                  <a:cubicBezTo>
                    <a:pt x="27073" y="24554"/>
                    <a:pt x="23782" y="12783"/>
                    <a:pt x="23782" y="12783"/>
                  </a:cubicBezTo>
                  <a:cubicBezTo>
                    <a:pt x="23782" y="12783"/>
                    <a:pt x="25738" y="0"/>
                    <a:pt x="2496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754992" y="1690522"/>
              <a:ext cx="2113325" cy="1214226"/>
            </a:xfrm>
            <a:custGeom>
              <a:avLst/>
              <a:gdLst/>
              <a:ahLst/>
              <a:cxnLst/>
              <a:rect l="l" t="t" r="r" b="b"/>
              <a:pathLst>
                <a:path w="143984" h="82727" extrusionOk="0">
                  <a:moveTo>
                    <a:pt x="64131" y="1"/>
                  </a:moveTo>
                  <a:cubicBezTo>
                    <a:pt x="60322" y="1"/>
                    <a:pt x="56292" y="678"/>
                    <a:pt x="52623" y="2645"/>
                  </a:cubicBezTo>
                  <a:cubicBezTo>
                    <a:pt x="52623" y="2645"/>
                    <a:pt x="50932" y="2278"/>
                    <a:pt x="48284" y="2278"/>
                  </a:cubicBezTo>
                  <a:cubicBezTo>
                    <a:pt x="43303" y="2278"/>
                    <a:pt x="34938" y="3576"/>
                    <a:pt x="28087" y="11060"/>
                  </a:cubicBezTo>
                  <a:cubicBezTo>
                    <a:pt x="28087" y="11060"/>
                    <a:pt x="16788" y="14610"/>
                    <a:pt x="13883" y="23166"/>
                  </a:cubicBezTo>
                  <a:cubicBezTo>
                    <a:pt x="13883" y="23166"/>
                    <a:pt x="1" y="32126"/>
                    <a:pt x="4196" y="42496"/>
                  </a:cubicBezTo>
                  <a:cubicBezTo>
                    <a:pt x="4196" y="42496"/>
                    <a:pt x="1775" y="44311"/>
                    <a:pt x="2261" y="47861"/>
                  </a:cubicBezTo>
                  <a:cubicBezTo>
                    <a:pt x="2744" y="51414"/>
                    <a:pt x="5328" y="51735"/>
                    <a:pt x="5328" y="51735"/>
                  </a:cubicBezTo>
                  <a:cubicBezTo>
                    <a:pt x="5328" y="51735"/>
                    <a:pt x="5651" y="62875"/>
                    <a:pt x="18886" y="65294"/>
                  </a:cubicBezTo>
                  <a:lnTo>
                    <a:pt x="30509" y="66425"/>
                  </a:lnTo>
                  <a:cubicBezTo>
                    <a:pt x="30509" y="66425"/>
                    <a:pt x="30830" y="82405"/>
                    <a:pt x="49718" y="82727"/>
                  </a:cubicBezTo>
                  <a:lnTo>
                    <a:pt x="64405" y="80953"/>
                  </a:lnTo>
                  <a:cubicBezTo>
                    <a:pt x="64405" y="80953"/>
                    <a:pt x="70034" y="80793"/>
                    <a:pt x="77479" y="80793"/>
                  </a:cubicBezTo>
                  <a:cubicBezTo>
                    <a:pt x="84951" y="80793"/>
                    <a:pt x="94253" y="80954"/>
                    <a:pt x="101531" y="81598"/>
                  </a:cubicBezTo>
                  <a:cubicBezTo>
                    <a:pt x="103350" y="81759"/>
                    <a:pt x="105536" y="81963"/>
                    <a:pt x="107921" y="81963"/>
                  </a:cubicBezTo>
                  <a:cubicBezTo>
                    <a:pt x="110964" y="81963"/>
                    <a:pt x="114332" y="81631"/>
                    <a:pt x="117680" y="80455"/>
                  </a:cubicBezTo>
                  <a:cubicBezTo>
                    <a:pt x="123652" y="78357"/>
                    <a:pt x="143983" y="59160"/>
                    <a:pt x="123483" y="35272"/>
                  </a:cubicBezTo>
                  <a:cubicBezTo>
                    <a:pt x="123483" y="35272"/>
                    <a:pt x="125260" y="24456"/>
                    <a:pt x="114285" y="21873"/>
                  </a:cubicBezTo>
                  <a:cubicBezTo>
                    <a:pt x="114285" y="21873"/>
                    <a:pt x="109494" y="7184"/>
                    <a:pt x="93561" y="7184"/>
                  </a:cubicBezTo>
                  <a:cubicBezTo>
                    <a:pt x="93474" y="7184"/>
                    <a:pt x="93387" y="7185"/>
                    <a:pt x="93299" y="7186"/>
                  </a:cubicBezTo>
                  <a:cubicBezTo>
                    <a:pt x="93299" y="7186"/>
                    <a:pt x="89645" y="2644"/>
                    <a:pt x="83805" y="2644"/>
                  </a:cubicBezTo>
                  <a:cubicBezTo>
                    <a:pt x="82593" y="2644"/>
                    <a:pt x="81288" y="2840"/>
                    <a:pt x="79902" y="3311"/>
                  </a:cubicBezTo>
                  <a:cubicBezTo>
                    <a:pt x="79902" y="3311"/>
                    <a:pt x="72554" y="1"/>
                    <a:pt x="64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2197985" y="2275409"/>
              <a:ext cx="862861" cy="465013"/>
            </a:xfrm>
            <a:custGeom>
              <a:avLst/>
              <a:gdLst/>
              <a:ahLst/>
              <a:cxnLst/>
              <a:rect l="l" t="t" r="r" b="b"/>
              <a:pathLst>
                <a:path w="58788" h="31682" extrusionOk="0">
                  <a:moveTo>
                    <a:pt x="58767" y="0"/>
                  </a:moveTo>
                  <a:cubicBezTo>
                    <a:pt x="58766" y="0"/>
                    <a:pt x="58609" y="36"/>
                    <a:pt x="58312" y="133"/>
                  </a:cubicBezTo>
                  <a:cubicBezTo>
                    <a:pt x="58026" y="252"/>
                    <a:pt x="57597" y="448"/>
                    <a:pt x="57138" y="845"/>
                  </a:cubicBezTo>
                  <a:cubicBezTo>
                    <a:pt x="56683" y="1241"/>
                    <a:pt x="56190" y="1834"/>
                    <a:pt x="55861" y="2650"/>
                  </a:cubicBezTo>
                  <a:cubicBezTo>
                    <a:pt x="55551" y="3431"/>
                    <a:pt x="55388" y="4453"/>
                    <a:pt x="55714" y="5501"/>
                  </a:cubicBezTo>
                  <a:lnTo>
                    <a:pt x="55714" y="5501"/>
                  </a:lnTo>
                  <a:cubicBezTo>
                    <a:pt x="54182" y="5079"/>
                    <a:pt x="52392" y="4673"/>
                    <a:pt x="50366" y="4429"/>
                  </a:cubicBezTo>
                  <a:cubicBezTo>
                    <a:pt x="49113" y="4281"/>
                    <a:pt x="47771" y="4197"/>
                    <a:pt x="46359" y="4197"/>
                  </a:cubicBezTo>
                  <a:cubicBezTo>
                    <a:pt x="45427" y="4197"/>
                    <a:pt x="44466" y="4234"/>
                    <a:pt x="43479" y="4312"/>
                  </a:cubicBezTo>
                  <a:cubicBezTo>
                    <a:pt x="38534" y="4688"/>
                    <a:pt x="32904" y="6270"/>
                    <a:pt x="27735" y="9508"/>
                  </a:cubicBezTo>
                  <a:lnTo>
                    <a:pt x="27735" y="9508"/>
                  </a:lnTo>
                  <a:cubicBezTo>
                    <a:pt x="26654" y="9162"/>
                    <a:pt x="25477" y="8905"/>
                    <a:pt x="24277" y="8711"/>
                  </a:cubicBezTo>
                  <a:cubicBezTo>
                    <a:pt x="22531" y="8441"/>
                    <a:pt x="20791" y="8294"/>
                    <a:pt x="19084" y="8294"/>
                  </a:cubicBezTo>
                  <a:cubicBezTo>
                    <a:pt x="18126" y="8294"/>
                    <a:pt x="17178" y="8340"/>
                    <a:pt x="16245" y="8437"/>
                  </a:cubicBezTo>
                  <a:cubicBezTo>
                    <a:pt x="14952" y="8572"/>
                    <a:pt x="13681" y="8846"/>
                    <a:pt x="12511" y="9303"/>
                  </a:cubicBezTo>
                  <a:cubicBezTo>
                    <a:pt x="11342" y="9744"/>
                    <a:pt x="10204" y="10218"/>
                    <a:pt x="9173" y="10837"/>
                  </a:cubicBezTo>
                  <a:cubicBezTo>
                    <a:pt x="8137" y="11451"/>
                    <a:pt x="7235" y="12206"/>
                    <a:pt x="6399" y="12966"/>
                  </a:cubicBezTo>
                  <a:cubicBezTo>
                    <a:pt x="5575" y="13735"/>
                    <a:pt x="4746" y="14464"/>
                    <a:pt x="4058" y="15283"/>
                  </a:cubicBezTo>
                  <a:cubicBezTo>
                    <a:pt x="2679" y="16909"/>
                    <a:pt x="1660" y="18635"/>
                    <a:pt x="977" y="20312"/>
                  </a:cubicBezTo>
                  <a:cubicBezTo>
                    <a:pt x="636" y="21152"/>
                    <a:pt x="384" y="21981"/>
                    <a:pt x="220" y="22781"/>
                  </a:cubicBezTo>
                  <a:cubicBezTo>
                    <a:pt x="65" y="23583"/>
                    <a:pt x="1" y="24355"/>
                    <a:pt x="15" y="25074"/>
                  </a:cubicBezTo>
                  <a:cubicBezTo>
                    <a:pt x="43" y="26515"/>
                    <a:pt x="286" y="27736"/>
                    <a:pt x="532" y="28715"/>
                  </a:cubicBezTo>
                  <a:cubicBezTo>
                    <a:pt x="1041" y="30670"/>
                    <a:pt x="1529" y="31682"/>
                    <a:pt x="1529" y="31682"/>
                  </a:cubicBezTo>
                  <a:cubicBezTo>
                    <a:pt x="1529" y="31682"/>
                    <a:pt x="1513" y="31613"/>
                    <a:pt x="1467" y="31484"/>
                  </a:cubicBezTo>
                  <a:cubicBezTo>
                    <a:pt x="1420" y="31349"/>
                    <a:pt x="1353" y="31158"/>
                    <a:pt x="1267" y="30915"/>
                  </a:cubicBezTo>
                  <a:cubicBezTo>
                    <a:pt x="1098" y="30415"/>
                    <a:pt x="853" y="29670"/>
                    <a:pt x="620" y="28694"/>
                  </a:cubicBezTo>
                  <a:cubicBezTo>
                    <a:pt x="386" y="27717"/>
                    <a:pt x="160" y="26498"/>
                    <a:pt x="143" y="25072"/>
                  </a:cubicBezTo>
                  <a:cubicBezTo>
                    <a:pt x="136" y="24360"/>
                    <a:pt x="205" y="23600"/>
                    <a:pt x="365" y="22810"/>
                  </a:cubicBezTo>
                  <a:cubicBezTo>
                    <a:pt x="532" y="22019"/>
                    <a:pt x="786" y="21202"/>
                    <a:pt x="1127" y="20374"/>
                  </a:cubicBezTo>
                  <a:cubicBezTo>
                    <a:pt x="1813" y="18721"/>
                    <a:pt x="2834" y="17009"/>
                    <a:pt x="4203" y="15406"/>
                  </a:cubicBezTo>
                  <a:cubicBezTo>
                    <a:pt x="4882" y="14604"/>
                    <a:pt x="5708" y="13882"/>
                    <a:pt x="6535" y="13116"/>
                  </a:cubicBezTo>
                  <a:cubicBezTo>
                    <a:pt x="7370" y="12361"/>
                    <a:pt x="8263" y="11620"/>
                    <a:pt x="9283" y="11020"/>
                  </a:cubicBezTo>
                  <a:cubicBezTo>
                    <a:pt x="10297" y="10415"/>
                    <a:pt x="11423" y="9946"/>
                    <a:pt x="12590" y="9511"/>
                  </a:cubicBezTo>
                  <a:cubicBezTo>
                    <a:pt x="13745" y="9061"/>
                    <a:pt x="14986" y="8796"/>
                    <a:pt x="16269" y="8661"/>
                  </a:cubicBezTo>
                  <a:cubicBezTo>
                    <a:pt x="17183" y="8567"/>
                    <a:pt x="18113" y="8523"/>
                    <a:pt x="19055" y="8523"/>
                  </a:cubicBezTo>
                  <a:cubicBezTo>
                    <a:pt x="20759" y="8523"/>
                    <a:pt x="22499" y="8669"/>
                    <a:pt x="24241" y="8939"/>
                  </a:cubicBezTo>
                  <a:cubicBezTo>
                    <a:pt x="25449" y="9134"/>
                    <a:pt x="26637" y="9394"/>
                    <a:pt x="27716" y="9744"/>
                  </a:cubicBezTo>
                  <a:lnTo>
                    <a:pt x="27768" y="9761"/>
                  </a:lnTo>
                  <a:lnTo>
                    <a:pt x="27813" y="9732"/>
                  </a:lnTo>
                  <a:cubicBezTo>
                    <a:pt x="32957" y="6494"/>
                    <a:pt x="38564" y="4901"/>
                    <a:pt x="43496" y="4510"/>
                  </a:cubicBezTo>
                  <a:cubicBezTo>
                    <a:pt x="44532" y="4424"/>
                    <a:pt x="45541" y="4384"/>
                    <a:pt x="46516" y="4384"/>
                  </a:cubicBezTo>
                  <a:cubicBezTo>
                    <a:pt x="47863" y="4384"/>
                    <a:pt x="49146" y="4460"/>
                    <a:pt x="50347" y="4596"/>
                  </a:cubicBezTo>
                  <a:cubicBezTo>
                    <a:pt x="52418" y="4834"/>
                    <a:pt x="54242" y="5241"/>
                    <a:pt x="55797" y="5658"/>
                  </a:cubicBezTo>
                  <a:lnTo>
                    <a:pt x="55919" y="5691"/>
                  </a:lnTo>
                  <a:lnTo>
                    <a:pt x="55876" y="5572"/>
                  </a:lnTo>
                  <a:cubicBezTo>
                    <a:pt x="55504" y="4527"/>
                    <a:pt x="55652" y="3484"/>
                    <a:pt x="55957" y="2688"/>
                  </a:cubicBezTo>
                  <a:cubicBezTo>
                    <a:pt x="56269" y="1884"/>
                    <a:pt x="56742" y="1295"/>
                    <a:pt x="57183" y="898"/>
                  </a:cubicBezTo>
                  <a:cubicBezTo>
                    <a:pt x="58095" y="107"/>
                    <a:pt x="58788" y="38"/>
                    <a:pt x="58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327367" y="2253377"/>
              <a:ext cx="1029230" cy="378386"/>
            </a:xfrm>
            <a:custGeom>
              <a:avLst/>
              <a:gdLst/>
              <a:ahLst/>
              <a:cxnLst/>
              <a:rect l="l" t="t" r="r" b="b"/>
              <a:pathLst>
                <a:path w="70123" h="25780" extrusionOk="0">
                  <a:moveTo>
                    <a:pt x="70123" y="1"/>
                  </a:moveTo>
                  <a:cubicBezTo>
                    <a:pt x="70123" y="1"/>
                    <a:pt x="70092" y="68"/>
                    <a:pt x="70044" y="199"/>
                  </a:cubicBezTo>
                  <a:cubicBezTo>
                    <a:pt x="69994" y="339"/>
                    <a:pt x="69925" y="534"/>
                    <a:pt x="69835" y="784"/>
                  </a:cubicBezTo>
                  <a:cubicBezTo>
                    <a:pt x="69666" y="1303"/>
                    <a:pt x="69366" y="2054"/>
                    <a:pt x="68965" y="3011"/>
                  </a:cubicBezTo>
                  <a:cubicBezTo>
                    <a:pt x="68537" y="3956"/>
                    <a:pt x="68003" y="5109"/>
                    <a:pt x="67249" y="6375"/>
                  </a:cubicBezTo>
                  <a:cubicBezTo>
                    <a:pt x="66891" y="7021"/>
                    <a:pt x="66449" y="7673"/>
                    <a:pt x="65994" y="8373"/>
                  </a:cubicBezTo>
                  <a:cubicBezTo>
                    <a:pt x="65508" y="9054"/>
                    <a:pt x="64998" y="9773"/>
                    <a:pt x="64408" y="10488"/>
                  </a:cubicBezTo>
                  <a:cubicBezTo>
                    <a:pt x="62079" y="13359"/>
                    <a:pt x="58769" y="16417"/>
                    <a:pt x="54423" y="18698"/>
                  </a:cubicBezTo>
                  <a:cubicBezTo>
                    <a:pt x="52247" y="19822"/>
                    <a:pt x="49828" y="20739"/>
                    <a:pt x="47239" y="21372"/>
                  </a:cubicBezTo>
                  <a:cubicBezTo>
                    <a:pt x="44845" y="21931"/>
                    <a:pt x="42306" y="22262"/>
                    <a:pt x="39704" y="22262"/>
                  </a:cubicBezTo>
                  <a:cubicBezTo>
                    <a:pt x="39490" y="22262"/>
                    <a:pt x="39276" y="22260"/>
                    <a:pt x="39062" y="22256"/>
                  </a:cubicBezTo>
                  <a:cubicBezTo>
                    <a:pt x="37514" y="22241"/>
                    <a:pt x="35990" y="22070"/>
                    <a:pt x="34507" y="21846"/>
                  </a:cubicBezTo>
                  <a:cubicBezTo>
                    <a:pt x="33023" y="21610"/>
                    <a:pt x="31595" y="21244"/>
                    <a:pt x="30214" y="20832"/>
                  </a:cubicBezTo>
                  <a:lnTo>
                    <a:pt x="30157" y="20815"/>
                  </a:lnTo>
                  <a:lnTo>
                    <a:pt x="30111" y="20851"/>
                  </a:lnTo>
                  <a:cubicBezTo>
                    <a:pt x="27728" y="22665"/>
                    <a:pt x="24944" y="23665"/>
                    <a:pt x="22282" y="23987"/>
                  </a:cubicBezTo>
                  <a:cubicBezTo>
                    <a:pt x="21611" y="24069"/>
                    <a:pt x="20947" y="24108"/>
                    <a:pt x="20294" y="24108"/>
                  </a:cubicBezTo>
                  <a:cubicBezTo>
                    <a:pt x="18353" y="24108"/>
                    <a:pt x="16515" y="23762"/>
                    <a:pt x="14900" y="23180"/>
                  </a:cubicBezTo>
                  <a:lnTo>
                    <a:pt x="14852" y="23163"/>
                  </a:lnTo>
                  <a:lnTo>
                    <a:pt x="14812" y="23194"/>
                  </a:lnTo>
                  <a:cubicBezTo>
                    <a:pt x="13855" y="23930"/>
                    <a:pt x="12821" y="24468"/>
                    <a:pt x="11797" y="24849"/>
                  </a:cubicBezTo>
                  <a:cubicBezTo>
                    <a:pt x="10773" y="25227"/>
                    <a:pt x="9759" y="25465"/>
                    <a:pt x="8795" y="25558"/>
                  </a:cubicBezTo>
                  <a:cubicBezTo>
                    <a:pt x="8554" y="25594"/>
                    <a:pt x="8316" y="25613"/>
                    <a:pt x="8083" y="25618"/>
                  </a:cubicBezTo>
                  <a:cubicBezTo>
                    <a:pt x="7849" y="25627"/>
                    <a:pt x="7618" y="25642"/>
                    <a:pt x="7395" y="25644"/>
                  </a:cubicBezTo>
                  <a:cubicBezTo>
                    <a:pt x="6944" y="25623"/>
                    <a:pt x="6506" y="25637"/>
                    <a:pt x="6094" y="25575"/>
                  </a:cubicBezTo>
                  <a:cubicBezTo>
                    <a:pt x="5887" y="25554"/>
                    <a:pt x="5685" y="25532"/>
                    <a:pt x="5485" y="25511"/>
                  </a:cubicBezTo>
                  <a:cubicBezTo>
                    <a:pt x="5290" y="25475"/>
                    <a:pt x="5097" y="25439"/>
                    <a:pt x="4911" y="25404"/>
                  </a:cubicBezTo>
                  <a:cubicBezTo>
                    <a:pt x="4532" y="25346"/>
                    <a:pt x="4185" y="25244"/>
                    <a:pt x="3854" y="25154"/>
                  </a:cubicBezTo>
                  <a:cubicBezTo>
                    <a:pt x="2527" y="24777"/>
                    <a:pt x="1568" y="24273"/>
                    <a:pt x="939" y="23906"/>
                  </a:cubicBezTo>
                  <a:cubicBezTo>
                    <a:pt x="625" y="23720"/>
                    <a:pt x="401" y="23551"/>
                    <a:pt x="241" y="23451"/>
                  </a:cubicBezTo>
                  <a:cubicBezTo>
                    <a:pt x="84" y="23349"/>
                    <a:pt x="1" y="23301"/>
                    <a:pt x="1" y="23301"/>
                  </a:cubicBezTo>
                  <a:lnTo>
                    <a:pt x="1" y="23301"/>
                  </a:lnTo>
                  <a:cubicBezTo>
                    <a:pt x="1" y="23301"/>
                    <a:pt x="75" y="23363"/>
                    <a:pt x="227" y="23475"/>
                  </a:cubicBezTo>
                  <a:cubicBezTo>
                    <a:pt x="382" y="23582"/>
                    <a:pt x="601" y="23758"/>
                    <a:pt x="910" y="23951"/>
                  </a:cubicBezTo>
                  <a:cubicBezTo>
                    <a:pt x="1534" y="24334"/>
                    <a:pt x="2492" y="24858"/>
                    <a:pt x="3823" y="25254"/>
                  </a:cubicBezTo>
                  <a:cubicBezTo>
                    <a:pt x="4158" y="25346"/>
                    <a:pt x="4508" y="25454"/>
                    <a:pt x="4887" y="25515"/>
                  </a:cubicBezTo>
                  <a:cubicBezTo>
                    <a:pt x="5078" y="25554"/>
                    <a:pt x="5270" y="25589"/>
                    <a:pt x="5468" y="25630"/>
                  </a:cubicBezTo>
                  <a:cubicBezTo>
                    <a:pt x="5668" y="25651"/>
                    <a:pt x="5873" y="25675"/>
                    <a:pt x="6080" y="25701"/>
                  </a:cubicBezTo>
                  <a:cubicBezTo>
                    <a:pt x="6497" y="25766"/>
                    <a:pt x="6937" y="25754"/>
                    <a:pt x="7395" y="25780"/>
                  </a:cubicBezTo>
                  <a:cubicBezTo>
                    <a:pt x="7621" y="25780"/>
                    <a:pt x="7854" y="25766"/>
                    <a:pt x="8090" y="25758"/>
                  </a:cubicBezTo>
                  <a:cubicBezTo>
                    <a:pt x="8326" y="25756"/>
                    <a:pt x="8566" y="25737"/>
                    <a:pt x="8809" y="25704"/>
                  </a:cubicBezTo>
                  <a:cubicBezTo>
                    <a:pt x="9785" y="25616"/>
                    <a:pt x="10814" y="25382"/>
                    <a:pt x="11855" y="25004"/>
                  </a:cubicBezTo>
                  <a:cubicBezTo>
                    <a:pt x="12879" y="24628"/>
                    <a:pt x="13917" y="24096"/>
                    <a:pt x="14885" y="23369"/>
                  </a:cubicBezTo>
                  <a:lnTo>
                    <a:pt x="14885" y="23369"/>
                  </a:lnTo>
                  <a:cubicBezTo>
                    <a:pt x="16519" y="23960"/>
                    <a:pt x="18379" y="24311"/>
                    <a:pt x="20344" y="24311"/>
                  </a:cubicBezTo>
                  <a:cubicBezTo>
                    <a:pt x="20989" y="24311"/>
                    <a:pt x="21645" y="24273"/>
                    <a:pt x="22308" y="24194"/>
                  </a:cubicBezTo>
                  <a:cubicBezTo>
                    <a:pt x="24985" y="23879"/>
                    <a:pt x="27791" y="22880"/>
                    <a:pt x="30202" y="21063"/>
                  </a:cubicBezTo>
                  <a:lnTo>
                    <a:pt x="30202" y="21063"/>
                  </a:lnTo>
                  <a:cubicBezTo>
                    <a:pt x="31575" y="21473"/>
                    <a:pt x="32996" y="21837"/>
                    <a:pt x="34471" y="22072"/>
                  </a:cubicBezTo>
                  <a:cubicBezTo>
                    <a:pt x="35964" y="22298"/>
                    <a:pt x="37498" y="22472"/>
                    <a:pt x="39057" y="22487"/>
                  </a:cubicBezTo>
                  <a:cubicBezTo>
                    <a:pt x="39272" y="22491"/>
                    <a:pt x="39486" y="22493"/>
                    <a:pt x="39699" y="22493"/>
                  </a:cubicBezTo>
                  <a:cubicBezTo>
                    <a:pt x="42321" y="22493"/>
                    <a:pt x="44878" y="22159"/>
                    <a:pt x="47292" y="21591"/>
                  </a:cubicBezTo>
                  <a:cubicBezTo>
                    <a:pt x="49899" y="20951"/>
                    <a:pt x="52333" y="20024"/>
                    <a:pt x="54521" y="18886"/>
                  </a:cubicBezTo>
                  <a:cubicBezTo>
                    <a:pt x="58893" y="16579"/>
                    <a:pt x="62212" y="13490"/>
                    <a:pt x="64534" y="10590"/>
                  </a:cubicBezTo>
                  <a:cubicBezTo>
                    <a:pt x="65125" y="9869"/>
                    <a:pt x="65632" y="9142"/>
                    <a:pt x="66115" y="8457"/>
                  </a:cubicBezTo>
                  <a:cubicBezTo>
                    <a:pt x="66568" y="7749"/>
                    <a:pt x="67006" y="7092"/>
                    <a:pt x="67361" y="6442"/>
                  </a:cubicBezTo>
                  <a:cubicBezTo>
                    <a:pt x="68106" y="5163"/>
                    <a:pt x="68630" y="3999"/>
                    <a:pt x="69049" y="3046"/>
                  </a:cubicBezTo>
                  <a:cubicBezTo>
                    <a:pt x="69435" y="2080"/>
                    <a:pt x="69723" y="1325"/>
                    <a:pt x="69877" y="799"/>
                  </a:cubicBezTo>
                  <a:cubicBezTo>
                    <a:pt x="69958" y="546"/>
                    <a:pt x="70020" y="349"/>
                    <a:pt x="70066" y="206"/>
                  </a:cubicBezTo>
                  <a:cubicBezTo>
                    <a:pt x="70106" y="70"/>
                    <a:pt x="70123" y="1"/>
                    <a:pt x="70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362284" y="2635742"/>
              <a:ext cx="70790" cy="129045"/>
            </a:xfrm>
            <a:custGeom>
              <a:avLst/>
              <a:gdLst/>
              <a:ahLst/>
              <a:cxnLst/>
              <a:rect l="l" t="t" r="r" b="b"/>
              <a:pathLst>
                <a:path w="4823" h="8792" extrusionOk="0">
                  <a:moveTo>
                    <a:pt x="4759" y="0"/>
                  </a:moveTo>
                  <a:cubicBezTo>
                    <a:pt x="4692" y="0"/>
                    <a:pt x="4561" y="11"/>
                    <a:pt x="4377" y="43"/>
                  </a:cubicBezTo>
                  <a:cubicBezTo>
                    <a:pt x="4101" y="90"/>
                    <a:pt x="3708" y="209"/>
                    <a:pt x="3263" y="448"/>
                  </a:cubicBezTo>
                  <a:cubicBezTo>
                    <a:pt x="2370" y="907"/>
                    <a:pt x="1327" y="1943"/>
                    <a:pt x="741" y="3372"/>
                  </a:cubicBezTo>
                  <a:cubicBezTo>
                    <a:pt x="163" y="4800"/>
                    <a:pt x="63" y="6203"/>
                    <a:pt x="20" y="7186"/>
                  </a:cubicBezTo>
                  <a:cubicBezTo>
                    <a:pt x="1" y="7684"/>
                    <a:pt x="3" y="8084"/>
                    <a:pt x="10" y="8363"/>
                  </a:cubicBezTo>
                  <a:cubicBezTo>
                    <a:pt x="17" y="8639"/>
                    <a:pt x="29" y="8791"/>
                    <a:pt x="44" y="8791"/>
                  </a:cubicBezTo>
                  <a:cubicBezTo>
                    <a:pt x="44" y="8791"/>
                    <a:pt x="44" y="8791"/>
                    <a:pt x="44" y="8791"/>
                  </a:cubicBezTo>
                  <a:cubicBezTo>
                    <a:pt x="79" y="8791"/>
                    <a:pt x="108" y="8180"/>
                    <a:pt x="184" y="7196"/>
                  </a:cubicBezTo>
                  <a:cubicBezTo>
                    <a:pt x="265" y="6220"/>
                    <a:pt x="394" y="4846"/>
                    <a:pt x="956" y="3460"/>
                  </a:cubicBezTo>
                  <a:cubicBezTo>
                    <a:pt x="1520" y="2079"/>
                    <a:pt x="2503" y="1069"/>
                    <a:pt x="3342" y="588"/>
                  </a:cubicBezTo>
                  <a:cubicBezTo>
                    <a:pt x="4187" y="93"/>
                    <a:pt x="4823" y="57"/>
                    <a:pt x="4811" y="7"/>
                  </a:cubicBezTo>
                  <a:cubicBezTo>
                    <a:pt x="4810" y="3"/>
                    <a:pt x="4792" y="0"/>
                    <a:pt x="4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553780" y="2673671"/>
              <a:ext cx="744002" cy="119915"/>
            </a:xfrm>
            <a:custGeom>
              <a:avLst/>
              <a:gdLst/>
              <a:ahLst/>
              <a:cxnLst/>
              <a:rect l="l" t="t" r="r" b="b"/>
              <a:pathLst>
                <a:path w="50690" h="8170" extrusionOk="0">
                  <a:moveTo>
                    <a:pt x="28981" y="1"/>
                  </a:moveTo>
                  <a:cubicBezTo>
                    <a:pt x="27440" y="1"/>
                    <a:pt x="25854" y="48"/>
                    <a:pt x="24236" y="147"/>
                  </a:cubicBezTo>
                  <a:cubicBezTo>
                    <a:pt x="19488" y="423"/>
                    <a:pt x="15064" y="1135"/>
                    <a:pt x="11304" y="2028"/>
                  </a:cubicBezTo>
                  <a:cubicBezTo>
                    <a:pt x="7542" y="2912"/>
                    <a:pt x="4451" y="3976"/>
                    <a:pt x="2243" y="4774"/>
                  </a:cubicBezTo>
                  <a:lnTo>
                    <a:pt x="2205" y="4788"/>
                  </a:lnTo>
                  <a:lnTo>
                    <a:pt x="2203" y="4824"/>
                  </a:lnTo>
                  <a:cubicBezTo>
                    <a:pt x="2136" y="5488"/>
                    <a:pt x="1962" y="6064"/>
                    <a:pt x="1715" y="6517"/>
                  </a:cubicBezTo>
                  <a:cubicBezTo>
                    <a:pt x="1465" y="6967"/>
                    <a:pt x="1153" y="7286"/>
                    <a:pt x="884" y="7517"/>
                  </a:cubicBezTo>
                  <a:cubicBezTo>
                    <a:pt x="615" y="7750"/>
                    <a:pt x="384" y="7903"/>
                    <a:pt x="234" y="8007"/>
                  </a:cubicBezTo>
                  <a:cubicBezTo>
                    <a:pt x="79" y="8110"/>
                    <a:pt x="0" y="8165"/>
                    <a:pt x="3" y="8169"/>
                  </a:cubicBezTo>
                  <a:cubicBezTo>
                    <a:pt x="3" y="8169"/>
                    <a:pt x="358" y="8015"/>
                    <a:pt x="927" y="7567"/>
                  </a:cubicBezTo>
                  <a:cubicBezTo>
                    <a:pt x="1205" y="7341"/>
                    <a:pt x="1534" y="7022"/>
                    <a:pt x="1798" y="6562"/>
                  </a:cubicBezTo>
                  <a:cubicBezTo>
                    <a:pt x="2058" y="6113"/>
                    <a:pt x="2244" y="5534"/>
                    <a:pt x="2322" y="4878"/>
                  </a:cubicBezTo>
                  <a:lnTo>
                    <a:pt x="2322" y="4878"/>
                  </a:lnTo>
                  <a:cubicBezTo>
                    <a:pt x="4534" y="4112"/>
                    <a:pt x="7612" y="3083"/>
                    <a:pt x="11352" y="2224"/>
                  </a:cubicBezTo>
                  <a:cubicBezTo>
                    <a:pt x="15104" y="1352"/>
                    <a:pt x="19517" y="654"/>
                    <a:pt x="24251" y="378"/>
                  </a:cubicBezTo>
                  <a:cubicBezTo>
                    <a:pt x="25902" y="277"/>
                    <a:pt x="27521" y="228"/>
                    <a:pt x="29093" y="228"/>
                  </a:cubicBezTo>
                  <a:cubicBezTo>
                    <a:pt x="31023" y="228"/>
                    <a:pt x="32881" y="301"/>
                    <a:pt x="34637" y="438"/>
                  </a:cubicBezTo>
                  <a:cubicBezTo>
                    <a:pt x="37823" y="673"/>
                    <a:pt x="40681" y="1047"/>
                    <a:pt x="43055" y="1500"/>
                  </a:cubicBezTo>
                  <a:cubicBezTo>
                    <a:pt x="43650" y="1609"/>
                    <a:pt x="44215" y="1714"/>
                    <a:pt x="44750" y="1812"/>
                  </a:cubicBezTo>
                  <a:cubicBezTo>
                    <a:pt x="45281" y="1931"/>
                    <a:pt x="45784" y="2043"/>
                    <a:pt x="46253" y="2150"/>
                  </a:cubicBezTo>
                  <a:cubicBezTo>
                    <a:pt x="46720" y="2252"/>
                    <a:pt x="47158" y="2350"/>
                    <a:pt x="47560" y="2440"/>
                  </a:cubicBezTo>
                  <a:cubicBezTo>
                    <a:pt x="47960" y="2533"/>
                    <a:pt x="48322" y="2638"/>
                    <a:pt x="48648" y="2721"/>
                  </a:cubicBezTo>
                  <a:cubicBezTo>
                    <a:pt x="49291" y="2888"/>
                    <a:pt x="49799" y="3016"/>
                    <a:pt x="50158" y="3112"/>
                  </a:cubicBezTo>
                  <a:cubicBezTo>
                    <a:pt x="50320" y="3150"/>
                    <a:pt x="50451" y="3181"/>
                    <a:pt x="50551" y="3207"/>
                  </a:cubicBezTo>
                  <a:cubicBezTo>
                    <a:pt x="50626" y="3223"/>
                    <a:pt x="50670" y="3232"/>
                    <a:pt x="50684" y="3232"/>
                  </a:cubicBezTo>
                  <a:cubicBezTo>
                    <a:pt x="50687" y="3232"/>
                    <a:pt x="50689" y="3232"/>
                    <a:pt x="50689" y="3231"/>
                  </a:cubicBezTo>
                  <a:lnTo>
                    <a:pt x="50687" y="3231"/>
                  </a:lnTo>
                  <a:cubicBezTo>
                    <a:pt x="50689" y="3228"/>
                    <a:pt x="50644" y="3212"/>
                    <a:pt x="50558" y="3183"/>
                  </a:cubicBezTo>
                  <a:cubicBezTo>
                    <a:pt x="50458" y="3155"/>
                    <a:pt x="50330" y="3114"/>
                    <a:pt x="50170" y="3066"/>
                  </a:cubicBezTo>
                  <a:cubicBezTo>
                    <a:pt x="49813" y="2962"/>
                    <a:pt x="49310" y="2819"/>
                    <a:pt x="48672" y="2633"/>
                  </a:cubicBezTo>
                  <a:cubicBezTo>
                    <a:pt x="48346" y="2543"/>
                    <a:pt x="47986" y="2433"/>
                    <a:pt x="47586" y="2333"/>
                  </a:cubicBezTo>
                  <a:cubicBezTo>
                    <a:pt x="47184" y="2238"/>
                    <a:pt x="46748" y="2133"/>
                    <a:pt x="46282" y="2024"/>
                  </a:cubicBezTo>
                  <a:cubicBezTo>
                    <a:pt x="45812" y="1912"/>
                    <a:pt x="45312" y="1795"/>
                    <a:pt x="44781" y="1669"/>
                  </a:cubicBezTo>
                  <a:cubicBezTo>
                    <a:pt x="44246" y="1564"/>
                    <a:pt x="43679" y="1454"/>
                    <a:pt x="43086" y="1340"/>
                  </a:cubicBezTo>
                  <a:cubicBezTo>
                    <a:pt x="40710" y="866"/>
                    <a:pt x="37845" y="473"/>
                    <a:pt x="34652" y="226"/>
                  </a:cubicBezTo>
                  <a:cubicBezTo>
                    <a:pt x="32858" y="79"/>
                    <a:pt x="30957" y="1"/>
                    <a:pt x="28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267322" y="2072843"/>
              <a:ext cx="333928" cy="553841"/>
            </a:xfrm>
            <a:custGeom>
              <a:avLst/>
              <a:gdLst/>
              <a:ahLst/>
              <a:cxnLst/>
              <a:rect l="l" t="t" r="r" b="b"/>
              <a:pathLst>
                <a:path w="22751" h="37734" extrusionOk="0">
                  <a:moveTo>
                    <a:pt x="4740" y="1"/>
                  </a:moveTo>
                  <a:cubicBezTo>
                    <a:pt x="4526" y="1"/>
                    <a:pt x="4319" y="5"/>
                    <a:pt x="4120" y="13"/>
                  </a:cubicBezTo>
                  <a:cubicBezTo>
                    <a:pt x="3241" y="49"/>
                    <a:pt x="2493" y="137"/>
                    <a:pt x="1884" y="203"/>
                  </a:cubicBezTo>
                  <a:cubicBezTo>
                    <a:pt x="1286" y="275"/>
                    <a:pt x="819" y="332"/>
                    <a:pt x="486" y="373"/>
                  </a:cubicBezTo>
                  <a:cubicBezTo>
                    <a:pt x="336" y="392"/>
                    <a:pt x="217" y="406"/>
                    <a:pt x="124" y="418"/>
                  </a:cubicBezTo>
                  <a:cubicBezTo>
                    <a:pt x="41" y="430"/>
                    <a:pt x="0" y="439"/>
                    <a:pt x="0" y="442"/>
                  </a:cubicBezTo>
                  <a:cubicBezTo>
                    <a:pt x="0" y="444"/>
                    <a:pt x="8" y="444"/>
                    <a:pt x="23" y="444"/>
                  </a:cubicBezTo>
                  <a:cubicBezTo>
                    <a:pt x="43" y="444"/>
                    <a:pt x="77" y="443"/>
                    <a:pt x="124" y="442"/>
                  </a:cubicBezTo>
                  <a:cubicBezTo>
                    <a:pt x="219" y="434"/>
                    <a:pt x="338" y="425"/>
                    <a:pt x="488" y="415"/>
                  </a:cubicBezTo>
                  <a:cubicBezTo>
                    <a:pt x="824" y="384"/>
                    <a:pt x="1293" y="342"/>
                    <a:pt x="1893" y="287"/>
                  </a:cubicBezTo>
                  <a:cubicBezTo>
                    <a:pt x="2503" y="232"/>
                    <a:pt x="3250" y="156"/>
                    <a:pt x="4122" y="134"/>
                  </a:cubicBezTo>
                  <a:cubicBezTo>
                    <a:pt x="4260" y="131"/>
                    <a:pt x="4402" y="129"/>
                    <a:pt x="4546" y="129"/>
                  </a:cubicBezTo>
                  <a:cubicBezTo>
                    <a:pt x="5313" y="129"/>
                    <a:pt x="6164" y="184"/>
                    <a:pt x="7070" y="373"/>
                  </a:cubicBezTo>
                  <a:cubicBezTo>
                    <a:pt x="8149" y="589"/>
                    <a:pt x="9304" y="999"/>
                    <a:pt x="10392" y="1713"/>
                  </a:cubicBezTo>
                  <a:cubicBezTo>
                    <a:pt x="11478" y="2423"/>
                    <a:pt x="12471" y="3442"/>
                    <a:pt x="13237" y="4697"/>
                  </a:cubicBezTo>
                  <a:cubicBezTo>
                    <a:pt x="13999" y="5949"/>
                    <a:pt x="14606" y="7426"/>
                    <a:pt x="14683" y="9038"/>
                  </a:cubicBezTo>
                  <a:cubicBezTo>
                    <a:pt x="14787" y="10647"/>
                    <a:pt x="14330" y="12317"/>
                    <a:pt x="13556" y="13855"/>
                  </a:cubicBezTo>
                  <a:lnTo>
                    <a:pt x="13480" y="14007"/>
                  </a:lnTo>
                  <a:lnTo>
                    <a:pt x="13652" y="14022"/>
                  </a:lnTo>
                  <a:cubicBezTo>
                    <a:pt x="14756" y="14114"/>
                    <a:pt x="15919" y="14412"/>
                    <a:pt x="16976" y="14972"/>
                  </a:cubicBezTo>
                  <a:cubicBezTo>
                    <a:pt x="18688" y="15855"/>
                    <a:pt x="20078" y="17227"/>
                    <a:pt x="21007" y="18786"/>
                  </a:cubicBezTo>
                  <a:cubicBezTo>
                    <a:pt x="21941" y="20348"/>
                    <a:pt x="22376" y="22103"/>
                    <a:pt x="22462" y="23770"/>
                  </a:cubicBezTo>
                  <a:cubicBezTo>
                    <a:pt x="22543" y="25444"/>
                    <a:pt x="22279" y="27042"/>
                    <a:pt x="21826" y="28459"/>
                  </a:cubicBezTo>
                  <a:cubicBezTo>
                    <a:pt x="21369" y="29878"/>
                    <a:pt x="20710" y="31121"/>
                    <a:pt x="19993" y="32166"/>
                  </a:cubicBezTo>
                  <a:cubicBezTo>
                    <a:pt x="18550" y="34269"/>
                    <a:pt x="16947" y="35619"/>
                    <a:pt x="15816" y="36474"/>
                  </a:cubicBezTo>
                  <a:cubicBezTo>
                    <a:pt x="15247" y="36905"/>
                    <a:pt x="14785" y="37210"/>
                    <a:pt x="14471" y="37414"/>
                  </a:cubicBezTo>
                  <a:cubicBezTo>
                    <a:pt x="14323" y="37512"/>
                    <a:pt x="14204" y="37588"/>
                    <a:pt x="14114" y="37648"/>
                  </a:cubicBezTo>
                  <a:cubicBezTo>
                    <a:pt x="14033" y="37700"/>
                    <a:pt x="13992" y="37729"/>
                    <a:pt x="13995" y="37734"/>
                  </a:cubicBezTo>
                  <a:cubicBezTo>
                    <a:pt x="13995" y="37734"/>
                    <a:pt x="14709" y="37383"/>
                    <a:pt x="15871" y="36545"/>
                  </a:cubicBezTo>
                  <a:cubicBezTo>
                    <a:pt x="17021" y="35710"/>
                    <a:pt x="18652" y="34369"/>
                    <a:pt x="20126" y="32259"/>
                  </a:cubicBezTo>
                  <a:cubicBezTo>
                    <a:pt x="20860" y="31209"/>
                    <a:pt x="21536" y="29957"/>
                    <a:pt x="22007" y="28518"/>
                  </a:cubicBezTo>
                  <a:cubicBezTo>
                    <a:pt x="22474" y="27082"/>
                    <a:pt x="22750" y="25463"/>
                    <a:pt x="22674" y="23761"/>
                  </a:cubicBezTo>
                  <a:cubicBezTo>
                    <a:pt x="22593" y="22063"/>
                    <a:pt x="22153" y="20272"/>
                    <a:pt x="21202" y="18670"/>
                  </a:cubicBezTo>
                  <a:cubicBezTo>
                    <a:pt x="20255" y="17074"/>
                    <a:pt x="18836" y="15672"/>
                    <a:pt x="17081" y="14767"/>
                  </a:cubicBezTo>
                  <a:cubicBezTo>
                    <a:pt x="16051" y="14221"/>
                    <a:pt x="14921" y="13917"/>
                    <a:pt x="13835" y="13808"/>
                  </a:cubicBezTo>
                  <a:lnTo>
                    <a:pt x="13835" y="13808"/>
                  </a:lnTo>
                  <a:cubicBezTo>
                    <a:pt x="14574" y="12284"/>
                    <a:pt x="15010" y="10628"/>
                    <a:pt x="14904" y="9026"/>
                  </a:cubicBezTo>
                  <a:cubicBezTo>
                    <a:pt x="14821" y="7366"/>
                    <a:pt x="14192" y="5856"/>
                    <a:pt x="13411" y="4590"/>
                  </a:cubicBezTo>
                  <a:cubicBezTo>
                    <a:pt x="12625" y="3313"/>
                    <a:pt x="11604" y="2277"/>
                    <a:pt x="10492" y="1561"/>
                  </a:cubicBezTo>
                  <a:cubicBezTo>
                    <a:pt x="9377" y="839"/>
                    <a:pt x="8194" y="430"/>
                    <a:pt x="7101" y="222"/>
                  </a:cubicBezTo>
                  <a:cubicBezTo>
                    <a:pt x="6256" y="53"/>
                    <a:pt x="5460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2811633" y="2235131"/>
              <a:ext cx="69190" cy="96901"/>
            </a:xfrm>
            <a:custGeom>
              <a:avLst/>
              <a:gdLst/>
              <a:ahLst/>
              <a:cxnLst/>
              <a:rect l="l" t="t" r="r" b="b"/>
              <a:pathLst>
                <a:path w="4714" h="6602" extrusionOk="0">
                  <a:moveTo>
                    <a:pt x="138" y="1"/>
                  </a:moveTo>
                  <a:cubicBezTo>
                    <a:pt x="124" y="1"/>
                    <a:pt x="95" y="122"/>
                    <a:pt x="60" y="339"/>
                  </a:cubicBezTo>
                  <a:cubicBezTo>
                    <a:pt x="39" y="451"/>
                    <a:pt x="20" y="587"/>
                    <a:pt x="20" y="746"/>
                  </a:cubicBezTo>
                  <a:cubicBezTo>
                    <a:pt x="18" y="906"/>
                    <a:pt x="1" y="1089"/>
                    <a:pt x="25" y="1289"/>
                  </a:cubicBezTo>
                  <a:cubicBezTo>
                    <a:pt x="44" y="1692"/>
                    <a:pt x="137" y="2168"/>
                    <a:pt x="299" y="2677"/>
                  </a:cubicBezTo>
                  <a:cubicBezTo>
                    <a:pt x="472" y="3182"/>
                    <a:pt x="725" y="3718"/>
                    <a:pt x="1072" y="4230"/>
                  </a:cubicBezTo>
                  <a:cubicBezTo>
                    <a:pt x="1430" y="4735"/>
                    <a:pt x="1842" y="5161"/>
                    <a:pt x="2251" y="5504"/>
                  </a:cubicBezTo>
                  <a:cubicBezTo>
                    <a:pt x="2673" y="5835"/>
                    <a:pt x="3085" y="6087"/>
                    <a:pt x="3456" y="6247"/>
                  </a:cubicBezTo>
                  <a:cubicBezTo>
                    <a:pt x="3635" y="6342"/>
                    <a:pt x="3811" y="6390"/>
                    <a:pt x="3961" y="6444"/>
                  </a:cubicBezTo>
                  <a:cubicBezTo>
                    <a:pt x="4111" y="6502"/>
                    <a:pt x="4247" y="6533"/>
                    <a:pt x="4356" y="6552"/>
                  </a:cubicBezTo>
                  <a:cubicBezTo>
                    <a:pt x="4526" y="6584"/>
                    <a:pt x="4636" y="6602"/>
                    <a:pt x="4680" y="6602"/>
                  </a:cubicBezTo>
                  <a:cubicBezTo>
                    <a:pt x="4694" y="6602"/>
                    <a:pt x="4701" y="6600"/>
                    <a:pt x="4701" y="6597"/>
                  </a:cubicBezTo>
                  <a:cubicBezTo>
                    <a:pt x="4713" y="6552"/>
                    <a:pt x="4225" y="6456"/>
                    <a:pt x="3525" y="6102"/>
                  </a:cubicBezTo>
                  <a:cubicBezTo>
                    <a:pt x="3175" y="5928"/>
                    <a:pt x="2785" y="5668"/>
                    <a:pt x="2387" y="5340"/>
                  </a:cubicBezTo>
                  <a:cubicBezTo>
                    <a:pt x="1999" y="5001"/>
                    <a:pt x="1606" y="4587"/>
                    <a:pt x="1263" y="4099"/>
                  </a:cubicBezTo>
                  <a:cubicBezTo>
                    <a:pt x="930" y="3606"/>
                    <a:pt x="680" y="3092"/>
                    <a:pt x="499" y="2608"/>
                  </a:cubicBezTo>
                  <a:cubicBezTo>
                    <a:pt x="332" y="2120"/>
                    <a:pt x="227" y="1665"/>
                    <a:pt x="189" y="1275"/>
                  </a:cubicBezTo>
                  <a:cubicBezTo>
                    <a:pt x="103" y="496"/>
                    <a:pt x="187" y="6"/>
                    <a:pt x="139" y="1"/>
                  </a:cubicBezTo>
                  <a:cubicBezTo>
                    <a:pt x="139" y="1"/>
                    <a:pt x="138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2606032" y="2316011"/>
              <a:ext cx="39262" cy="98427"/>
            </a:xfrm>
            <a:custGeom>
              <a:avLst/>
              <a:gdLst/>
              <a:ahLst/>
              <a:cxnLst/>
              <a:rect l="l" t="t" r="r" b="b"/>
              <a:pathLst>
                <a:path w="2675" h="6706" extrusionOk="0">
                  <a:moveTo>
                    <a:pt x="2356" y="1"/>
                  </a:moveTo>
                  <a:cubicBezTo>
                    <a:pt x="2356" y="1"/>
                    <a:pt x="2355" y="1"/>
                    <a:pt x="2355" y="1"/>
                  </a:cubicBezTo>
                  <a:cubicBezTo>
                    <a:pt x="2315" y="11"/>
                    <a:pt x="2412" y="420"/>
                    <a:pt x="2439" y="1089"/>
                  </a:cubicBezTo>
                  <a:cubicBezTo>
                    <a:pt x="2470" y="1758"/>
                    <a:pt x="2389" y="2689"/>
                    <a:pt x="2055" y="3654"/>
                  </a:cubicBezTo>
                  <a:cubicBezTo>
                    <a:pt x="1719" y="4616"/>
                    <a:pt x="1205" y="5397"/>
                    <a:pt x="767" y="5902"/>
                  </a:cubicBezTo>
                  <a:cubicBezTo>
                    <a:pt x="331" y="6411"/>
                    <a:pt x="0" y="6673"/>
                    <a:pt x="26" y="6704"/>
                  </a:cubicBezTo>
                  <a:cubicBezTo>
                    <a:pt x="27" y="6705"/>
                    <a:pt x="28" y="6705"/>
                    <a:pt x="30" y="6705"/>
                  </a:cubicBezTo>
                  <a:cubicBezTo>
                    <a:pt x="68" y="6705"/>
                    <a:pt x="429" y="6487"/>
                    <a:pt x="888" y="6011"/>
                  </a:cubicBezTo>
                  <a:cubicBezTo>
                    <a:pt x="1367" y="5523"/>
                    <a:pt x="1924" y="4725"/>
                    <a:pt x="2274" y="3728"/>
                  </a:cubicBezTo>
                  <a:cubicBezTo>
                    <a:pt x="2617" y="2730"/>
                    <a:pt x="2674" y="1761"/>
                    <a:pt x="2603" y="1080"/>
                  </a:cubicBezTo>
                  <a:cubicBezTo>
                    <a:pt x="2532" y="400"/>
                    <a:pt x="2379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2364735" y="2175301"/>
              <a:ext cx="68162" cy="225784"/>
            </a:xfrm>
            <a:custGeom>
              <a:avLst/>
              <a:gdLst/>
              <a:ahLst/>
              <a:cxnLst/>
              <a:rect l="l" t="t" r="r" b="b"/>
              <a:pathLst>
                <a:path w="4644" h="15383" extrusionOk="0">
                  <a:moveTo>
                    <a:pt x="18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0" y="7"/>
                    <a:pt x="86" y="236"/>
                    <a:pt x="222" y="655"/>
                  </a:cubicBezTo>
                  <a:cubicBezTo>
                    <a:pt x="360" y="1074"/>
                    <a:pt x="550" y="1684"/>
                    <a:pt x="722" y="2451"/>
                  </a:cubicBezTo>
                  <a:cubicBezTo>
                    <a:pt x="893" y="3220"/>
                    <a:pt x="1041" y="4146"/>
                    <a:pt x="1100" y="5184"/>
                  </a:cubicBezTo>
                  <a:cubicBezTo>
                    <a:pt x="1167" y="6222"/>
                    <a:pt x="1091" y="7361"/>
                    <a:pt x="967" y="8563"/>
                  </a:cubicBezTo>
                  <a:cubicBezTo>
                    <a:pt x="855" y="9761"/>
                    <a:pt x="786" y="10935"/>
                    <a:pt x="998" y="11983"/>
                  </a:cubicBezTo>
                  <a:cubicBezTo>
                    <a:pt x="1198" y="13035"/>
                    <a:pt x="1724" y="13890"/>
                    <a:pt x="2298" y="14452"/>
                  </a:cubicBezTo>
                  <a:cubicBezTo>
                    <a:pt x="2874" y="15023"/>
                    <a:pt x="3510" y="15280"/>
                    <a:pt x="3951" y="15350"/>
                  </a:cubicBezTo>
                  <a:cubicBezTo>
                    <a:pt x="4106" y="15371"/>
                    <a:pt x="4238" y="15382"/>
                    <a:pt x="4343" y="15382"/>
                  </a:cubicBezTo>
                  <a:cubicBezTo>
                    <a:pt x="4389" y="15382"/>
                    <a:pt x="4430" y="15380"/>
                    <a:pt x="4465" y="15376"/>
                  </a:cubicBezTo>
                  <a:cubicBezTo>
                    <a:pt x="4584" y="15369"/>
                    <a:pt x="4644" y="15359"/>
                    <a:pt x="4644" y="15352"/>
                  </a:cubicBezTo>
                  <a:cubicBezTo>
                    <a:pt x="4644" y="15326"/>
                    <a:pt x="4396" y="15354"/>
                    <a:pt x="3970" y="15261"/>
                  </a:cubicBezTo>
                  <a:cubicBezTo>
                    <a:pt x="3548" y="15166"/>
                    <a:pt x="2953" y="14900"/>
                    <a:pt x="2413" y="14338"/>
                  </a:cubicBezTo>
                  <a:cubicBezTo>
                    <a:pt x="1877" y="13783"/>
                    <a:pt x="1389" y="12952"/>
                    <a:pt x="1208" y="11942"/>
                  </a:cubicBezTo>
                  <a:cubicBezTo>
                    <a:pt x="1012" y="10928"/>
                    <a:pt x="1084" y="9780"/>
                    <a:pt x="1198" y="8582"/>
                  </a:cubicBezTo>
                  <a:cubicBezTo>
                    <a:pt x="1322" y="7384"/>
                    <a:pt x="1393" y="6220"/>
                    <a:pt x="1312" y="5170"/>
                  </a:cubicBezTo>
                  <a:cubicBezTo>
                    <a:pt x="1241" y="4120"/>
                    <a:pt x="1074" y="3184"/>
                    <a:pt x="881" y="2415"/>
                  </a:cubicBezTo>
                  <a:cubicBezTo>
                    <a:pt x="686" y="1643"/>
                    <a:pt x="472" y="1036"/>
                    <a:pt x="308" y="624"/>
                  </a:cubicBezTo>
                  <a:cubicBezTo>
                    <a:pt x="227" y="419"/>
                    <a:pt x="155" y="262"/>
                    <a:pt x="105" y="155"/>
                  </a:cubicBezTo>
                  <a:cubicBezTo>
                    <a:pt x="56" y="53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2198998" y="2338425"/>
              <a:ext cx="96930" cy="140199"/>
            </a:xfrm>
            <a:custGeom>
              <a:avLst/>
              <a:gdLst/>
              <a:ahLst/>
              <a:cxnLst/>
              <a:rect l="l" t="t" r="r" b="b"/>
              <a:pathLst>
                <a:path w="6604" h="9552" extrusionOk="0">
                  <a:moveTo>
                    <a:pt x="13" y="1"/>
                  </a:moveTo>
                  <a:cubicBezTo>
                    <a:pt x="10" y="1"/>
                    <a:pt x="8" y="2"/>
                    <a:pt x="8" y="3"/>
                  </a:cubicBezTo>
                  <a:cubicBezTo>
                    <a:pt x="1" y="17"/>
                    <a:pt x="153" y="110"/>
                    <a:pt x="434" y="269"/>
                  </a:cubicBezTo>
                  <a:cubicBezTo>
                    <a:pt x="756" y="450"/>
                    <a:pt x="1151" y="674"/>
                    <a:pt x="1618" y="939"/>
                  </a:cubicBezTo>
                  <a:cubicBezTo>
                    <a:pt x="2596" y="1517"/>
                    <a:pt x="3984" y="2348"/>
                    <a:pt x="5056" y="3720"/>
                  </a:cubicBezTo>
                  <a:cubicBezTo>
                    <a:pt x="6113" y="5096"/>
                    <a:pt x="6392" y="6756"/>
                    <a:pt x="6194" y="7858"/>
                  </a:cubicBezTo>
                  <a:cubicBezTo>
                    <a:pt x="6006" y="8985"/>
                    <a:pt x="5463" y="9523"/>
                    <a:pt x="5518" y="9551"/>
                  </a:cubicBezTo>
                  <a:cubicBezTo>
                    <a:pt x="5518" y="9552"/>
                    <a:pt x="5518" y="9552"/>
                    <a:pt x="5519" y="9552"/>
                  </a:cubicBezTo>
                  <a:cubicBezTo>
                    <a:pt x="5532" y="9552"/>
                    <a:pt x="5661" y="9425"/>
                    <a:pt x="5839" y="9163"/>
                  </a:cubicBezTo>
                  <a:cubicBezTo>
                    <a:pt x="6028" y="8897"/>
                    <a:pt x="6235" y="8461"/>
                    <a:pt x="6356" y="7887"/>
                  </a:cubicBezTo>
                  <a:cubicBezTo>
                    <a:pt x="6604" y="6746"/>
                    <a:pt x="6342" y="5010"/>
                    <a:pt x="5239" y="3579"/>
                  </a:cubicBezTo>
                  <a:cubicBezTo>
                    <a:pt x="4130" y="2163"/>
                    <a:pt x="2701" y="1341"/>
                    <a:pt x="1696" y="796"/>
                  </a:cubicBezTo>
                  <a:cubicBezTo>
                    <a:pt x="1187" y="524"/>
                    <a:pt x="767" y="322"/>
                    <a:pt x="475" y="189"/>
                  </a:cubicBezTo>
                  <a:cubicBezTo>
                    <a:pt x="208" y="67"/>
                    <a:pt x="4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1940162" y="2283541"/>
              <a:ext cx="263300" cy="316638"/>
            </a:xfrm>
            <a:custGeom>
              <a:avLst/>
              <a:gdLst/>
              <a:ahLst/>
              <a:cxnLst/>
              <a:rect l="l" t="t" r="r" b="b"/>
              <a:pathLst>
                <a:path w="17939" h="21573" extrusionOk="0">
                  <a:moveTo>
                    <a:pt x="3128" y="0"/>
                  </a:moveTo>
                  <a:cubicBezTo>
                    <a:pt x="3116" y="0"/>
                    <a:pt x="3017" y="60"/>
                    <a:pt x="2844" y="177"/>
                  </a:cubicBezTo>
                  <a:cubicBezTo>
                    <a:pt x="2675" y="318"/>
                    <a:pt x="2422" y="530"/>
                    <a:pt x="2158" y="856"/>
                  </a:cubicBezTo>
                  <a:cubicBezTo>
                    <a:pt x="1622" y="1501"/>
                    <a:pt x="967" y="2539"/>
                    <a:pt x="443" y="3947"/>
                  </a:cubicBezTo>
                  <a:cubicBezTo>
                    <a:pt x="320" y="4299"/>
                    <a:pt x="193" y="4673"/>
                    <a:pt x="112" y="5080"/>
                  </a:cubicBezTo>
                  <a:cubicBezTo>
                    <a:pt x="29" y="5487"/>
                    <a:pt x="0" y="5913"/>
                    <a:pt x="0" y="6359"/>
                  </a:cubicBezTo>
                  <a:cubicBezTo>
                    <a:pt x="5" y="7245"/>
                    <a:pt x="162" y="8187"/>
                    <a:pt x="446" y="9138"/>
                  </a:cubicBezTo>
                  <a:cubicBezTo>
                    <a:pt x="1034" y="11033"/>
                    <a:pt x="2044" y="13005"/>
                    <a:pt x="3479" y="14788"/>
                  </a:cubicBezTo>
                  <a:cubicBezTo>
                    <a:pt x="4915" y="16572"/>
                    <a:pt x="6634" y="17965"/>
                    <a:pt x="8323" y="18991"/>
                  </a:cubicBezTo>
                  <a:cubicBezTo>
                    <a:pt x="10018" y="20017"/>
                    <a:pt x="11702" y="20658"/>
                    <a:pt x="13147" y="21034"/>
                  </a:cubicBezTo>
                  <a:cubicBezTo>
                    <a:pt x="13869" y="21244"/>
                    <a:pt x="14540" y="21332"/>
                    <a:pt x="15126" y="21436"/>
                  </a:cubicBezTo>
                  <a:cubicBezTo>
                    <a:pt x="15714" y="21503"/>
                    <a:pt x="16226" y="21546"/>
                    <a:pt x="16640" y="21572"/>
                  </a:cubicBezTo>
                  <a:cubicBezTo>
                    <a:pt x="17040" y="21572"/>
                    <a:pt x="17362" y="21570"/>
                    <a:pt x="17602" y="21570"/>
                  </a:cubicBezTo>
                  <a:cubicBezTo>
                    <a:pt x="17821" y="21565"/>
                    <a:pt x="17938" y="21560"/>
                    <a:pt x="17938" y="21553"/>
                  </a:cubicBezTo>
                  <a:cubicBezTo>
                    <a:pt x="17938" y="21544"/>
                    <a:pt x="17821" y="21534"/>
                    <a:pt x="17602" y="21522"/>
                  </a:cubicBezTo>
                  <a:cubicBezTo>
                    <a:pt x="17362" y="21513"/>
                    <a:pt x="17043" y="21501"/>
                    <a:pt x="16645" y="21484"/>
                  </a:cubicBezTo>
                  <a:cubicBezTo>
                    <a:pt x="16233" y="21441"/>
                    <a:pt x="15728" y="21386"/>
                    <a:pt x="15143" y="21310"/>
                  </a:cubicBezTo>
                  <a:cubicBezTo>
                    <a:pt x="14566" y="21194"/>
                    <a:pt x="13902" y="21094"/>
                    <a:pt x="13190" y="20877"/>
                  </a:cubicBezTo>
                  <a:cubicBezTo>
                    <a:pt x="11764" y="20484"/>
                    <a:pt x="10104" y="19834"/>
                    <a:pt x="8435" y="18808"/>
                  </a:cubicBezTo>
                  <a:cubicBezTo>
                    <a:pt x="6770" y="17784"/>
                    <a:pt x="5077" y="16405"/>
                    <a:pt x="3658" y="14643"/>
                  </a:cubicBezTo>
                  <a:cubicBezTo>
                    <a:pt x="2244" y="12881"/>
                    <a:pt x="1241" y="10940"/>
                    <a:pt x="650" y="9076"/>
                  </a:cubicBezTo>
                  <a:cubicBezTo>
                    <a:pt x="365" y="8142"/>
                    <a:pt x="203" y="7221"/>
                    <a:pt x="191" y="6356"/>
                  </a:cubicBezTo>
                  <a:cubicBezTo>
                    <a:pt x="186" y="5925"/>
                    <a:pt x="212" y="5504"/>
                    <a:pt x="286" y="5113"/>
                  </a:cubicBezTo>
                  <a:cubicBezTo>
                    <a:pt x="360" y="4720"/>
                    <a:pt x="479" y="4349"/>
                    <a:pt x="596" y="4001"/>
                  </a:cubicBezTo>
                  <a:cubicBezTo>
                    <a:pt x="1093" y="2606"/>
                    <a:pt x="1722" y="1563"/>
                    <a:pt x="2229" y="913"/>
                  </a:cubicBezTo>
                  <a:cubicBezTo>
                    <a:pt x="2477" y="582"/>
                    <a:pt x="2715" y="363"/>
                    <a:pt x="2875" y="215"/>
                  </a:cubicBezTo>
                  <a:cubicBezTo>
                    <a:pt x="3044" y="79"/>
                    <a:pt x="3134" y="8"/>
                    <a:pt x="3129" y="1"/>
                  </a:cubicBezTo>
                  <a:cubicBezTo>
                    <a:pt x="3129" y="1"/>
                    <a:pt x="3129" y="0"/>
                    <a:pt x="3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1871310" y="2129474"/>
              <a:ext cx="170259" cy="162054"/>
            </a:xfrm>
            <a:custGeom>
              <a:avLst/>
              <a:gdLst/>
              <a:ahLst/>
              <a:cxnLst/>
              <a:rect l="l" t="t" r="r" b="b"/>
              <a:pathLst>
                <a:path w="11600" h="11041" extrusionOk="0">
                  <a:moveTo>
                    <a:pt x="11599" y="398"/>
                  </a:moveTo>
                  <a:cubicBezTo>
                    <a:pt x="11599" y="399"/>
                    <a:pt x="11599" y="399"/>
                    <a:pt x="11599" y="399"/>
                  </a:cubicBezTo>
                  <a:lnTo>
                    <a:pt x="11599" y="399"/>
                  </a:lnTo>
                  <a:cubicBezTo>
                    <a:pt x="11599" y="400"/>
                    <a:pt x="11599" y="400"/>
                    <a:pt x="11599" y="401"/>
                  </a:cubicBezTo>
                  <a:lnTo>
                    <a:pt x="11599" y="398"/>
                  </a:lnTo>
                  <a:close/>
                  <a:moveTo>
                    <a:pt x="8142" y="0"/>
                  </a:moveTo>
                  <a:cubicBezTo>
                    <a:pt x="7103" y="0"/>
                    <a:pt x="5846" y="109"/>
                    <a:pt x="4549" y="586"/>
                  </a:cubicBezTo>
                  <a:cubicBezTo>
                    <a:pt x="3239" y="1067"/>
                    <a:pt x="1848" y="1951"/>
                    <a:pt x="996" y="3372"/>
                  </a:cubicBezTo>
                  <a:cubicBezTo>
                    <a:pt x="148" y="4777"/>
                    <a:pt x="0" y="6494"/>
                    <a:pt x="546" y="7820"/>
                  </a:cubicBezTo>
                  <a:cubicBezTo>
                    <a:pt x="817" y="8482"/>
                    <a:pt x="1246" y="9028"/>
                    <a:pt x="1715" y="9447"/>
                  </a:cubicBezTo>
                  <a:cubicBezTo>
                    <a:pt x="2186" y="9866"/>
                    <a:pt x="2703" y="10159"/>
                    <a:pt x="3189" y="10373"/>
                  </a:cubicBezTo>
                  <a:cubicBezTo>
                    <a:pt x="4170" y="10797"/>
                    <a:pt x="5027" y="10930"/>
                    <a:pt x="5613" y="10997"/>
                  </a:cubicBezTo>
                  <a:cubicBezTo>
                    <a:pt x="5906" y="11026"/>
                    <a:pt x="6134" y="11040"/>
                    <a:pt x="6292" y="11040"/>
                  </a:cubicBezTo>
                  <a:cubicBezTo>
                    <a:pt x="6319" y="11040"/>
                    <a:pt x="6344" y="11040"/>
                    <a:pt x="6367" y="11040"/>
                  </a:cubicBezTo>
                  <a:cubicBezTo>
                    <a:pt x="6473" y="11040"/>
                    <a:pt x="6527" y="11036"/>
                    <a:pt x="6527" y="11030"/>
                  </a:cubicBezTo>
                  <a:cubicBezTo>
                    <a:pt x="6530" y="11009"/>
                    <a:pt x="6203" y="10992"/>
                    <a:pt x="5622" y="10909"/>
                  </a:cubicBezTo>
                  <a:cubicBezTo>
                    <a:pt x="5049" y="10816"/>
                    <a:pt x="4206" y="10656"/>
                    <a:pt x="3256" y="10225"/>
                  </a:cubicBezTo>
                  <a:cubicBezTo>
                    <a:pt x="2322" y="9802"/>
                    <a:pt x="1255" y="9013"/>
                    <a:pt x="743" y="7739"/>
                  </a:cubicBezTo>
                  <a:cubicBezTo>
                    <a:pt x="236" y="6480"/>
                    <a:pt x="381" y="4839"/>
                    <a:pt x="1193" y="3489"/>
                  </a:cubicBezTo>
                  <a:cubicBezTo>
                    <a:pt x="2010" y="2132"/>
                    <a:pt x="3348" y="1265"/>
                    <a:pt x="4622" y="786"/>
                  </a:cubicBezTo>
                  <a:cubicBezTo>
                    <a:pt x="5913" y="298"/>
                    <a:pt x="7170" y="179"/>
                    <a:pt x="8213" y="165"/>
                  </a:cubicBezTo>
                  <a:cubicBezTo>
                    <a:pt x="8266" y="164"/>
                    <a:pt x="8318" y="164"/>
                    <a:pt x="8370" y="164"/>
                  </a:cubicBezTo>
                  <a:cubicBezTo>
                    <a:pt x="9343" y="164"/>
                    <a:pt x="10136" y="247"/>
                    <a:pt x="10690" y="308"/>
                  </a:cubicBezTo>
                  <a:cubicBezTo>
                    <a:pt x="10961" y="339"/>
                    <a:pt x="11183" y="365"/>
                    <a:pt x="11361" y="384"/>
                  </a:cubicBezTo>
                  <a:cubicBezTo>
                    <a:pt x="11464" y="397"/>
                    <a:pt x="11535" y="403"/>
                    <a:pt x="11571" y="403"/>
                  </a:cubicBezTo>
                  <a:cubicBezTo>
                    <a:pt x="11587" y="403"/>
                    <a:pt x="11596" y="402"/>
                    <a:pt x="11599" y="399"/>
                  </a:cubicBezTo>
                  <a:lnTo>
                    <a:pt x="11599" y="399"/>
                  </a:lnTo>
                  <a:cubicBezTo>
                    <a:pt x="11592" y="389"/>
                    <a:pt x="11513" y="370"/>
                    <a:pt x="11368" y="339"/>
                  </a:cubicBezTo>
                  <a:cubicBezTo>
                    <a:pt x="11218" y="308"/>
                    <a:pt x="10992" y="265"/>
                    <a:pt x="10702" y="220"/>
                  </a:cubicBezTo>
                  <a:cubicBezTo>
                    <a:pt x="10121" y="127"/>
                    <a:pt x="9270" y="12"/>
                    <a:pt x="8211" y="1"/>
                  </a:cubicBezTo>
                  <a:cubicBezTo>
                    <a:pt x="8188" y="0"/>
                    <a:pt x="8165" y="0"/>
                    <a:pt x="8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2052591" y="1831878"/>
              <a:ext cx="537945" cy="340826"/>
            </a:xfrm>
            <a:custGeom>
              <a:avLst/>
              <a:gdLst/>
              <a:ahLst/>
              <a:cxnLst/>
              <a:rect l="l" t="t" r="r" b="b"/>
              <a:pathLst>
                <a:path w="36651" h="23221" extrusionOk="0">
                  <a:moveTo>
                    <a:pt x="36650" y="4195"/>
                  </a:moveTo>
                  <a:lnTo>
                    <a:pt x="36650" y="4197"/>
                  </a:lnTo>
                  <a:cubicBezTo>
                    <a:pt x="36650" y="4196"/>
                    <a:pt x="36650" y="4196"/>
                    <a:pt x="36650" y="4195"/>
                  </a:cubicBezTo>
                  <a:close/>
                  <a:moveTo>
                    <a:pt x="26247" y="0"/>
                  </a:moveTo>
                  <a:cubicBezTo>
                    <a:pt x="24995" y="0"/>
                    <a:pt x="23660" y="137"/>
                    <a:pt x="22315" y="513"/>
                  </a:cubicBezTo>
                  <a:cubicBezTo>
                    <a:pt x="20851" y="927"/>
                    <a:pt x="19372" y="1570"/>
                    <a:pt x="17998" y="2501"/>
                  </a:cubicBezTo>
                  <a:cubicBezTo>
                    <a:pt x="16629" y="3437"/>
                    <a:pt x="15405" y="4680"/>
                    <a:pt x="14414" y="6128"/>
                  </a:cubicBezTo>
                  <a:cubicBezTo>
                    <a:pt x="14210" y="6426"/>
                    <a:pt x="14019" y="6731"/>
                    <a:pt x="13848" y="7022"/>
                  </a:cubicBezTo>
                  <a:lnTo>
                    <a:pt x="13848" y="7022"/>
                  </a:lnTo>
                  <a:cubicBezTo>
                    <a:pt x="13770" y="7020"/>
                    <a:pt x="13692" y="7020"/>
                    <a:pt x="13615" y="7020"/>
                  </a:cubicBezTo>
                  <a:cubicBezTo>
                    <a:pt x="10323" y="7020"/>
                    <a:pt x="7282" y="8260"/>
                    <a:pt x="5082" y="10019"/>
                  </a:cubicBezTo>
                  <a:cubicBezTo>
                    <a:pt x="3935" y="10916"/>
                    <a:pt x="3018" y="11976"/>
                    <a:pt x="2299" y="13048"/>
                  </a:cubicBezTo>
                  <a:cubicBezTo>
                    <a:pt x="1591" y="14129"/>
                    <a:pt x="1091" y="15231"/>
                    <a:pt x="748" y="16267"/>
                  </a:cubicBezTo>
                  <a:cubicBezTo>
                    <a:pt x="63" y="18353"/>
                    <a:pt x="1" y="20153"/>
                    <a:pt x="79" y="21360"/>
                  </a:cubicBezTo>
                  <a:cubicBezTo>
                    <a:pt x="163" y="22572"/>
                    <a:pt x="348" y="23220"/>
                    <a:pt x="348" y="23220"/>
                  </a:cubicBezTo>
                  <a:cubicBezTo>
                    <a:pt x="351" y="23220"/>
                    <a:pt x="348" y="23177"/>
                    <a:pt x="339" y="23099"/>
                  </a:cubicBezTo>
                  <a:cubicBezTo>
                    <a:pt x="325" y="23003"/>
                    <a:pt x="310" y="22887"/>
                    <a:pt x="289" y="22739"/>
                  </a:cubicBezTo>
                  <a:cubicBezTo>
                    <a:pt x="263" y="22582"/>
                    <a:pt x="239" y="22387"/>
                    <a:pt x="222" y="22156"/>
                  </a:cubicBezTo>
                  <a:cubicBezTo>
                    <a:pt x="198" y="21925"/>
                    <a:pt x="172" y="21656"/>
                    <a:pt x="167" y="21356"/>
                  </a:cubicBezTo>
                  <a:cubicBezTo>
                    <a:pt x="115" y="20156"/>
                    <a:pt x="203" y="18372"/>
                    <a:pt x="901" y="16319"/>
                  </a:cubicBezTo>
                  <a:cubicBezTo>
                    <a:pt x="1251" y="15295"/>
                    <a:pt x="1753" y="14212"/>
                    <a:pt x="2456" y="13150"/>
                  </a:cubicBezTo>
                  <a:cubicBezTo>
                    <a:pt x="3173" y="12100"/>
                    <a:pt x="4077" y="11062"/>
                    <a:pt x="5213" y="10183"/>
                  </a:cubicBezTo>
                  <a:cubicBezTo>
                    <a:pt x="7384" y="8463"/>
                    <a:pt x="10379" y="7251"/>
                    <a:pt x="13607" y="7251"/>
                  </a:cubicBezTo>
                  <a:cubicBezTo>
                    <a:pt x="13708" y="7251"/>
                    <a:pt x="13808" y="7252"/>
                    <a:pt x="13909" y="7254"/>
                  </a:cubicBezTo>
                  <a:lnTo>
                    <a:pt x="13978" y="7257"/>
                  </a:lnTo>
                  <a:lnTo>
                    <a:pt x="14012" y="7197"/>
                  </a:lnTo>
                  <a:cubicBezTo>
                    <a:pt x="14190" y="6895"/>
                    <a:pt x="14390" y="6573"/>
                    <a:pt x="14605" y="6259"/>
                  </a:cubicBezTo>
                  <a:cubicBezTo>
                    <a:pt x="15581" y="4832"/>
                    <a:pt x="16781" y="3609"/>
                    <a:pt x="18127" y="2687"/>
                  </a:cubicBezTo>
                  <a:cubicBezTo>
                    <a:pt x="19472" y="1773"/>
                    <a:pt x="20936" y="1130"/>
                    <a:pt x="22372" y="718"/>
                  </a:cubicBezTo>
                  <a:cubicBezTo>
                    <a:pt x="23718" y="336"/>
                    <a:pt x="25055" y="194"/>
                    <a:pt x="26311" y="194"/>
                  </a:cubicBezTo>
                  <a:cubicBezTo>
                    <a:pt x="26402" y="194"/>
                    <a:pt x="26492" y="195"/>
                    <a:pt x="26582" y="196"/>
                  </a:cubicBezTo>
                  <a:cubicBezTo>
                    <a:pt x="27918" y="222"/>
                    <a:pt x="29159" y="375"/>
                    <a:pt x="30259" y="658"/>
                  </a:cubicBezTo>
                  <a:cubicBezTo>
                    <a:pt x="32466" y="1230"/>
                    <a:pt x="34047" y="2251"/>
                    <a:pt x="35074" y="2994"/>
                  </a:cubicBezTo>
                  <a:cubicBezTo>
                    <a:pt x="35590" y="3366"/>
                    <a:pt x="35978" y="3675"/>
                    <a:pt x="36240" y="3882"/>
                  </a:cubicBezTo>
                  <a:cubicBezTo>
                    <a:pt x="36364" y="3980"/>
                    <a:pt x="36464" y="4059"/>
                    <a:pt x="36543" y="4121"/>
                  </a:cubicBezTo>
                  <a:cubicBezTo>
                    <a:pt x="36604" y="4169"/>
                    <a:pt x="36640" y="4195"/>
                    <a:pt x="36648" y="4195"/>
                  </a:cubicBezTo>
                  <a:cubicBezTo>
                    <a:pt x="36649" y="4195"/>
                    <a:pt x="36649" y="4195"/>
                    <a:pt x="36650" y="4195"/>
                  </a:cubicBezTo>
                  <a:lnTo>
                    <a:pt x="36650" y="4195"/>
                  </a:lnTo>
                  <a:cubicBezTo>
                    <a:pt x="36650" y="4195"/>
                    <a:pt x="36650" y="4195"/>
                    <a:pt x="36650" y="4195"/>
                  </a:cubicBezTo>
                  <a:lnTo>
                    <a:pt x="36650" y="4195"/>
                  </a:lnTo>
                  <a:lnTo>
                    <a:pt x="36650" y="4194"/>
                  </a:lnTo>
                  <a:cubicBezTo>
                    <a:pt x="36650" y="4194"/>
                    <a:pt x="36650" y="4194"/>
                    <a:pt x="36650" y="4195"/>
                  </a:cubicBezTo>
                  <a:lnTo>
                    <a:pt x="36650" y="4195"/>
                  </a:lnTo>
                  <a:cubicBezTo>
                    <a:pt x="36646" y="4186"/>
                    <a:pt x="36615" y="4155"/>
                    <a:pt x="36557" y="4104"/>
                  </a:cubicBezTo>
                  <a:cubicBezTo>
                    <a:pt x="36483" y="4037"/>
                    <a:pt x="36388" y="3954"/>
                    <a:pt x="36271" y="3849"/>
                  </a:cubicBezTo>
                  <a:cubicBezTo>
                    <a:pt x="36017" y="3628"/>
                    <a:pt x="35638" y="3306"/>
                    <a:pt x="35126" y="2920"/>
                  </a:cubicBezTo>
                  <a:cubicBezTo>
                    <a:pt x="34114" y="2154"/>
                    <a:pt x="32530" y="1099"/>
                    <a:pt x="30302" y="501"/>
                  </a:cubicBezTo>
                  <a:cubicBezTo>
                    <a:pt x="29190" y="203"/>
                    <a:pt x="27935" y="39"/>
                    <a:pt x="26585" y="3"/>
                  </a:cubicBezTo>
                  <a:cubicBezTo>
                    <a:pt x="26473" y="1"/>
                    <a:pt x="26360" y="0"/>
                    <a:pt x="26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2167618" y="2030378"/>
              <a:ext cx="97004" cy="191629"/>
            </a:xfrm>
            <a:custGeom>
              <a:avLst/>
              <a:gdLst/>
              <a:ahLst/>
              <a:cxnLst/>
              <a:rect l="l" t="t" r="r" b="b"/>
              <a:pathLst>
                <a:path w="6609" h="13056" extrusionOk="0">
                  <a:moveTo>
                    <a:pt x="808" y="3"/>
                  </a:moveTo>
                  <a:cubicBezTo>
                    <a:pt x="808" y="3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3"/>
                  </a:lnTo>
                  <a:close/>
                  <a:moveTo>
                    <a:pt x="835" y="1"/>
                  </a:moveTo>
                  <a:cubicBezTo>
                    <a:pt x="819" y="1"/>
                    <a:pt x="810" y="2"/>
                    <a:pt x="808" y="5"/>
                  </a:cubicBezTo>
                  <a:lnTo>
                    <a:pt x="808" y="5"/>
                  </a:lnTo>
                  <a:cubicBezTo>
                    <a:pt x="808" y="5"/>
                    <a:pt x="808" y="4"/>
                    <a:pt x="808" y="4"/>
                  </a:cubicBezTo>
                  <a:lnTo>
                    <a:pt x="808" y="4"/>
                  </a:lnTo>
                  <a:lnTo>
                    <a:pt x="808" y="6"/>
                  </a:lnTo>
                  <a:cubicBezTo>
                    <a:pt x="808" y="5"/>
                    <a:pt x="808" y="5"/>
                    <a:pt x="808" y="5"/>
                  </a:cubicBezTo>
                  <a:lnTo>
                    <a:pt x="808" y="5"/>
                  </a:lnTo>
                  <a:cubicBezTo>
                    <a:pt x="818" y="29"/>
                    <a:pt x="1088" y="66"/>
                    <a:pt x="1548" y="203"/>
                  </a:cubicBezTo>
                  <a:cubicBezTo>
                    <a:pt x="2017" y="341"/>
                    <a:pt x="2684" y="601"/>
                    <a:pt x="3413" y="1084"/>
                  </a:cubicBezTo>
                  <a:cubicBezTo>
                    <a:pt x="4132" y="1572"/>
                    <a:pt x="4910" y="2299"/>
                    <a:pt x="5482" y="3299"/>
                  </a:cubicBezTo>
                  <a:cubicBezTo>
                    <a:pt x="6061" y="4289"/>
                    <a:pt x="6372" y="5563"/>
                    <a:pt x="6296" y="6887"/>
                  </a:cubicBezTo>
                  <a:cubicBezTo>
                    <a:pt x="6211" y="8211"/>
                    <a:pt x="5741" y="9435"/>
                    <a:pt x="5046" y="10350"/>
                  </a:cubicBezTo>
                  <a:cubicBezTo>
                    <a:pt x="4356" y="11271"/>
                    <a:pt x="3494" y="11895"/>
                    <a:pt x="2717" y="12290"/>
                  </a:cubicBezTo>
                  <a:cubicBezTo>
                    <a:pt x="1936" y="12678"/>
                    <a:pt x="1241" y="12855"/>
                    <a:pt x="758" y="12933"/>
                  </a:cubicBezTo>
                  <a:cubicBezTo>
                    <a:pt x="274" y="13014"/>
                    <a:pt x="0" y="13017"/>
                    <a:pt x="0" y="13040"/>
                  </a:cubicBezTo>
                  <a:cubicBezTo>
                    <a:pt x="0" y="13047"/>
                    <a:pt x="69" y="13052"/>
                    <a:pt x="200" y="13055"/>
                  </a:cubicBezTo>
                  <a:cubicBezTo>
                    <a:pt x="219" y="13055"/>
                    <a:pt x="240" y="13056"/>
                    <a:pt x="262" y="13056"/>
                  </a:cubicBezTo>
                  <a:cubicBezTo>
                    <a:pt x="389" y="13056"/>
                    <a:pt x="560" y="13044"/>
                    <a:pt x="772" y="13024"/>
                  </a:cubicBezTo>
                  <a:cubicBezTo>
                    <a:pt x="1265" y="12971"/>
                    <a:pt x="1979" y="12816"/>
                    <a:pt x="2791" y="12436"/>
                  </a:cubicBezTo>
                  <a:cubicBezTo>
                    <a:pt x="3594" y="12052"/>
                    <a:pt x="4491" y="11423"/>
                    <a:pt x="5215" y="10478"/>
                  </a:cubicBezTo>
                  <a:cubicBezTo>
                    <a:pt x="5946" y="9540"/>
                    <a:pt x="6437" y="8271"/>
                    <a:pt x="6527" y="6902"/>
                  </a:cubicBezTo>
                  <a:cubicBezTo>
                    <a:pt x="6608" y="5532"/>
                    <a:pt x="6275" y="4213"/>
                    <a:pt x="5668" y="3192"/>
                  </a:cubicBezTo>
                  <a:cubicBezTo>
                    <a:pt x="5065" y="2163"/>
                    <a:pt x="4251" y="1430"/>
                    <a:pt x="3503" y="949"/>
                  </a:cubicBezTo>
                  <a:cubicBezTo>
                    <a:pt x="2743" y="470"/>
                    <a:pt x="2053" y="229"/>
                    <a:pt x="1570" y="118"/>
                  </a:cubicBezTo>
                  <a:cubicBezTo>
                    <a:pt x="1329" y="63"/>
                    <a:pt x="1139" y="27"/>
                    <a:pt x="1008" y="15"/>
                  </a:cubicBezTo>
                  <a:cubicBezTo>
                    <a:pt x="925" y="6"/>
                    <a:pt x="866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2282146" y="1972808"/>
              <a:ext cx="116569" cy="145381"/>
            </a:xfrm>
            <a:custGeom>
              <a:avLst/>
              <a:gdLst/>
              <a:ahLst/>
              <a:cxnLst/>
              <a:rect l="l" t="t" r="r" b="b"/>
              <a:pathLst>
                <a:path w="7942" h="9905" extrusionOk="0">
                  <a:moveTo>
                    <a:pt x="7461" y="1"/>
                  </a:moveTo>
                  <a:cubicBezTo>
                    <a:pt x="7461" y="1"/>
                    <a:pt x="7461" y="1"/>
                    <a:pt x="7461" y="1"/>
                  </a:cubicBezTo>
                  <a:cubicBezTo>
                    <a:pt x="7411" y="13"/>
                    <a:pt x="7701" y="784"/>
                    <a:pt x="7713" y="2082"/>
                  </a:cubicBezTo>
                  <a:cubicBezTo>
                    <a:pt x="7735" y="3361"/>
                    <a:pt x="7375" y="5206"/>
                    <a:pt x="6185" y="6787"/>
                  </a:cubicBezTo>
                  <a:cubicBezTo>
                    <a:pt x="4989" y="8364"/>
                    <a:pt x="3313" y="9214"/>
                    <a:pt x="2077" y="9543"/>
                  </a:cubicBezTo>
                  <a:cubicBezTo>
                    <a:pt x="824" y="9885"/>
                    <a:pt x="1" y="9816"/>
                    <a:pt x="5" y="9869"/>
                  </a:cubicBezTo>
                  <a:cubicBezTo>
                    <a:pt x="5" y="9880"/>
                    <a:pt x="188" y="9905"/>
                    <a:pt x="528" y="9905"/>
                  </a:cubicBezTo>
                  <a:cubicBezTo>
                    <a:pt x="543" y="9905"/>
                    <a:pt x="559" y="9905"/>
                    <a:pt x="574" y="9904"/>
                  </a:cubicBezTo>
                  <a:cubicBezTo>
                    <a:pt x="941" y="9904"/>
                    <a:pt x="1475" y="9854"/>
                    <a:pt x="2117" y="9700"/>
                  </a:cubicBezTo>
                  <a:cubicBezTo>
                    <a:pt x="3391" y="9407"/>
                    <a:pt x="5132" y="8557"/>
                    <a:pt x="6370" y="6926"/>
                  </a:cubicBezTo>
                  <a:cubicBezTo>
                    <a:pt x="7599" y="5292"/>
                    <a:pt x="7942" y="3385"/>
                    <a:pt x="7878" y="2080"/>
                  </a:cubicBezTo>
                  <a:cubicBezTo>
                    <a:pt x="7851" y="1420"/>
                    <a:pt x="7751" y="892"/>
                    <a:pt x="7651" y="539"/>
                  </a:cubicBezTo>
                  <a:cubicBezTo>
                    <a:pt x="7555" y="189"/>
                    <a:pt x="7475" y="1"/>
                    <a:pt x="7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2396776" y="2071581"/>
              <a:ext cx="145513" cy="196444"/>
            </a:xfrm>
            <a:custGeom>
              <a:avLst/>
              <a:gdLst/>
              <a:ahLst/>
              <a:cxnLst/>
              <a:rect l="l" t="t" r="r" b="b"/>
              <a:pathLst>
                <a:path w="9914" h="13384" extrusionOk="0">
                  <a:moveTo>
                    <a:pt x="24" y="0"/>
                  </a:moveTo>
                  <a:cubicBezTo>
                    <a:pt x="12" y="0"/>
                    <a:pt x="6" y="1"/>
                    <a:pt x="6" y="4"/>
                  </a:cubicBezTo>
                  <a:cubicBezTo>
                    <a:pt x="1" y="23"/>
                    <a:pt x="253" y="75"/>
                    <a:pt x="703" y="185"/>
                  </a:cubicBezTo>
                  <a:cubicBezTo>
                    <a:pt x="1151" y="297"/>
                    <a:pt x="1794" y="487"/>
                    <a:pt x="2551" y="809"/>
                  </a:cubicBezTo>
                  <a:cubicBezTo>
                    <a:pt x="4063" y="1435"/>
                    <a:pt x="6052" y="2704"/>
                    <a:pt x="7530" y="4749"/>
                  </a:cubicBezTo>
                  <a:cubicBezTo>
                    <a:pt x="9004" y="6795"/>
                    <a:pt x="9585" y="9081"/>
                    <a:pt x="9704" y="10712"/>
                  </a:cubicBezTo>
                  <a:cubicBezTo>
                    <a:pt x="9769" y="11533"/>
                    <a:pt x="9750" y="12203"/>
                    <a:pt x="9714" y="12665"/>
                  </a:cubicBezTo>
                  <a:cubicBezTo>
                    <a:pt x="9678" y="13124"/>
                    <a:pt x="9647" y="13379"/>
                    <a:pt x="9666" y="13384"/>
                  </a:cubicBezTo>
                  <a:lnTo>
                    <a:pt x="9666" y="13381"/>
                  </a:lnTo>
                  <a:cubicBezTo>
                    <a:pt x="9666" y="13381"/>
                    <a:pt x="9667" y="13381"/>
                    <a:pt x="9667" y="13381"/>
                  </a:cubicBezTo>
                  <a:cubicBezTo>
                    <a:pt x="9676" y="13381"/>
                    <a:pt x="9693" y="13319"/>
                    <a:pt x="9716" y="13200"/>
                  </a:cubicBezTo>
                  <a:cubicBezTo>
                    <a:pt x="9738" y="13081"/>
                    <a:pt x="9778" y="12905"/>
                    <a:pt x="9804" y="12672"/>
                  </a:cubicBezTo>
                  <a:cubicBezTo>
                    <a:pt x="9869" y="12212"/>
                    <a:pt x="9914" y="11533"/>
                    <a:pt x="9866" y="10700"/>
                  </a:cubicBezTo>
                  <a:cubicBezTo>
                    <a:pt x="9788" y="9043"/>
                    <a:pt x="9223" y="6702"/>
                    <a:pt x="7716" y="4614"/>
                  </a:cubicBezTo>
                  <a:cubicBezTo>
                    <a:pt x="6206" y="2525"/>
                    <a:pt x="4163" y="1254"/>
                    <a:pt x="2616" y="659"/>
                  </a:cubicBezTo>
                  <a:cubicBezTo>
                    <a:pt x="1837" y="351"/>
                    <a:pt x="1180" y="182"/>
                    <a:pt x="722" y="99"/>
                  </a:cubicBezTo>
                  <a:cubicBezTo>
                    <a:pt x="494" y="49"/>
                    <a:pt x="313" y="32"/>
                    <a:pt x="191" y="16"/>
                  </a:cubicBezTo>
                  <a:cubicBezTo>
                    <a:pt x="108" y="6"/>
                    <a:pt x="51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2468402" y="1916178"/>
              <a:ext cx="55129" cy="184026"/>
            </a:xfrm>
            <a:custGeom>
              <a:avLst/>
              <a:gdLst/>
              <a:ahLst/>
              <a:cxnLst/>
              <a:rect l="l" t="t" r="r" b="b"/>
              <a:pathLst>
                <a:path w="3756" h="12538" extrusionOk="0">
                  <a:moveTo>
                    <a:pt x="34" y="0"/>
                  </a:moveTo>
                  <a:cubicBezTo>
                    <a:pt x="32" y="0"/>
                    <a:pt x="31" y="1"/>
                    <a:pt x="31" y="1"/>
                  </a:cubicBezTo>
                  <a:cubicBezTo>
                    <a:pt x="0" y="44"/>
                    <a:pt x="774" y="435"/>
                    <a:pt x="1667" y="1452"/>
                  </a:cubicBezTo>
                  <a:cubicBezTo>
                    <a:pt x="2555" y="2445"/>
                    <a:pt x="3505" y="4181"/>
                    <a:pt x="3524" y="6247"/>
                  </a:cubicBezTo>
                  <a:cubicBezTo>
                    <a:pt x="3531" y="8317"/>
                    <a:pt x="2600" y="10062"/>
                    <a:pt x="1726" y="11067"/>
                  </a:cubicBezTo>
                  <a:cubicBezTo>
                    <a:pt x="845" y="12096"/>
                    <a:pt x="76" y="12493"/>
                    <a:pt x="107" y="12536"/>
                  </a:cubicBezTo>
                  <a:cubicBezTo>
                    <a:pt x="108" y="12537"/>
                    <a:pt x="109" y="12537"/>
                    <a:pt x="110" y="12537"/>
                  </a:cubicBezTo>
                  <a:cubicBezTo>
                    <a:pt x="136" y="12537"/>
                    <a:pt x="323" y="12443"/>
                    <a:pt x="626" y="12243"/>
                  </a:cubicBezTo>
                  <a:cubicBezTo>
                    <a:pt x="948" y="12034"/>
                    <a:pt x="1384" y="11684"/>
                    <a:pt x="1848" y="11174"/>
                  </a:cubicBezTo>
                  <a:cubicBezTo>
                    <a:pt x="2312" y="10665"/>
                    <a:pt x="2786" y="9981"/>
                    <a:pt x="3150" y="9141"/>
                  </a:cubicBezTo>
                  <a:cubicBezTo>
                    <a:pt x="3517" y="8305"/>
                    <a:pt x="3755" y="7307"/>
                    <a:pt x="3755" y="6247"/>
                  </a:cubicBezTo>
                  <a:cubicBezTo>
                    <a:pt x="3741" y="5188"/>
                    <a:pt x="3491" y="4192"/>
                    <a:pt x="3115" y="3359"/>
                  </a:cubicBezTo>
                  <a:cubicBezTo>
                    <a:pt x="2741" y="2526"/>
                    <a:pt x="2260" y="1847"/>
                    <a:pt x="1788" y="1344"/>
                  </a:cubicBezTo>
                  <a:cubicBezTo>
                    <a:pt x="1319" y="840"/>
                    <a:pt x="876" y="494"/>
                    <a:pt x="552" y="287"/>
                  </a:cubicBezTo>
                  <a:cubicBezTo>
                    <a:pt x="250" y="92"/>
                    <a:pt x="6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2520184" y="1921154"/>
              <a:ext cx="41435" cy="67355"/>
            </a:xfrm>
            <a:custGeom>
              <a:avLst/>
              <a:gdLst/>
              <a:ahLst/>
              <a:cxnLst/>
              <a:rect l="l" t="t" r="r" b="b"/>
              <a:pathLst>
                <a:path w="2823" h="4589" extrusionOk="0">
                  <a:moveTo>
                    <a:pt x="2766" y="0"/>
                  </a:moveTo>
                  <a:cubicBezTo>
                    <a:pt x="2692" y="0"/>
                    <a:pt x="2342" y="1148"/>
                    <a:pt x="1594" y="2401"/>
                  </a:cubicBezTo>
                  <a:cubicBezTo>
                    <a:pt x="846" y="3675"/>
                    <a:pt x="1" y="4537"/>
                    <a:pt x="53" y="4587"/>
                  </a:cubicBezTo>
                  <a:cubicBezTo>
                    <a:pt x="54" y="4588"/>
                    <a:pt x="56" y="4588"/>
                    <a:pt x="58" y="4588"/>
                  </a:cubicBezTo>
                  <a:cubicBezTo>
                    <a:pt x="134" y="4588"/>
                    <a:pt x="1047" y="3789"/>
                    <a:pt x="1792" y="2520"/>
                  </a:cubicBezTo>
                  <a:cubicBezTo>
                    <a:pt x="2566" y="1222"/>
                    <a:pt x="2823" y="10"/>
                    <a:pt x="2768" y="1"/>
                  </a:cubicBezTo>
                  <a:cubicBezTo>
                    <a:pt x="2767" y="0"/>
                    <a:pt x="2767" y="0"/>
                    <a:pt x="2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2665930" y="1692768"/>
              <a:ext cx="121192" cy="480717"/>
            </a:xfrm>
            <a:custGeom>
              <a:avLst/>
              <a:gdLst/>
              <a:ahLst/>
              <a:cxnLst/>
              <a:rect l="l" t="t" r="r" b="b"/>
              <a:pathLst>
                <a:path w="8257" h="32752" extrusionOk="0">
                  <a:moveTo>
                    <a:pt x="1419" y="0"/>
                  </a:moveTo>
                  <a:cubicBezTo>
                    <a:pt x="1418" y="0"/>
                    <a:pt x="1418" y="0"/>
                    <a:pt x="1417" y="1"/>
                  </a:cubicBezTo>
                  <a:lnTo>
                    <a:pt x="1417" y="3"/>
                  </a:lnTo>
                  <a:cubicBezTo>
                    <a:pt x="1413" y="10"/>
                    <a:pt x="1529" y="79"/>
                    <a:pt x="1753" y="208"/>
                  </a:cubicBezTo>
                  <a:cubicBezTo>
                    <a:pt x="1872" y="275"/>
                    <a:pt x="2010" y="351"/>
                    <a:pt x="2170" y="441"/>
                  </a:cubicBezTo>
                  <a:cubicBezTo>
                    <a:pt x="2329" y="546"/>
                    <a:pt x="2510" y="665"/>
                    <a:pt x="2713" y="799"/>
                  </a:cubicBezTo>
                  <a:cubicBezTo>
                    <a:pt x="3515" y="1351"/>
                    <a:pt x="4625" y="2265"/>
                    <a:pt x="5635" y="3694"/>
                  </a:cubicBezTo>
                  <a:cubicBezTo>
                    <a:pt x="6637" y="5109"/>
                    <a:pt x="7556" y="7049"/>
                    <a:pt x="7780" y="9349"/>
                  </a:cubicBezTo>
                  <a:cubicBezTo>
                    <a:pt x="8028" y="11635"/>
                    <a:pt x="7425" y="14229"/>
                    <a:pt x="5982" y="16460"/>
                  </a:cubicBezTo>
                  <a:cubicBezTo>
                    <a:pt x="4496" y="18753"/>
                    <a:pt x="2310" y="20391"/>
                    <a:pt x="98" y="21141"/>
                  </a:cubicBezTo>
                  <a:lnTo>
                    <a:pt x="1" y="21174"/>
                  </a:lnTo>
                  <a:lnTo>
                    <a:pt x="32" y="21272"/>
                  </a:lnTo>
                  <a:cubicBezTo>
                    <a:pt x="1048" y="24549"/>
                    <a:pt x="1056" y="27523"/>
                    <a:pt x="834" y="29552"/>
                  </a:cubicBezTo>
                  <a:cubicBezTo>
                    <a:pt x="727" y="30571"/>
                    <a:pt x="572" y="31371"/>
                    <a:pt x="453" y="31914"/>
                  </a:cubicBezTo>
                  <a:cubicBezTo>
                    <a:pt x="396" y="32171"/>
                    <a:pt x="348" y="32376"/>
                    <a:pt x="313" y="32535"/>
                  </a:cubicBezTo>
                  <a:cubicBezTo>
                    <a:pt x="282" y="32676"/>
                    <a:pt x="267" y="32750"/>
                    <a:pt x="272" y="32752"/>
                  </a:cubicBezTo>
                  <a:cubicBezTo>
                    <a:pt x="272" y="32752"/>
                    <a:pt x="272" y="32752"/>
                    <a:pt x="272" y="32752"/>
                  </a:cubicBezTo>
                  <a:cubicBezTo>
                    <a:pt x="280" y="32752"/>
                    <a:pt x="304" y="32681"/>
                    <a:pt x="346" y="32545"/>
                  </a:cubicBezTo>
                  <a:cubicBezTo>
                    <a:pt x="386" y="32404"/>
                    <a:pt x="453" y="32202"/>
                    <a:pt x="520" y="31930"/>
                  </a:cubicBezTo>
                  <a:cubicBezTo>
                    <a:pt x="658" y="31390"/>
                    <a:pt x="834" y="30590"/>
                    <a:pt x="963" y="29566"/>
                  </a:cubicBezTo>
                  <a:cubicBezTo>
                    <a:pt x="1217" y="27548"/>
                    <a:pt x="1243" y="24586"/>
                    <a:pt x="264" y="21308"/>
                  </a:cubicBezTo>
                  <a:lnTo>
                    <a:pt x="264" y="21308"/>
                  </a:lnTo>
                  <a:cubicBezTo>
                    <a:pt x="2493" y="20539"/>
                    <a:pt x="4685" y="18889"/>
                    <a:pt x="6178" y="16586"/>
                  </a:cubicBezTo>
                  <a:cubicBezTo>
                    <a:pt x="7649" y="14314"/>
                    <a:pt x="8256" y="11659"/>
                    <a:pt x="7992" y="9328"/>
                  </a:cubicBezTo>
                  <a:cubicBezTo>
                    <a:pt x="7751" y="6983"/>
                    <a:pt x="6799" y="5020"/>
                    <a:pt x="5768" y="3599"/>
                  </a:cubicBezTo>
                  <a:cubicBezTo>
                    <a:pt x="4727" y="2161"/>
                    <a:pt x="3587" y="1258"/>
                    <a:pt x="2763" y="725"/>
                  </a:cubicBezTo>
                  <a:cubicBezTo>
                    <a:pt x="2556" y="596"/>
                    <a:pt x="2370" y="482"/>
                    <a:pt x="2206" y="382"/>
                  </a:cubicBezTo>
                  <a:cubicBezTo>
                    <a:pt x="2039" y="299"/>
                    <a:pt x="1898" y="227"/>
                    <a:pt x="1777" y="165"/>
                  </a:cubicBezTo>
                  <a:cubicBezTo>
                    <a:pt x="1557" y="57"/>
                    <a:pt x="1434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2540644" y="1714184"/>
              <a:ext cx="68515" cy="145410"/>
            </a:xfrm>
            <a:custGeom>
              <a:avLst/>
              <a:gdLst/>
              <a:ahLst/>
              <a:cxnLst/>
              <a:rect l="l" t="t" r="r" b="b"/>
              <a:pathLst>
                <a:path w="4668" h="9907" extrusionOk="0">
                  <a:moveTo>
                    <a:pt x="2357" y="1"/>
                  </a:moveTo>
                  <a:cubicBezTo>
                    <a:pt x="2356" y="1"/>
                    <a:pt x="2355" y="1"/>
                    <a:pt x="2355" y="2"/>
                  </a:cubicBezTo>
                  <a:cubicBezTo>
                    <a:pt x="2319" y="40"/>
                    <a:pt x="2927" y="454"/>
                    <a:pt x="3522" y="1428"/>
                  </a:cubicBezTo>
                  <a:cubicBezTo>
                    <a:pt x="4117" y="2376"/>
                    <a:pt x="4634" y="3978"/>
                    <a:pt x="4241" y="5674"/>
                  </a:cubicBezTo>
                  <a:cubicBezTo>
                    <a:pt x="3834" y="7367"/>
                    <a:pt x="2653" y="8569"/>
                    <a:pt x="1698" y="9150"/>
                  </a:cubicBezTo>
                  <a:cubicBezTo>
                    <a:pt x="729" y="9753"/>
                    <a:pt x="0" y="9853"/>
                    <a:pt x="17" y="9903"/>
                  </a:cubicBezTo>
                  <a:cubicBezTo>
                    <a:pt x="17" y="9905"/>
                    <a:pt x="23" y="9906"/>
                    <a:pt x="35" y="9906"/>
                  </a:cubicBezTo>
                  <a:cubicBezTo>
                    <a:pt x="89" y="9906"/>
                    <a:pt x="257" y="9883"/>
                    <a:pt x="512" y="9819"/>
                  </a:cubicBezTo>
                  <a:cubicBezTo>
                    <a:pt x="829" y="9743"/>
                    <a:pt x="1274" y="9581"/>
                    <a:pt x="1781" y="9291"/>
                  </a:cubicBezTo>
                  <a:cubicBezTo>
                    <a:pt x="2288" y="9000"/>
                    <a:pt x="2846" y="8562"/>
                    <a:pt x="3338" y="7964"/>
                  </a:cubicBezTo>
                  <a:cubicBezTo>
                    <a:pt x="3834" y="7369"/>
                    <a:pt x="4253" y="6602"/>
                    <a:pt x="4465" y="5726"/>
                  </a:cubicBezTo>
                  <a:cubicBezTo>
                    <a:pt x="4667" y="4850"/>
                    <a:pt x="4636" y="3976"/>
                    <a:pt x="4460" y="3221"/>
                  </a:cubicBezTo>
                  <a:cubicBezTo>
                    <a:pt x="4286" y="2466"/>
                    <a:pt x="3984" y="1826"/>
                    <a:pt x="3660" y="1340"/>
                  </a:cubicBezTo>
                  <a:cubicBezTo>
                    <a:pt x="3338" y="854"/>
                    <a:pt x="3010" y="509"/>
                    <a:pt x="2762" y="299"/>
                  </a:cubicBezTo>
                  <a:cubicBezTo>
                    <a:pt x="2526" y="97"/>
                    <a:pt x="2376" y="1"/>
                    <a:pt x="2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2819706" y="1786301"/>
              <a:ext cx="302312" cy="371884"/>
            </a:xfrm>
            <a:custGeom>
              <a:avLst/>
              <a:gdLst/>
              <a:ahLst/>
              <a:cxnLst/>
              <a:rect l="l" t="t" r="r" b="b"/>
              <a:pathLst>
                <a:path w="20597" h="25337" extrusionOk="0">
                  <a:moveTo>
                    <a:pt x="20234" y="1"/>
                  </a:moveTo>
                  <a:cubicBezTo>
                    <a:pt x="19996" y="1"/>
                    <a:pt x="19646" y="10"/>
                    <a:pt x="19196" y="49"/>
                  </a:cubicBezTo>
                  <a:cubicBezTo>
                    <a:pt x="18296" y="125"/>
                    <a:pt x="16991" y="308"/>
                    <a:pt x="15448" y="806"/>
                  </a:cubicBezTo>
                  <a:cubicBezTo>
                    <a:pt x="14679" y="1058"/>
                    <a:pt x="13848" y="1384"/>
                    <a:pt x="13012" y="1844"/>
                  </a:cubicBezTo>
                  <a:cubicBezTo>
                    <a:pt x="12171" y="2304"/>
                    <a:pt x="11338" y="2887"/>
                    <a:pt x="10488" y="3535"/>
                  </a:cubicBezTo>
                  <a:cubicBezTo>
                    <a:pt x="8802" y="4840"/>
                    <a:pt x="7066" y="6502"/>
                    <a:pt x="5816" y="8654"/>
                  </a:cubicBezTo>
                  <a:cubicBezTo>
                    <a:pt x="4609" y="10802"/>
                    <a:pt x="3523" y="12883"/>
                    <a:pt x="2651" y="14833"/>
                  </a:cubicBezTo>
                  <a:cubicBezTo>
                    <a:pt x="1789" y="16788"/>
                    <a:pt x="1142" y="18608"/>
                    <a:pt x="746" y="20174"/>
                  </a:cubicBezTo>
                  <a:cubicBezTo>
                    <a:pt x="344" y="21741"/>
                    <a:pt x="146" y="23037"/>
                    <a:pt x="75" y="23937"/>
                  </a:cubicBezTo>
                  <a:cubicBezTo>
                    <a:pt x="22" y="24387"/>
                    <a:pt x="27" y="24739"/>
                    <a:pt x="10" y="24975"/>
                  </a:cubicBezTo>
                  <a:cubicBezTo>
                    <a:pt x="3" y="25213"/>
                    <a:pt x="1" y="25337"/>
                    <a:pt x="10" y="25337"/>
                  </a:cubicBezTo>
                  <a:cubicBezTo>
                    <a:pt x="18" y="25337"/>
                    <a:pt x="34" y="25213"/>
                    <a:pt x="58" y="24977"/>
                  </a:cubicBezTo>
                  <a:cubicBezTo>
                    <a:pt x="87" y="24742"/>
                    <a:pt x="99" y="24392"/>
                    <a:pt x="165" y="23946"/>
                  </a:cubicBezTo>
                  <a:cubicBezTo>
                    <a:pt x="263" y="23053"/>
                    <a:pt x="484" y="21768"/>
                    <a:pt x="903" y="20217"/>
                  </a:cubicBezTo>
                  <a:cubicBezTo>
                    <a:pt x="1318" y="18662"/>
                    <a:pt x="1977" y="16860"/>
                    <a:pt x="2847" y="14922"/>
                  </a:cubicBezTo>
                  <a:cubicBezTo>
                    <a:pt x="3723" y="12983"/>
                    <a:pt x="4813" y="10909"/>
                    <a:pt x="6016" y="8771"/>
                  </a:cubicBezTo>
                  <a:cubicBezTo>
                    <a:pt x="7242" y="6654"/>
                    <a:pt x="8954" y="5006"/>
                    <a:pt x="10619" y="3704"/>
                  </a:cubicBezTo>
                  <a:cubicBezTo>
                    <a:pt x="11457" y="3056"/>
                    <a:pt x="12286" y="2470"/>
                    <a:pt x="13105" y="2013"/>
                  </a:cubicBezTo>
                  <a:cubicBezTo>
                    <a:pt x="13924" y="1551"/>
                    <a:pt x="14741" y="1220"/>
                    <a:pt x="15500" y="963"/>
                  </a:cubicBezTo>
                  <a:cubicBezTo>
                    <a:pt x="17019" y="449"/>
                    <a:pt x="18312" y="239"/>
                    <a:pt x="19203" y="137"/>
                  </a:cubicBezTo>
                  <a:cubicBezTo>
                    <a:pt x="19651" y="87"/>
                    <a:pt x="19998" y="60"/>
                    <a:pt x="20236" y="46"/>
                  </a:cubicBezTo>
                  <a:cubicBezTo>
                    <a:pt x="20472" y="32"/>
                    <a:pt x="20596" y="22"/>
                    <a:pt x="20596" y="13"/>
                  </a:cubicBezTo>
                  <a:cubicBezTo>
                    <a:pt x="20596" y="6"/>
                    <a:pt x="20472" y="1"/>
                    <a:pt x="20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2781750" y="1733267"/>
              <a:ext cx="132582" cy="80213"/>
            </a:xfrm>
            <a:custGeom>
              <a:avLst/>
              <a:gdLst/>
              <a:ahLst/>
              <a:cxnLst/>
              <a:rect l="l" t="t" r="r" b="b"/>
              <a:pathLst>
                <a:path w="9033" h="5465" extrusionOk="0">
                  <a:moveTo>
                    <a:pt x="8418" y="1"/>
                  </a:moveTo>
                  <a:cubicBezTo>
                    <a:pt x="8317" y="1"/>
                    <a:pt x="8206" y="4"/>
                    <a:pt x="8085" y="16"/>
                  </a:cubicBezTo>
                  <a:cubicBezTo>
                    <a:pt x="7885" y="33"/>
                    <a:pt x="7657" y="40"/>
                    <a:pt x="7409" y="85"/>
                  </a:cubicBezTo>
                  <a:cubicBezTo>
                    <a:pt x="6906" y="149"/>
                    <a:pt x="6321" y="285"/>
                    <a:pt x="5685" y="495"/>
                  </a:cubicBezTo>
                  <a:cubicBezTo>
                    <a:pt x="5054" y="714"/>
                    <a:pt x="4380" y="1014"/>
                    <a:pt x="3716" y="1407"/>
                  </a:cubicBezTo>
                  <a:cubicBezTo>
                    <a:pt x="3056" y="1809"/>
                    <a:pt x="2477" y="2266"/>
                    <a:pt x="1987" y="2719"/>
                  </a:cubicBezTo>
                  <a:cubicBezTo>
                    <a:pt x="1506" y="3183"/>
                    <a:pt x="1108" y="3638"/>
                    <a:pt x="818" y="4050"/>
                  </a:cubicBezTo>
                  <a:cubicBezTo>
                    <a:pt x="661" y="4247"/>
                    <a:pt x="549" y="4447"/>
                    <a:pt x="441" y="4616"/>
                  </a:cubicBezTo>
                  <a:cubicBezTo>
                    <a:pt x="332" y="4783"/>
                    <a:pt x="251" y="4936"/>
                    <a:pt x="189" y="5062"/>
                  </a:cubicBezTo>
                  <a:cubicBezTo>
                    <a:pt x="63" y="5314"/>
                    <a:pt x="1" y="5457"/>
                    <a:pt x="15" y="5464"/>
                  </a:cubicBezTo>
                  <a:cubicBezTo>
                    <a:pt x="16" y="5465"/>
                    <a:pt x="17" y="5465"/>
                    <a:pt x="18" y="5465"/>
                  </a:cubicBezTo>
                  <a:cubicBezTo>
                    <a:pt x="66" y="5465"/>
                    <a:pt x="348" y="4916"/>
                    <a:pt x="949" y="4147"/>
                  </a:cubicBezTo>
                  <a:cubicBezTo>
                    <a:pt x="1251" y="3754"/>
                    <a:pt x="1654" y="3321"/>
                    <a:pt x="2132" y="2876"/>
                  </a:cubicBezTo>
                  <a:cubicBezTo>
                    <a:pt x="2620" y="2440"/>
                    <a:pt x="3189" y="1997"/>
                    <a:pt x="3835" y="1604"/>
                  </a:cubicBezTo>
                  <a:cubicBezTo>
                    <a:pt x="4485" y="1218"/>
                    <a:pt x="5142" y="921"/>
                    <a:pt x="5756" y="695"/>
                  </a:cubicBezTo>
                  <a:cubicBezTo>
                    <a:pt x="6373" y="480"/>
                    <a:pt x="6945" y="328"/>
                    <a:pt x="7435" y="247"/>
                  </a:cubicBezTo>
                  <a:cubicBezTo>
                    <a:pt x="8411" y="71"/>
                    <a:pt x="9033" y="83"/>
                    <a:pt x="9033" y="37"/>
                  </a:cubicBezTo>
                  <a:cubicBezTo>
                    <a:pt x="9033" y="21"/>
                    <a:pt x="8878" y="11"/>
                    <a:pt x="8597" y="4"/>
                  </a:cubicBezTo>
                  <a:cubicBezTo>
                    <a:pt x="8542" y="2"/>
                    <a:pt x="8482" y="1"/>
                    <a:pt x="8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2969166" y="2003824"/>
              <a:ext cx="57609" cy="171609"/>
            </a:xfrm>
            <a:custGeom>
              <a:avLst/>
              <a:gdLst/>
              <a:ahLst/>
              <a:cxnLst/>
              <a:rect l="l" t="t" r="r" b="b"/>
              <a:pathLst>
                <a:path w="3925" h="11692" extrusionOk="0">
                  <a:moveTo>
                    <a:pt x="3810" y="0"/>
                  </a:moveTo>
                  <a:cubicBezTo>
                    <a:pt x="3810" y="0"/>
                    <a:pt x="3810" y="0"/>
                    <a:pt x="3810" y="0"/>
                  </a:cubicBezTo>
                  <a:cubicBezTo>
                    <a:pt x="3793" y="0"/>
                    <a:pt x="3786" y="186"/>
                    <a:pt x="3786" y="517"/>
                  </a:cubicBezTo>
                  <a:cubicBezTo>
                    <a:pt x="3779" y="850"/>
                    <a:pt x="3781" y="1331"/>
                    <a:pt x="3758" y="1924"/>
                  </a:cubicBezTo>
                  <a:cubicBezTo>
                    <a:pt x="3715" y="3110"/>
                    <a:pt x="3579" y="4748"/>
                    <a:pt x="3224" y="6522"/>
                  </a:cubicBezTo>
                  <a:cubicBezTo>
                    <a:pt x="3043" y="7406"/>
                    <a:pt x="2846" y="8251"/>
                    <a:pt x="2605" y="8989"/>
                  </a:cubicBezTo>
                  <a:cubicBezTo>
                    <a:pt x="2362" y="9727"/>
                    <a:pt x="2024" y="10349"/>
                    <a:pt x="1624" y="10770"/>
                  </a:cubicBezTo>
                  <a:cubicBezTo>
                    <a:pt x="1226" y="11197"/>
                    <a:pt x="800" y="11430"/>
                    <a:pt x="495" y="11539"/>
                  </a:cubicBezTo>
                  <a:cubicBezTo>
                    <a:pt x="186" y="11651"/>
                    <a:pt x="0" y="11661"/>
                    <a:pt x="2" y="11682"/>
                  </a:cubicBezTo>
                  <a:cubicBezTo>
                    <a:pt x="2" y="11687"/>
                    <a:pt x="27" y="11691"/>
                    <a:pt x="74" y="11691"/>
                  </a:cubicBezTo>
                  <a:cubicBezTo>
                    <a:pt x="92" y="11691"/>
                    <a:pt x="114" y="11691"/>
                    <a:pt x="138" y="11689"/>
                  </a:cubicBezTo>
                  <a:cubicBezTo>
                    <a:pt x="226" y="11685"/>
                    <a:pt x="357" y="11670"/>
                    <a:pt x="522" y="11625"/>
                  </a:cubicBezTo>
                  <a:cubicBezTo>
                    <a:pt x="848" y="11537"/>
                    <a:pt x="1310" y="11318"/>
                    <a:pt x="1741" y="10885"/>
                  </a:cubicBezTo>
                  <a:cubicBezTo>
                    <a:pt x="2179" y="10456"/>
                    <a:pt x="2548" y="9811"/>
                    <a:pt x="2807" y="9058"/>
                  </a:cubicBezTo>
                  <a:cubicBezTo>
                    <a:pt x="3065" y="8303"/>
                    <a:pt x="3267" y="7460"/>
                    <a:pt x="3450" y="6568"/>
                  </a:cubicBezTo>
                  <a:cubicBezTo>
                    <a:pt x="3808" y="4777"/>
                    <a:pt x="3919" y="3120"/>
                    <a:pt x="3919" y="1927"/>
                  </a:cubicBezTo>
                  <a:cubicBezTo>
                    <a:pt x="3924" y="1331"/>
                    <a:pt x="3898" y="848"/>
                    <a:pt x="3877" y="515"/>
                  </a:cubicBezTo>
                  <a:cubicBezTo>
                    <a:pt x="3848" y="183"/>
                    <a:pt x="3825" y="0"/>
                    <a:pt x="3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3014343" y="2115720"/>
              <a:ext cx="163419" cy="158179"/>
            </a:xfrm>
            <a:custGeom>
              <a:avLst/>
              <a:gdLst/>
              <a:ahLst/>
              <a:cxnLst/>
              <a:rect l="l" t="t" r="r" b="b"/>
              <a:pathLst>
                <a:path w="11134" h="10777" extrusionOk="0">
                  <a:moveTo>
                    <a:pt x="1376" y="1"/>
                  </a:moveTo>
                  <a:cubicBezTo>
                    <a:pt x="1120" y="1"/>
                    <a:pt x="897" y="9"/>
                    <a:pt x="708" y="21"/>
                  </a:cubicBezTo>
                  <a:cubicBezTo>
                    <a:pt x="480" y="30"/>
                    <a:pt x="301" y="57"/>
                    <a:pt x="182" y="68"/>
                  </a:cubicBezTo>
                  <a:cubicBezTo>
                    <a:pt x="63" y="85"/>
                    <a:pt x="1" y="95"/>
                    <a:pt x="1" y="104"/>
                  </a:cubicBezTo>
                  <a:cubicBezTo>
                    <a:pt x="1" y="112"/>
                    <a:pt x="65" y="115"/>
                    <a:pt x="185" y="115"/>
                  </a:cubicBezTo>
                  <a:cubicBezTo>
                    <a:pt x="306" y="115"/>
                    <a:pt x="483" y="112"/>
                    <a:pt x="711" y="111"/>
                  </a:cubicBezTo>
                  <a:cubicBezTo>
                    <a:pt x="734" y="111"/>
                    <a:pt x="758" y="111"/>
                    <a:pt x="783" y="111"/>
                  </a:cubicBezTo>
                  <a:cubicBezTo>
                    <a:pt x="1234" y="111"/>
                    <a:pt x="1867" y="133"/>
                    <a:pt x="2632" y="226"/>
                  </a:cubicBezTo>
                  <a:cubicBezTo>
                    <a:pt x="3437" y="323"/>
                    <a:pt x="4392" y="518"/>
                    <a:pt x="5394" y="895"/>
                  </a:cubicBezTo>
                  <a:cubicBezTo>
                    <a:pt x="6397" y="1266"/>
                    <a:pt x="7440" y="1842"/>
                    <a:pt x="8366" y="2657"/>
                  </a:cubicBezTo>
                  <a:cubicBezTo>
                    <a:pt x="9278" y="3478"/>
                    <a:pt x="9942" y="4476"/>
                    <a:pt x="10357" y="5457"/>
                  </a:cubicBezTo>
                  <a:cubicBezTo>
                    <a:pt x="10766" y="6443"/>
                    <a:pt x="10947" y="7403"/>
                    <a:pt x="10950" y="8210"/>
                  </a:cubicBezTo>
                  <a:cubicBezTo>
                    <a:pt x="10969" y="9841"/>
                    <a:pt x="10423" y="10762"/>
                    <a:pt x="10490" y="10777"/>
                  </a:cubicBezTo>
                  <a:cubicBezTo>
                    <a:pt x="10490" y="10777"/>
                    <a:pt x="10491" y="10777"/>
                    <a:pt x="10491" y="10777"/>
                  </a:cubicBezTo>
                  <a:cubicBezTo>
                    <a:pt x="10500" y="10777"/>
                    <a:pt x="10530" y="10720"/>
                    <a:pt x="10581" y="10617"/>
                  </a:cubicBezTo>
                  <a:cubicBezTo>
                    <a:pt x="10628" y="10505"/>
                    <a:pt x="10721" y="10348"/>
                    <a:pt x="10788" y="10129"/>
                  </a:cubicBezTo>
                  <a:cubicBezTo>
                    <a:pt x="10950" y="9698"/>
                    <a:pt x="11102" y="9036"/>
                    <a:pt x="11114" y="8210"/>
                  </a:cubicBezTo>
                  <a:cubicBezTo>
                    <a:pt x="11133" y="7381"/>
                    <a:pt x="10964" y="6393"/>
                    <a:pt x="10552" y="5376"/>
                  </a:cubicBezTo>
                  <a:cubicBezTo>
                    <a:pt x="10138" y="4364"/>
                    <a:pt x="9461" y="3333"/>
                    <a:pt x="8519" y="2483"/>
                  </a:cubicBezTo>
                  <a:cubicBezTo>
                    <a:pt x="7568" y="1647"/>
                    <a:pt x="6494" y="1061"/>
                    <a:pt x="5468" y="695"/>
                  </a:cubicBezTo>
                  <a:cubicBezTo>
                    <a:pt x="4442" y="321"/>
                    <a:pt x="3468" y="142"/>
                    <a:pt x="2651" y="64"/>
                  </a:cubicBezTo>
                  <a:cubicBezTo>
                    <a:pt x="2170" y="17"/>
                    <a:pt x="1741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016089" y="1915679"/>
              <a:ext cx="213675" cy="242531"/>
            </a:xfrm>
            <a:custGeom>
              <a:avLst/>
              <a:gdLst/>
              <a:ahLst/>
              <a:cxnLst/>
              <a:rect l="l" t="t" r="r" b="b"/>
              <a:pathLst>
                <a:path w="14558" h="16524" extrusionOk="0">
                  <a:moveTo>
                    <a:pt x="3831" y="1"/>
                  </a:moveTo>
                  <a:cubicBezTo>
                    <a:pt x="2678" y="1"/>
                    <a:pt x="1744" y="136"/>
                    <a:pt x="1094" y="274"/>
                  </a:cubicBezTo>
                  <a:cubicBezTo>
                    <a:pt x="737" y="350"/>
                    <a:pt x="463" y="416"/>
                    <a:pt x="282" y="474"/>
                  </a:cubicBezTo>
                  <a:cubicBezTo>
                    <a:pt x="96" y="526"/>
                    <a:pt x="1" y="559"/>
                    <a:pt x="3" y="567"/>
                  </a:cubicBezTo>
                  <a:cubicBezTo>
                    <a:pt x="4" y="568"/>
                    <a:pt x="8" y="569"/>
                    <a:pt x="14" y="569"/>
                  </a:cubicBezTo>
                  <a:cubicBezTo>
                    <a:pt x="81" y="569"/>
                    <a:pt x="459" y="472"/>
                    <a:pt x="1108" y="362"/>
                  </a:cubicBezTo>
                  <a:cubicBezTo>
                    <a:pt x="1705" y="260"/>
                    <a:pt x="2534" y="156"/>
                    <a:pt x="3545" y="156"/>
                  </a:cubicBezTo>
                  <a:cubicBezTo>
                    <a:pt x="3741" y="156"/>
                    <a:pt x="3943" y="160"/>
                    <a:pt x="4151" y="169"/>
                  </a:cubicBezTo>
                  <a:cubicBezTo>
                    <a:pt x="5433" y="231"/>
                    <a:pt x="6971" y="483"/>
                    <a:pt x="8521" y="1178"/>
                  </a:cubicBezTo>
                  <a:cubicBezTo>
                    <a:pt x="10074" y="1857"/>
                    <a:pt x="11590" y="3050"/>
                    <a:pt x="12695" y="4665"/>
                  </a:cubicBezTo>
                  <a:cubicBezTo>
                    <a:pt x="13791" y="6281"/>
                    <a:pt x="14331" y="8160"/>
                    <a:pt x="14217" y="9846"/>
                  </a:cubicBezTo>
                  <a:cubicBezTo>
                    <a:pt x="14114" y="11539"/>
                    <a:pt x="13460" y="12987"/>
                    <a:pt x="12710" y="14016"/>
                  </a:cubicBezTo>
                  <a:cubicBezTo>
                    <a:pt x="11943" y="15047"/>
                    <a:pt x="11093" y="15685"/>
                    <a:pt x="10466" y="16032"/>
                  </a:cubicBezTo>
                  <a:cubicBezTo>
                    <a:pt x="10150" y="16204"/>
                    <a:pt x="9900" y="16330"/>
                    <a:pt x="9721" y="16397"/>
                  </a:cubicBezTo>
                  <a:cubicBezTo>
                    <a:pt x="9545" y="16471"/>
                    <a:pt x="9454" y="16516"/>
                    <a:pt x="9457" y="16523"/>
                  </a:cubicBezTo>
                  <a:cubicBezTo>
                    <a:pt x="9457" y="16524"/>
                    <a:pt x="9458" y="16524"/>
                    <a:pt x="9460" y="16524"/>
                  </a:cubicBezTo>
                  <a:cubicBezTo>
                    <a:pt x="9480" y="16524"/>
                    <a:pt x="9575" y="16495"/>
                    <a:pt x="9738" y="16440"/>
                  </a:cubicBezTo>
                  <a:cubicBezTo>
                    <a:pt x="9923" y="16387"/>
                    <a:pt x="10181" y="16275"/>
                    <a:pt x="10509" y="16113"/>
                  </a:cubicBezTo>
                  <a:cubicBezTo>
                    <a:pt x="11157" y="15785"/>
                    <a:pt x="12040" y="15156"/>
                    <a:pt x="12840" y="14113"/>
                  </a:cubicBezTo>
                  <a:cubicBezTo>
                    <a:pt x="13624" y="13075"/>
                    <a:pt x="14312" y="11601"/>
                    <a:pt x="14431" y="9860"/>
                  </a:cubicBezTo>
                  <a:cubicBezTo>
                    <a:pt x="14557" y="8122"/>
                    <a:pt x="14010" y="6191"/>
                    <a:pt x="12886" y="4536"/>
                  </a:cubicBezTo>
                  <a:cubicBezTo>
                    <a:pt x="11755" y="2883"/>
                    <a:pt x="10195" y="1667"/>
                    <a:pt x="8607" y="986"/>
                  </a:cubicBezTo>
                  <a:cubicBezTo>
                    <a:pt x="7021" y="286"/>
                    <a:pt x="5454" y="47"/>
                    <a:pt x="4156" y="5"/>
                  </a:cubicBezTo>
                  <a:cubicBezTo>
                    <a:pt x="4046" y="2"/>
                    <a:pt x="3938" y="1"/>
                    <a:pt x="3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146850" y="1831056"/>
              <a:ext cx="71832" cy="159163"/>
            </a:xfrm>
            <a:custGeom>
              <a:avLst/>
              <a:gdLst/>
              <a:ahLst/>
              <a:cxnLst/>
              <a:rect l="l" t="t" r="r" b="b"/>
              <a:pathLst>
                <a:path w="4894" h="10844" extrusionOk="0">
                  <a:moveTo>
                    <a:pt x="31" y="1"/>
                  </a:moveTo>
                  <a:cubicBezTo>
                    <a:pt x="28" y="1"/>
                    <a:pt x="27" y="1"/>
                    <a:pt x="26" y="2"/>
                  </a:cubicBezTo>
                  <a:cubicBezTo>
                    <a:pt x="0" y="43"/>
                    <a:pt x="614" y="393"/>
                    <a:pt x="1436" y="1162"/>
                  </a:cubicBezTo>
                  <a:cubicBezTo>
                    <a:pt x="1641" y="1355"/>
                    <a:pt x="1862" y="1569"/>
                    <a:pt x="2074" y="1822"/>
                  </a:cubicBezTo>
                  <a:cubicBezTo>
                    <a:pt x="2303" y="2062"/>
                    <a:pt x="2508" y="2350"/>
                    <a:pt x="2734" y="2643"/>
                  </a:cubicBezTo>
                  <a:cubicBezTo>
                    <a:pt x="3158" y="3253"/>
                    <a:pt x="3570" y="3960"/>
                    <a:pt x="3903" y="4748"/>
                  </a:cubicBezTo>
                  <a:cubicBezTo>
                    <a:pt x="4224" y="5541"/>
                    <a:pt x="4434" y="6332"/>
                    <a:pt x="4565" y="7063"/>
                  </a:cubicBezTo>
                  <a:cubicBezTo>
                    <a:pt x="4615" y="7429"/>
                    <a:pt x="4672" y="7779"/>
                    <a:pt x="4682" y="8108"/>
                  </a:cubicBezTo>
                  <a:cubicBezTo>
                    <a:pt x="4710" y="8439"/>
                    <a:pt x="4705" y="8746"/>
                    <a:pt x="4698" y="9027"/>
                  </a:cubicBezTo>
                  <a:cubicBezTo>
                    <a:pt x="4663" y="10151"/>
                    <a:pt x="4474" y="10834"/>
                    <a:pt x="4524" y="10844"/>
                  </a:cubicBezTo>
                  <a:cubicBezTo>
                    <a:pt x="4525" y="10844"/>
                    <a:pt x="4525" y="10844"/>
                    <a:pt x="4525" y="10844"/>
                  </a:cubicBezTo>
                  <a:cubicBezTo>
                    <a:pt x="4540" y="10844"/>
                    <a:pt x="4590" y="10675"/>
                    <a:pt x="4667" y="10370"/>
                  </a:cubicBezTo>
                  <a:cubicBezTo>
                    <a:pt x="4708" y="10215"/>
                    <a:pt x="4753" y="10025"/>
                    <a:pt x="4779" y="9801"/>
                  </a:cubicBezTo>
                  <a:cubicBezTo>
                    <a:pt x="4808" y="9575"/>
                    <a:pt x="4858" y="9320"/>
                    <a:pt x="4863" y="9034"/>
                  </a:cubicBezTo>
                  <a:cubicBezTo>
                    <a:pt x="4879" y="8748"/>
                    <a:pt x="4893" y="8434"/>
                    <a:pt x="4872" y="8098"/>
                  </a:cubicBezTo>
                  <a:cubicBezTo>
                    <a:pt x="4872" y="7760"/>
                    <a:pt x="4820" y="7405"/>
                    <a:pt x="4774" y="7029"/>
                  </a:cubicBezTo>
                  <a:cubicBezTo>
                    <a:pt x="4655" y="6281"/>
                    <a:pt x="4446" y="5470"/>
                    <a:pt x="4117" y="4660"/>
                  </a:cubicBezTo>
                  <a:cubicBezTo>
                    <a:pt x="3774" y="3853"/>
                    <a:pt x="3348" y="3131"/>
                    <a:pt x="2905" y="2519"/>
                  </a:cubicBezTo>
                  <a:cubicBezTo>
                    <a:pt x="2669" y="2222"/>
                    <a:pt x="2455" y="1933"/>
                    <a:pt x="2217" y="1693"/>
                  </a:cubicBezTo>
                  <a:cubicBezTo>
                    <a:pt x="1993" y="1441"/>
                    <a:pt x="1762" y="1229"/>
                    <a:pt x="1548" y="1040"/>
                  </a:cubicBezTo>
                  <a:cubicBezTo>
                    <a:pt x="1341" y="840"/>
                    <a:pt x="1126" y="698"/>
                    <a:pt x="945" y="559"/>
                  </a:cubicBezTo>
                  <a:cubicBezTo>
                    <a:pt x="767" y="417"/>
                    <a:pt x="603" y="314"/>
                    <a:pt x="464" y="236"/>
                  </a:cubicBezTo>
                  <a:cubicBezTo>
                    <a:pt x="211" y="83"/>
                    <a:pt x="5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67146" y="1996822"/>
              <a:ext cx="160366" cy="68926"/>
            </a:xfrm>
            <a:custGeom>
              <a:avLst/>
              <a:gdLst/>
              <a:ahLst/>
              <a:cxnLst/>
              <a:rect l="l" t="t" r="r" b="b"/>
              <a:pathLst>
                <a:path w="10926" h="4696" extrusionOk="0">
                  <a:moveTo>
                    <a:pt x="8836" y="1"/>
                  </a:moveTo>
                  <a:cubicBezTo>
                    <a:pt x="8331" y="1"/>
                    <a:pt x="7755" y="48"/>
                    <a:pt x="7134" y="146"/>
                  </a:cubicBezTo>
                  <a:cubicBezTo>
                    <a:pt x="6396" y="280"/>
                    <a:pt x="5596" y="491"/>
                    <a:pt x="4791" y="813"/>
                  </a:cubicBezTo>
                  <a:cubicBezTo>
                    <a:pt x="3991" y="1144"/>
                    <a:pt x="3272" y="1553"/>
                    <a:pt x="2651" y="1973"/>
                  </a:cubicBezTo>
                  <a:cubicBezTo>
                    <a:pt x="2041" y="2408"/>
                    <a:pt x="1524" y="2846"/>
                    <a:pt x="1134" y="3258"/>
                  </a:cubicBezTo>
                  <a:cubicBezTo>
                    <a:pt x="929" y="3451"/>
                    <a:pt x="772" y="3656"/>
                    <a:pt x="624" y="3825"/>
                  </a:cubicBezTo>
                  <a:cubicBezTo>
                    <a:pt x="476" y="3992"/>
                    <a:pt x="362" y="4149"/>
                    <a:pt x="274" y="4280"/>
                  </a:cubicBezTo>
                  <a:cubicBezTo>
                    <a:pt x="93" y="4539"/>
                    <a:pt x="0" y="4687"/>
                    <a:pt x="12" y="4694"/>
                  </a:cubicBezTo>
                  <a:cubicBezTo>
                    <a:pt x="13" y="4695"/>
                    <a:pt x="14" y="4695"/>
                    <a:pt x="15" y="4695"/>
                  </a:cubicBezTo>
                  <a:cubicBezTo>
                    <a:pt x="69" y="4695"/>
                    <a:pt x="465" y="4128"/>
                    <a:pt x="1250" y="3373"/>
                  </a:cubicBezTo>
                  <a:cubicBezTo>
                    <a:pt x="1648" y="2985"/>
                    <a:pt x="2165" y="2565"/>
                    <a:pt x="2772" y="2149"/>
                  </a:cubicBezTo>
                  <a:cubicBezTo>
                    <a:pt x="3386" y="1746"/>
                    <a:pt x="4094" y="1351"/>
                    <a:pt x="4879" y="1027"/>
                  </a:cubicBezTo>
                  <a:cubicBezTo>
                    <a:pt x="5668" y="711"/>
                    <a:pt x="6449" y="499"/>
                    <a:pt x="7170" y="358"/>
                  </a:cubicBezTo>
                  <a:cubicBezTo>
                    <a:pt x="7881" y="234"/>
                    <a:pt x="8532" y="170"/>
                    <a:pt x="9083" y="170"/>
                  </a:cubicBezTo>
                  <a:cubicBezTo>
                    <a:pt x="9093" y="170"/>
                    <a:pt x="9103" y="170"/>
                    <a:pt x="9113" y="170"/>
                  </a:cubicBezTo>
                  <a:cubicBezTo>
                    <a:pt x="9151" y="170"/>
                    <a:pt x="9189" y="170"/>
                    <a:pt x="9226" y="170"/>
                  </a:cubicBezTo>
                  <a:cubicBezTo>
                    <a:pt x="10113" y="170"/>
                    <a:pt x="10707" y="259"/>
                    <a:pt x="10875" y="259"/>
                  </a:cubicBezTo>
                  <a:cubicBezTo>
                    <a:pt x="10905" y="259"/>
                    <a:pt x="10922" y="256"/>
                    <a:pt x="10923" y="249"/>
                  </a:cubicBezTo>
                  <a:cubicBezTo>
                    <a:pt x="10925" y="234"/>
                    <a:pt x="10756" y="194"/>
                    <a:pt x="10444" y="134"/>
                  </a:cubicBezTo>
                  <a:cubicBezTo>
                    <a:pt x="10289" y="103"/>
                    <a:pt x="10099" y="70"/>
                    <a:pt x="9875" y="56"/>
                  </a:cubicBezTo>
                  <a:cubicBezTo>
                    <a:pt x="9665" y="38"/>
                    <a:pt x="9430" y="5"/>
                    <a:pt x="9167" y="5"/>
                  </a:cubicBezTo>
                  <a:cubicBezTo>
                    <a:pt x="9150" y="5"/>
                    <a:pt x="9133" y="5"/>
                    <a:pt x="9115" y="6"/>
                  </a:cubicBezTo>
                  <a:cubicBezTo>
                    <a:pt x="9025" y="2"/>
                    <a:pt x="8932" y="1"/>
                    <a:pt x="8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356546" y="2556492"/>
              <a:ext cx="205103" cy="208538"/>
            </a:xfrm>
            <a:custGeom>
              <a:avLst/>
              <a:gdLst/>
              <a:ahLst/>
              <a:cxnLst/>
              <a:rect l="l" t="t" r="r" b="b"/>
              <a:pathLst>
                <a:path w="13974" h="14208" extrusionOk="0">
                  <a:moveTo>
                    <a:pt x="13448" y="0"/>
                  </a:moveTo>
                  <a:cubicBezTo>
                    <a:pt x="13448" y="0"/>
                    <a:pt x="13447" y="1"/>
                    <a:pt x="13447" y="1"/>
                  </a:cubicBezTo>
                  <a:cubicBezTo>
                    <a:pt x="13440" y="3"/>
                    <a:pt x="13464" y="79"/>
                    <a:pt x="13504" y="225"/>
                  </a:cubicBezTo>
                  <a:cubicBezTo>
                    <a:pt x="13542" y="372"/>
                    <a:pt x="13597" y="589"/>
                    <a:pt x="13647" y="872"/>
                  </a:cubicBezTo>
                  <a:cubicBezTo>
                    <a:pt x="13749" y="1437"/>
                    <a:pt x="13830" y="2270"/>
                    <a:pt x="13726" y="3292"/>
                  </a:cubicBezTo>
                  <a:cubicBezTo>
                    <a:pt x="13623" y="4311"/>
                    <a:pt x="13326" y="5508"/>
                    <a:pt x="12747" y="6737"/>
                  </a:cubicBezTo>
                  <a:cubicBezTo>
                    <a:pt x="12173" y="7963"/>
                    <a:pt x="11330" y="9216"/>
                    <a:pt x="10275" y="10371"/>
                  </a:cubicBezTo>
                  <a:cubicBezTo>
                    <a:pt x="9223" y="11528"/>
                    <a:pt x="8006" y="12426"/>
                    <a:pt x="6782" y="13004"/>
                  </a:cubicBezTo>
                  <a:cubicBezTo>
                    <a:pt x="5563" y="13597"/>
                    <a:pt x="4351" y="13857"/>
                    <a:pt x="3334" y="13978"/>
                  </a:cubicBezTo>
                  <a:cubicBezTo>
                    <a:pt x="2313" y="14097"/>
                    <a:pt x="1477" y="14086"/>
                    <a:pt x="898" y="14097"/>
                  </a:cubicBezTo>
                  <a:cubicBezTo>
                    <a:pt x="608" y="14102"/>
                    <a:pt x="381" y="14116"/>
                    <a:pt x="229" y="14136"/>
                  </a:cubicBezTo>
                  <a:cubicBezTo>
                    <a:pt x="77" y="14164"/>
                    <a:pt x="0" y="14183"/>
                    <a:pt x="3" y="14190"/>
                  </a:cubicBezTo>
                  <a:cubicBezTo>
                    <a:pt x="3" y="14194"/>
                    <a:pt x="14" y="14195"/>
                    <a:pt x="35" y="14195"/>
                  </a:cubicBezTo>
                  <a:cubicBezTo>
                    <a:pt x="71" y="14195"/>
                    <a:pt x="139" y="14191"/>
                    <a:pt x="234" y="14183"/>
                  </a:cubicBezTo>
                  <a:cubicBezTo>
                    <a:pt x="297" y="14181"/>
                    <a:pt x="372" y="14180"/>
                    <a:pt x="459" y="14180"/>
                  </a:cubicBezTo>
                  <a:cubicBezTo>
                    <a:pt x="581" y="14180"/>
                    <a:pt x="728" y="14182"/>
                    <a:pt x="898" y="14188"/>
                  </a:cubicBezTo>
                  <a:cubicBezTo>
                    <a:pt x="1174" y="14195"/>
                    <a:pt x="1510" y="14207"/>
                    <a:pt x="1899" y="14207"/>
                  </a:cubicBezTo>
                  <a:cubicBezTo>
                    <a:pt x="2323" y="14207"/>
                    <a:pt x="2811" y="14192"/>
                    <a:pt x="3351" y="14140"/>
                  </a:cubicBezTo>
                  <a:cubicBezTo>
                    <a:pt x="4384" y="14040"/>
                    <a:pt x="5622" y="13790"/>
                    <a:pt x="6873" y="13197"/>
                  </a:cubicBezTo>
                  <a:cubicBezTo>
                    <a:pt x="8127" y="12616"/>
                    <a:pt x="9375" y="11704"/>
                    <a:pt x="10447" y="10528"/>
                  </a:cubicBezTo>
                  <a:cubicBezTo>
                    <a:pt x="11516" y="9354"/>
                    <a:pt x="12364" y="8080"/>
                    <a:pt x="12940" y="6825"/>
                  </a:cubicBezTo>
                  <a:cubicBezTo>
                    <a:pt x="13516" y="5573"/>
                    <a:pt x="13807" y="4344"/>
                    <a:pt x="13888" y="3306"/>
                  </a:cubicBezTo>
                  <a:cubicBezTo>
                    <a:pt x="13973" y="2265"/>
                    <a:pt x="13866" y="1420"/>
                    <a:pt x="13735" y="853"/>
                  </a:cubicBezTo>
                  <a:cubicBezTo>
                    <a:pt x="13671" y="570"/>
                    <a:pt x="13602" y="353"/>
                    <a:pt x="13547" y="210"/>
                  </a:cubicBezTo>
                  <a:cubicBezTo>
                    <a:pt x="13494" y="72"/>
                    <a:pt x="13457" y="0"/>
                    <a:pt x="13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2175896" y="2279813"/>
              <a:ext cx="868453" cy="376214"/>
            </a:xfrm>
            <a:custGeom>
              <a:avLst/>
              <a:gdLst/>
              <a:ahLst/>
              <a:cxnLst/>
              <a:rect l="l" t="t" r="r" b="b"/>
              <a:pathLst>
                <a:path w="59169" h="25632" extrusionOk="0">
                  <a:moveTo>
                    <a:pt x="59169" y="0"/>
                  </a:moveTo>
                  <a:lnTo>
                    <a:pt x="59169" y="0"/>
                  </a:lnTo>
                  <a:cubicBezTo>
                    <a:pt x="57293" y="657"/>
                    <a:pt x="55557" y="1715"/>
                    <a:pt x="54111" y="3084"/>
                  </a:cubicBezTo>
                  <a:cubicBezTo>
                    <a:pt x="51173" y="2061"/>
                    <a:pt x="48064" y="1556"/>
                    <a:pt x="44954" y="1556"/>
                  </a:cubicBezTo>
                  <a:cubicBezTo>
                    <a:pt x="40431" y="1556"/>
                    <a:pt x="35905" y="2624"/>
                    <a:pt x="31897" y="4722"/>
                  </a:cubicBezTo>
                  <a:cubicBezTo>
                    <a:pt x="30704" y="5346"/>
                    <a:pt x="29540" y="6063"/>
                    <a:pt x="28239" y="6408"/>
                  </a:cubicBezTo>
                  <a:cubicBezTo>
                    <a:pt x="27439" y="6620"/>
                    <a:pt x="26617" y="6684"/>
                    <a:pt x="25789" y="6684"/>
                  </a:cubicBezTo>
                  <a:cubicBezTo>
                    <a:pt x="24941" y="6684"/>
                    <a:pt x="24087" y="6617"/>
                    <a:pt x="23241" y="6570"/>
                  </a:cubicBezTo>
                  <a:cubicBezTo>
                    <a:pt x="22437" y="6525"/>
                    <a:pt x="21631" y="6500"/>
                    <a:pt x="20824" y="6500"/>
                  </a:cubicBezTo>
                  <a:cubicBezTo>
                    <a:pt x="17842" y="6500"/>
                    <a:pt x="14860" y="6840"/>
                    <a:pt x="12031" y="7760"/>
                  </a:cubicBezTo>
                  <a:cubicBezTo>
                    <a:pt x="8437" y="8932"/>
                    <a:pt x="5094" y="11099"/>
                    <a:pt x="2956" y="14216"/>
                  </a:cubicBezTo>
                  <a:cubicBezTo>
                    <a:pt x="815" y="17330"/>
                    <a:pt x="1" y="21440"/>
                    <a:pt x="1248" y="25010"/>
                  </a:cubicBezTo>
                  <a:lnTo>
                    <a:pt x="1670" y="25631"/>
                  </a:lnTo>
                  <a:cubicBezTo>
                    <a:pt x="1341" y="21771"/>
                    <a:pt x="3013" y="17947"/>
                    <a:pt x="5861" y="14802"/>
                  </a:cubicBezTo>
                  <a:cubicBezTo>
                    <a:pt x="8709" y="11654"/>
                    <a:pt x="12638" y="8882"/>
                    <a:pt x="16843" y="8303"/>
                  </a:cubicBezTo>
                  <a:cubicBezTo>
                    <a:pt x="17824" y="8168"/>
                    <a:pt x="18797" y="8110"/>
                    <a:pt x="19764" y="8110"/>
                  </a:cubicBezTo>
                  <a:cubicBezTo>
                    <a:pt x="22940" y="8110"/>
                    <a:pt x="26061" y="8738"/>
                    <a:pt x="29259" y="9334"/>
                  </a:cubicBezTo>
                  <a:cubicBezTo>
                    <a:pt x="35180" y="6101"/>
                    <a:pt x="41749" y="4346"/>
                    <a:pt x="48370" y="4346"/>
                  </a:cubicBezTo>
                  <a:cubicBezTo>
                    <a:pt x="51325" y="4346"/>
                    <a:pt x="54291" y="4696"/>
                    <a:pt x="57214" y="5420"/>
                  </a:cubicBezTo>
                  <a:cubicBezTo>
                    <a:pt x="56381" y="3477"/>
                    <a:pt x="57288" y="965"/>
                    <a:pt x="5916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55724" y="2497733"/>
              <a:ext cx="822703" cy="164021"/>
            </a:xfrm>
            <a:custGeom>
              <a:avLst/>
              <a:gdLst/>
              <a:ahLst/>
              <a:cxnLst/>
              <a:rect l="l" t="t" r="r" b="b"/>
              <a:pathLst>
                <a:path w="56052" h="11175" extrusionOk="0">
                  <a:moveTo>
                    <a:pt x="56051" y="1"/>
                  </a:moveTo>
                  <a:lnTo>
                    <a:pt x="56051" y="1"/>
                  </a:lnTo>
                  <a:cubicBezTo>
                    <a:pt x="50529" y="3735"/>
                    <a:pt x="44145" y="5592"/>
                    <a:pt x="37653" y="5592"/>
                  </a:cubicBezTo>
                  <a:cubicBezTo>
                    <a:pt x="34514" y="5592"/>
                    <a:pt x="31350" y="5158"/>
                    <a:pt x="28246" y="4292"/>
                  </a:cubicBezTo>
                  <a:cubicBezTo>
                    <a:pt x="25247" y="6289"/>
                    <a:pt x="21671" y="7358"/>
                    <a:pt x="18094" y="7358"/>
                  </a:cubicBezTo>
                  <a:cubicBezTo>
                    <a:pt x="16388" y="7358"/>
                    <a:pt x="14681" y="7115"/>
                    <a:pt x="13037" y="6613"/>
                  </a:cubicBezTo>
                  <a:cubicBezTo>
                    <a:pt x="9433" y="8473"/>
                    <a:pt x="7058" y="9076"/>
                    <a:pt x="5174" y="9076"/>
                  </a:cubicBezTo>
                  <a:cubicBezTo>
                    <a:pt x="3194" y="9076"/>
                    <a:pt x="1756" y="8410"/>
                    <a:pt x="0" y="7833"/>
                  </a:cubicBezTo>
                  <a:lnTo>
                    <a:pt x="0" y="7833"/>
                  </a:lnTo>
                  <a:cubicBezTo>
                    <a:pt x="1693" y="9911"/>
                    <a:pt x="4836" y="11035"/>
                    <a:pt x="7513" y="11164"/>
                  </a:cubicBezTo>
                  <a:cubicBezTo>
                    <a:pt x="7659" y="11171"/>
                    <a:pt x="7806" y="11174"/>
                    <a:pt x="7952" y="11174"/>
                  </a:cubicBezTo>
                  <a:cubicBezTo>
                    <a:pt x="10486" y="11174"/>
                    <a:pt x="13009" y="10131"/>
                    <a:pt x="14792" y="8330"/>
                  </a:cubicBezTo>
                  <a:cubicBezTo>
                    <a:pt x="16633" y="9000"/>
                    <a:pt x="18567" y="9226"/>
                    <a:pt x="20528" y="9226"/>
                  </a:cubicBezTo>
                  <a:cubicBezTo>
                    <a:pt x="22504" y="9226"/>
                    <a:pt x="24507" y="8997"/>
                    <a:pt x="26467" y="8764"/>
                  </a:cubicBezTo>
                  <a:cubicBezTo>
                    <a:pt x="29725" y="8376"/>
                    <a:pt x="32985" y="7987"/>
                    <a:pt x="36242" y="7602"/>
                  </a:cubicBezTo>
                  <a:cubicBezTo>
                    <a:pt x="39842" y="7173"/>
                    <a:pt x="43467" y="6740"/>
                    <a:pt x="46924" y="5649"/>
                  </a:cubicBezTo>
                  <a:cubicBezTo>
                    <a:pt x="50382" y="4561"/>
                    <a:pt x="53701" y="2763"/>
                    <a:pt x="56051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173034" y="2041563"/>
              <a:ext cx="226386" cy="183102"/>
            </a:xfrm>
            <a:custGeom>
              <a:avLst/>
              <a:gdLst/>
              <a:ahLst/>
              <a:cxnLst/>
              <a:rect l="l" t="t" r="r" b="b"/>
              <a:pathLst>
                <a:path w="15424" h="12475" extrusionOk="0">
                  <a:moveTo>
                    <a:pt x="15095" y="1"/>
                  </a:moveTo>
                  <a:cubicBezTo>
                    <a:pt x="14013" y="2894"/>
                    <a:pt x="10947" y="4841"/>
                    <a:pt x="7889" y="4841"/>
                  </a:cubicBezTo>
                  <a:cubicBezTo>
                    <a:pt x="7250" y="4841"/>
                    <a:pt x="6612" y="4756"/>
                    <a:pt x="5992" y="4578"/>
                  </a:cubicBezTo>
                  <a:cubicBezTo>
                    <a:pt x="5875" y="7668"/>
                    <a:pt x="4949" y="11343"/>
                    <a:pt x="0" y="12262"/>
                  </a:cubicBezTo>
                  <a:cubicBezTo>
                    <a:pt x="456" y="12408"/>
                    <a:pt x="970" y="12474"/>
                    <a:pt x="1507" y="12474"/>
                  </a:cubicBezTo>
                  <a:cubicBezTo>
                    <a:pt x="2817" y="12474"/>
                    <a:pt x="4257" y="12083"/>
                    <a:pt x="5282" y="11523"/>
                  </a:cubicBezTo>
                  <a:cubicBezTo>
                    <a:pt x="6727" y="10735"/>
                    <a:pt x="7825" y="9335"/>
                    <a:pt x="8249" y="7745"/>
                  </a:cubicBezTo>
                  <a:cubicBezTo>
                    <a:pt x="8361" y="7321"/>
                    <a:pt x="8449" y="6849"/>
                    <a:pt x="8789" y="6575"/>
                  </a:cubicBezTo>
                  <a:cubicBezTo>
                    <a:pt x="9154" y="6285"/>
                    <a:pt x="9668" y="6321"/>
                    <a:pt x="10135" y="6311"/>
                  </a:cubicBezTo>
                  <a:cubicBezTo>
                    <a:pt x="11661" y="6278"/>
                    <a:pt x="13159" y="5530"/>
                    <a:pt x="14104" y="4328"/>
                  </a:cubicBezTo>
                  <a:cubicBezTo>
                    <a:pt x="15050" y="3127"/>
                    <a:pt x="15424" y="1494"/>
                    <a:pt x="15095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026876" y="1795225"/>
              <a:ext cx="607414" cy="377476"/>
            </a:xfrm>
            <a:custGeom>
              <a:avLst/>
              <a:gdLst/>
              <a:ahLst/>
              <a:cxnLst/>
              <a:rect l="l" t="t" r="r" b="b"/>
              <a:pathLst>
                <a:path w="41384" h="25718" extrusionOk="0">
                  <a:moveTo>
                    <a:pt x="28431" y="0"/>
                  </a:moveTo>
                  <a:cubicBezTo>
                    <a:pt x="27831" y="0"/>
                    <a:pt x="27228" y="40"/>
                    <a:pt x="26625" y="122"/>
                  </a:cubicBezTo>
                  <a:cubicBezTo>
                    <a:pt x="21810" y="772"/>
                    <a:pt x="17338" y="3639"/>
                    <a:pt x="14738" y="7746"/>
                  </a:cubicBezTo>
                  <a:cubicBezTo>
                    <a:pt x="12285" y="7815"/>
                    <a:pt x="9813" y="8191"/>
                    <a:pt x="7568" y="9177"/>
                  </a:cubicBezTo>
                  <a:cubicBezTo>
                    <a:pt x="5322" y="10163"/>
                    <a:pt x="3310" y="11794"/>
                    <a:pt x="2155" y="13959"/>
                  </a:cubicBezTo>
                  <a:cubicBezTo>
                    <a:pt x="238" y="17559"/>
                    <a:pt x="0" y="21969"/>
                    <a:pt x="2098" y="25717"/>
                  </a:cubicBezTo>
                  <a:cubicBezTo>
                    <a:pt x="1379" y="21250"/>
                    <a:pt x="2300" y="17507"/>
                    <a:pt x="4727" y="14633"/>
                  </a:cubicBezTo>
                  <a:cubicBezTo>
                    <a:pt x="7059" y="11865"/>
                    <a:pt x="11866" y="9578"/>
                    <a:pt x="15580" y="9578"/>
                  </a:cubicBezTo>
                  <a:cubicBezTo>
                    <a:pt x="15726" y="9578"/>
                    <a:pt x="15871" y="9582"/>
                    <a:pt x="16014" y="9589"/>
                  </a:cubicBezTo>
                  <a:cubicBezTo>
                    <a:pt x="17340" y="6453"/>
                    <a:pt x="19821" y="4360"/>
                    <a:pt x="23098" y="3434"/>
                  </a:cubicBezTo>
                  <a:cubicBezTo>
                    <a:pt x="24771" y="2960"/>
                    <a:pt x="26556" y="2703"/>
                    <a:pt x="28334" y="2703"/>
                  </a:cubicBezTo>
                  <a:cubicBezTo>
                    <a:pt x="30038" y="2703"/>
                    <a:pt x="31736" y="2939"/>
                    <a:pt x="33323" y="3446"/>
                  </a:cubicBezTo>
                  <a:cubicBezTo>
                    <a:pt x="36568" y="4479"/>
                    <a:pt x="41195" y="9377"/>
                    <a:pt x="41202" y="10101"/>
                  </a:cubicBezTo>
                  <a:cubicBezTo>
                    <a:pt x="41383" y="8492"/>
                    <a:pt x="40619" y="7422"/>
                    <a:pt x="39114" y="5375"/>
                  </a:cubicBezTo>
                  <a:cubicBezTo>
                    <a:pt x="36596" y="1950"/>
                    <a:pt x="32613" y="0"/>
                    <a:pt x="2843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813174" y="1783879"/>
              <a:ext cx="284758" cy="352788"/>
            </a:xfrm>
            <a:custGeom>
              <a:avLst/>
              <a:gdLst/>
              <a:ahLst/>
              <a:cxnLst/>
              <a:rect l="l" t="t" r="r" b="b"/>
              <a:pathLst>
                <a:path w="19401" h="24036" extrusionOk="0">
                  <a:moveTo>
                    <a:pt x="17423" y="1"/>
                  </a:moveTo>
                  <a:cubicBezTo>
                    <a:pt x="12125" y="1"/>
                    <a:pt x="6956" y="3077"/>
                    <a:pt x="3873" y="7457"/>
                  </a:cubicBezTo>
                  <a:cubicBezTo>
                    <a:pt x="405" y="12384"/>
                    <a:pt x="1" y="18027"/>
                    <a:pt x="455" y="24035"/>
                  </a:cubicBezTo>
                  <a:cubicBezTo>
                    <a:pt x="455" y="24035"/>
                    <a:pt x="2660" y="13858"/>
                    <a:pt x="6256" y="9057"/>
                  </a:cubicBezTo>
                  <a:cubicBezTo>
                    <a:pt x="10046" y="3997"/>
                    <a:pt x="16056" y="357"/>
                    <a:pt x="18530" y="46"/>
                  </a:cubicBezTo>
                  <a:lnTo>
                    <a:pt x="18530" y="46"/>
                  </a:lnTo>
                  <a:cubicBezTo>
                    <a:pt x="18820" y="70"/>
                    <a:pt x="19110" y="104"/>
                    <a:pt x="19400" y="147"/>
                  </a:cubicBezTo>
                  <a:cubicBezTo>
                    <a:pt x="19266" y="65"/>
                    <a:pt x="19079" y="25"/>
                    <a:pt x="18848" y="25"/>
                  </a:cubicBezTo>
                  <a:cubicBezTo>
                    <a:pt x="18750" y="25"/>
                    <a:pt x="18644" y="32"/>
                    <a:pt x="18530" y="46"/>
                  </a:cubicBezTo>
                  <a:lnTo>
                    <a:pt x="18530" y="46"/>
                  </a:lnTo>
                  <a:cubicBezTo>
                    <a:pt x="18161" y="16"/>
                    <a:pt x="17791" y="1"/>
                    <a:pt x="1742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014343" y="2023391"/>
              <a:ext cx="132978" cy="139113"/>
            </a:xfrm>
            <a:custGeom>
              <a:avLst/>
              <a:gdLst/>
              <a:ahLst/>
              <a:cxnLst/>
              <a:rect l="l" t="t" r="r" b="b"/>
              <a:pathLst>
                <a:path w="9060" h="9478" extrusionOk="0">
                  <a:moveTo>
                    <a:pt x="768" y="1"/>
                  </a:moveTo>
                  <a:lnTo>
                    <a:pt x="768" y="1"/>
                  </a:lnTo>
                  <a:cubicBezTo>
                    <a:pt x="975" y="2075"/>
                    <a:pt x="372" y="4284"/>
                    <a:pt x="1" y="6594"/>
                  </a:cubicBezTo>
                  <a:cubicBezTo>
                    <a:pt x="578" y="6402"/>
                    <a:pt x="1153" y="6320"/>
                    <a:pt x="1734" y="6320"/>
                  </a:cubicBezTo>
                  <a:cubicBezTo>
                    <a:pt x="2674" y="6320"/>
                    <a:pt x="3632" y="6534"/>
                    <a:pt x="4651" y="6839"/>
                  </a:cubicBezTo>
                  <a:cubicBezTo>
                    <a:pt x="6302" y="7337"/>
                    <a:pt x="7935" y="8302"/>
                    <a:pt x="9059" y="9478"/>
                  </a:cubicBezTo>
                  <a:cubicBezTo>
                    <a:pt x="7401" y="6904"/>
                    <a:pt x="4600" y="4903"/>
                    <a:pt x="1539" y="4903"/>
                  </a:cubicBezTo>
                  <a:cubicBezTo>
                    <a:pt x="1519" y="4903"/>
                    <a:pt x="1500" y="4903"/>
                    <a:pt x="1480" y="4904"/>
                  </a:cubicBezTo>
                  <a:cubicBezTo>
                    <a:pt x="1703" y="3301"/>
                    <a:pt x="1473" y="1641"/>
                    <a:pt x="825" y="160"/>
                  </a:cubicBezTo>
                  <a:lnTo>
                    <a:pt x="768" y="1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468740" y="2322058"/>
              <a:ext cx="169833" cy="420437"/>
            </a:xfrm>
            <a:custGeom>
              <a:avLst/>
              <a:gdLst/>
              <a:ahLst/>
              <a:cxnLst/>
              <a:rect l="l" t="t" r="r" b="b"/>
              <a:pathLst>
                <a:path w="11571" h="28645" extrusionOk="0">
                  <a:moveTo>
                    <a:pt x="6453" y="1"/>
                  </a:moveTo>
                  <a:cubicBezTo>
                    <a:pt x="9763" y="4854"/>
                    <a:pt x="9246" y="11305"/>
                    <a:pt x="5803" y="15969"/>
                  </a:cubicBezTo>
                  <a:cubicBezTo>
                    <a:pt x="6839" y="19620"/>
                    <a:pt x="6055" y="24161"/>
                    <a:pt x="0" y="28644"/>
                  </a:cubicBezTo>
                  <a:cubicBezTo>
                    <a:pt x="3634" y="28040"/>
                    <a:pt x="7575" y="24087"/>
                    <a:pt x="8044" y="20432"/>
                  </a:cubicBezTo>
                  <a:cubicBezTo>
                    <a:pt x="8239" y="18910"/>
                    <a:pt x="8029" y="17331"/>
                    <a:pt x="8475" y="15865"/>
                  </a:cubicBezTo>
                  <a:cubicBezTo>
                    <a:pt x="8868" y="14574"/>
                    <a:pt x="9730" y="13488"/>
                    <a:pt x="10327" y="12278"/>
                  </a:cubicBezTo>
                  <a:cubicBezTo>
                    <a:pt x="11377" y="10154"/>
                    <a:pt x="11570" y="7621"/>
                    <a:pt x="10858" y="5361"/>
                  </a:cubicBezTo>
                  <a:cubicBezTo>
                    <a:pt x="10146" y="3101"/>
                    <a:pt x="8532" y="1139"/>
                    <a:pt x="6453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874672" y="2217663"/>
              <a:ext cx="1541" cy="4036"/>
            </a:xfrm>
            <a:custGeom>
              <a:avLst/>
              <a:gdLst/>
              <a:ahLst/>
              <a:cxnLst/>
              <a:rect l="l" t="t" r="r" b="b"/>
              <a:pathLst>
                <a:path w="105" h="275" extrusionOk="0">
                  <a:moveTo>
                    <a:pt x="105" y="0"/>
                  </a:moveTo>
                  <a:lnTo>
                    <a:pt x="0" y="108"/>
                  </a:lnTo>
                  <a:cubicBezTo>
                    <a:pt x="12" y="165"/>
                    <a:pt x="31" y="217"/>
                    <a:pt x="43" y="274"/>
                  </a:cubicBezTo>
                  <a:cubicBezTo>
                    <a:pt x="64" y="184"/>
                    <a:pt x="81" y="91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867641" y="2221685"/>
              <a:ext cx="205030" cy="344716"/>
            </a:xfrm>
            <a:custGeom>
              <a:avLst/>
              <a:gdLst/>
              <a:ahLst/>
              <a:cxnLst/>
              <a:rect l="l" t="t" r="r" b="b"/>
              <a:pathLst>
                <a:path w="13969" h="23486" extrusionOk="0">
                  <a:moveTo>
                    <a:pt x="522" y="0"/>
                  </a:moveTo>
                  <a:lnTo>
                    <a:pt x="522" y="0"/>
                  </a:lnTo>
                  <a:cubicBezTo>
                    <a:pt x="0" y="2431"/>
                    <a:pt x="670" y="5298"/>
                    <a:pt x="2670" y="6749"/>
                  </a:cubicBezTo>
                  <a:cubicBezTo>
                    <a:pt x="1793" y="10430"/>
                    <a:pt x="2527" y="14464"/>
                    <a:pt x="4644" y="17600"/>
                  </a:cubicBezTo>
                  <a:cubicBezTo>
                    <a:pt x="6761" y="20733"/>
                    <a:pt x="10228" y="22924"/>
                    <a:pt x="13969" y="23486"/>
                  </a:cubicBezTo>
                  <a:cubicBezTo>
                    <a:pt x="11166" y="21243"/>
                    <a:pt x="8704" y="18576"/>
                    <a:pt x="6694" y="15602"/>
                  </a:cubicBezTo>
                  <a:cubicBezTo>
                    <a:pt x="6049" y="14647"/>
                    <a:pt x="5441" y="13642"/>
                    <a:pt x="5175" y="12523"/>
                  </a:cubicBezTo>
                  <a:cubicBezTo>
                    <a:pt x="4539" y="9877"/>
                    <a:pt x="5884" y="7201"/>
                    <a:pt x="7185" y="4813"/>
                  </a:cubicBezTo>
                  <a:lnTo>
                    <a:pt x="7185" y="4813"/>
                  </a:lnTo>
                  <a:cubicBezTo>
                    <a:pt x="6922" y="4839"/>
                    <a:pt x="6663" y="4852"/>
                    <a:pt x="6407" y="4852"/>
                  </a:cubicBezTo>
                  <a:cubicBezTo>
                    <a:pt x="3619" y="4852"/>
                    <a:pt x="1318" y="3264"/>
                    <a:pt x="522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2859936" y="2844018"/>
              <a:ext cx="524339" cy="236161"/>
            </a:xfrm>
            <a:custGeom>
              <a:avLst/>
              <a:gdLst/>
              <a:ahLst/>
              <a:cxnLst/>
              <a:rect l="l" t="t" r="r" b="b"/>
              <a:pathLst>
                <a:path w="35724" h="16090" extrusionOk="0">
                  <a:moveTo>
                    <a:pt x="24617" y="0"/>
                  </a:moveTo>
                  <a:cubicBezTo>
                    <a:pt x="15787" y="0"/>
                    <a:pt x="4908" y="1274"/>
                    <a:pt x="4908" y="1274"/>
                  </a:cubicBezTo>
                  <a:cubicBezTo>
                    <a:pt x="4546" y="1917"/>
                    <a:pt x="1" y="5746"/>
                    <a:pt x="1487" y="10452"/>
                  </a:cubicBezTo>
                  <a:cubicBezTo>
                    <a:pt x="2822" y="14681"/>
                    <a:pt x="7650" y="16090"/>
                    <a:pt x="12908" y="16090"/>
                  </a:cubicBezTo>
                  <a:cubicBezTo>
                    <a:pt x="15263" y="16090"/>
                    <a:pt x="17705" y="15807"/>
                    <a:pt x="19958" y="15369"/>
                  </a:cubicBezTo>
                  <a:cubicBezTo>
                    <a:pt x="30656" y="13288"/>
                    <a:pt x="35724" y="8716"/>
                    <a:pt x="35724" y="2596"/>
                  </a:cubicBezTo>
                  <a:cubicBezTo>
                    <a:pt x="35724" y="595"/>
                    <a:pt x="30648" y="0"/>
                    <a:pt x="24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2864765" y="2856010"/>
              <a:ext cx="519554" cy="26141"/>
            </a:xfrm>
            <a:custGeom>
              <a:avLst/>
              <a:gdLst/>
              <a:ahLst/>
              <a:cxnLst/>
              <a:rect l="l" t="t" r="r" b="b"/>
              <a:pathLst>
                <a:path w="35398" h="1781" extrusionOk="0">
                  <a:moveTo>
                    <a:pt x="17552" y="0"/>
                  </a:moveTo>
                  <a:cubicBezTo>
                    <a:pt x="12716" y="0"/>
                    <a:pt x="8352" y="263"/>
                    <a:pt x="5187" y="479"/>
                  </a:cubicBezTo>
                  <a:cubicBezTo>
                    <a:pt x="3582" y="591"/>
                    <a:pt x="2286" y="696"/>
                    <a:pt x="1391" y="776"/>
                  </a:cubicBezTo>
                  <a:cubicBezTo>
                    <a:pt x="960" y="817"/>
                    <a:pt x="617" y="850"/>
                    <a:pt x="360" y="874"/>
                  </a:cubicBezTo>
                  <a:cubicBezTo>
                    <a:pt x="124" y="898"/>
                    <a:pt x="0" y="915"/>
                    <a:pt x="3" y="924"/>
                  </a:cubicBezTo>
                  <a:cubicBezTo>
                    <a:pt x="3" y="927"/>
                    <a:pt x="22" y="928"/>
                    <a:pt x="60" y="928"/>
                  </a:cubicBezTo>
                  <a:cubicBezTo>
                    <a:pt x="118" y="928"/>
                    <a:pt x="220" y="925"/>
                    <a:pt x="362" y="919"/>
                  </a:cubicBezTo>
                  <a:cubicBezTo>
                    <a:pt x="622" y="907"/>
                    <a:pt x="965" y="888"/>
                    <a:pt x="1398" y="865"/>
                  </a:cubicBezTo>
                  <a:cubicBezTo>
                    <a:pt x="2317" y="810"/>
                    <a:pt x="3610" y="734"/>
                    <a:pt x="5196" y="641"/>
                  </a:cubicBezTo>
                  <a:cubicBezTo>
                    <a:pt x="8359" y="467"/>
                    <a:pt x="12711" y="231"/>
                    <a:pt x="17531" y="231"/>
                  </a:cubicBezTo>
                  <a:cubicBezTo>
                    <a:pt x="17602" y="231"/>
                    <a:pt x="17674" y="231"/>
                    <a:pt x="17745" y="231"/>
                  </a:cubicBezTo>
                  <a:cubicBezTo>
                    <a:pt x="20193" y="238"/>
                    <a:pt x="22529" y="300"/>
                    <a:pt x="24648" y="431"/>
                  </a:cubicBezTo>
                  <a:cubicBezTo>
                    <a:pt x="26765" y="574"/>
                    <a:pt x="28670" y="741"/>
                    <a:pt x="30261" y="960"/>
                  </a:cubicBezTo>
                  <a:cubicBezTo>
                    <a:pt x="31058" y="1053"/>
                    <a:pt x="31775" y="1165"/>
                    <a:pt x="32406" y="1269"/>
                  </a:cubicBezTo>
                  <a:cubicBezTo>
                    <a:pt x="33037" y="1365"/>
                    <a:pt x="33578" y="1453"/>
                    <a:pt x="34018" y="1543"/>
                  </a:cubicBezTo>
                  <a:cubicBezTo>
                    <a:pt x="34445" y="1619"/>
                    <a:pt x="34783" y="1681"/>
                    <a:pt x="35037" y="1729"/>
                  </a:cubicBezTo>
                  <a:cubicBezTo>
                    <a:pt x="35236" y="1763"/>
                    <a:pt x="35355" y="1781"/>
                    <a:pt x="35386" y="1781"/>
                  </a:cubicBezTo>
                  <a:cubicBezTo>
                    <a:pt x="35392" y="1781"/>
                    <a:pt x="35395" y="1780"/>
                    <a:pt x="35395" y="1779"/>
                  </a:cubicBezTo>
                  <a:cubicBezTo>
                    <a:pt x="35397" y="1769"/>
                    <a:pt x="35278" y="1738"/>
                    <a:pt x="35047" y="1684"/>
                  </a:cubicBezTo>
                  <a:cubicBezTo>
                    <a:pt x="34795" y="1627"/>
                    <a:pt x="34459" y="1550"/>
                    <a:pt x="34035" y="1455"/>
                  </a:cubicBezTo>
                  <a:cubicBezTo>
                    <a:pt x="33597" y="1350"/>
                    <a:pt x="33056" y="1248"/>
                    <a:pt x="32428" y="1141"/>
                  </a:cubicBezTo>
                  <a:cubicBezTo>
                    <a:pt x="31799" y="1024"/>
                    <a:pt x="31080" y="903"/>
                    <a:pt x="30282" y="798"/>
                  </a:cubicBezTo>
                  <a:cubicBezTo>
                    <a:pt x="28692" y="557"/>
                    <a:pt x="26782" y="374"/>
                    <a:pt x="24660" y="219"/>
                  </a:cubicBezTo>
                  <a:cubicBezTo>
                    <a:pt x="22539" y="76"/>
                    <a:pt x="20198" y="7"/>
                    <a:pt x="17745" y="0"/>
                  </a:cubicBezTo>
                  <a:cubicBezTo>
                    <a:pt x="17681" y="0"/>
                    <a:pt x="17616" y="0"/>
                    <a:pt x="17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2893694" y="2867988"/>
              <a:ext cx="1145" cy="88"/>
            </a:xfrm>
            <a:custGeom>
              <a:avLst/>
              <a:gdLst/>
              <a:ahLst/>
              <a:cxnLst/>
              <a:rect l="l" t="t" r="r" b="b"/>
              <a:pathLst>
                <a:path w="78" h="6" extrusionOk="0">
                  <a:moveTo>
                    <a:pt x="1" y="6"/>
                  </a:moveTo>
                  <a:lnTo>
                    <a:pt x="77" y="1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2894825" y="2858168"/>
              <a:ext cx="489451" cy="25539"/>
            </a:xfrm>
            <a:custGeom>
              <a:avLst/>
              <a:gdLst/>
              <a:ahLst/>
              <a:cxnLst/>
              <a:rect l="l" t="t" r="r" b="b"/>
              <a:pathLst>
                <a:path w="33347" h="1740" extrusionOk="0">
                  <a:moveTo>
                    <a:pt x="16922" y="0"/>
                  </a:moveTo>
                  <a:cubicBezTo>
                    <a:pt x="11287" y="0"/>
                    <a:pt x="5611" y="410"/>
                    <a:pt x="0" y="670"/>
                  </a:cubicBezTo>
                  <a:cubicBezTo>
                    <a:pt x="9752" y="1571"/>
                    <a:pt x="19139" y="1739"/>
                    <a:pt x="27943" y="1739"/>
                  </a:cubicBezTo>
                  <a:cubicBezTo>
                    <a:pt x="29770" y="1739"/>
                    <a:pt x="31572" y="1732"/>
                    <a:pt x="33347" y="1722"/>
                  </a:cubicBezTo>
                  <a:cubicBezTo>
                    <a:pt x="27979" y="397"/>
                    <a:pt x="22470" y="0"/>
                    <a:pt x="16922" y="0"/>
                  </a:cubicBezTo>
                  <a:close/>
                </a:path>
              </a:pathLst>
            </a:custGeom>
            <a:solidFill>
              <a:srgbClr val="2B2B2B">
                <a:alpha val="241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2488671" y="2672204"/>
              <a:ext cx="624674" cy="136941"/>
            </a:xfrm>
            <a:custGeom>
              <a:avLst/>
              <a:gdLst/>
              <a:ahLst/>
              <a:cxnLst/>
              <a:rect l="l" t="t" r="r" b="b"/>
              <a:pathLst>
                <a:path w="42560" h="9330" extrusionOk="0">
                  <a:moveTo>
                    <a:pt x="31877" y="1"/>
                  </a:moveTo>
                  <a:cubicBezTo>
                    <a:pt x="25738" y="1"/>
                    <a:pt x="19571" y="977"/>
                    <a:pt x="13704" y="2700"/>
                  </a:cubicBezTo>
                  <a:cubicBezTo>
                    <a:pt x="11830" y="3250"/>
                    <a:pt x="8394" y="4293"/>
                    <a:pt x="6701" y="4933"/>
                  </a:cubicBezTo>
                  <a:cubicBezTo>
                    <a:pt x="6444" y="6341"/>
                    <a:pt x="5884" y="7519"/>
                    <a:pt x="4641" y="8188"/>
                  </a:cubicBezTo>
                  <a:cubicBezTo>
                    <a:pt x="3534" y="8691"/>
                    <a:pt x="2318" y="8951"/>
                    <a:pt x="1102" y="8951"/>
                  </a:cubicBezTo>
                  <a:cubicBezTo>
                    <a:pt x="734" y="8951"/>
                    <a:pt x="365" y="8927"/>
                    <a:pt x="0" y="8879"/>
                  </a:cubicBezTo>
                  <a:lnTo>
                    <a:pt x="0" y="8879"/>
                  </a:lnTo>
                  <a:cubicBezTo>
                    <a:pt x="1221" y="9112"/>
                    <a:pt x="2471" y="9330"/>
                    <a:pt x="3707" y="9330"/>
                  </a:cubicBezTo>
                  <a:cubicBezTo>
                    <a:pt x="4362" y="9330"/>
                    <a:pt x="5013" y="9269"/>
                    <a:pt x="5653" y="9117"/>
                  </a:cubicBezTo>
                  <a:cubicBezTo>
                    <a:pt x="7501" y="8679"/>
                    <a:pt x="9256" y="7291"/>
                    <a:pt x="9539" y="5412"/>
                  </a:cubicBezTo>
                  <a:cubicBezTo>
                    <a:pt x="18392" y="2408"/>
                    <a:pt x="27739" y="874"/>
                    <a:pt x="37087" y="874"/>
                  </a:cubicBezTo>
                  <a:cubicBezTo>
                    <a:pt x="38912" y="874"/>
                    <a:pt x="40738" y="932"/>
                    <a:pt x="42560" y="1050"/>
                  </a:cubicBezTo>
                  <a:cubicBezTo>
                    <a:pt x="39052" y="335"/>
                    <a:pt x="35469" y="1"/>
                    <a:pt x="31877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191514" y="1875723"/>
              <a:ext cx="64596" cy="249488"/>
            </a:xfrm>
            <a:custGeom>
              <a:avLst/>
              <a:gdLst/>
              <a:ahLst/>
              <a:cxnLst/>
              <a:rect l="l" t="t" r="r" b="b"/>
              <a:pathLst>
                <a:path w="4401" h="16998" extrusionOk="0">
                  <a:moveTo>
                    <a:pt x="0" y="0"/>
                  </a:moveTo>
                  <a:lnTo>
                    <a:pt x="0" y="0"/>
                  </a:lnTo>
                  <a:cubicBezTo>
                    <a:pt x="619" y="712"/>
                    <a:pt x="2582" y="3581"/>
                    <a:pt x="1336" y="8330"/>
                  </a:cubicBezTo>
                  <a:cubicBezTo>
                    <a:pt x="1336" y="8330"/>
                    <a:pt x="2882" y="11096"/>
                    <a:pt x="2262" y="13492"/>
                  </a:cubicBezTo>
                  <a:lnTo>
                    <a:pt x="612" y="16997"/>
                  </a:lnTo>
                  <a:cubicBezTo>
                    <a:pt x="643" y="16980"/>
                    <a:pt x="672" y="16964"/>
                    <a:pt x="700" y="16947"/>
                  </a:cubicBezTo>
                  <a:cubicBezTo>
                    <a:pt x="3160" y="15590"/>
                    <a:pt x="4401" y="12349"/>
                    <a:pt x="3460" y="9696"/>
                  </a:cubicBezTo>
                  <a:cubicBezTo>
                    <a:pt x="3303" y="9253"/>
                    <a:pt x="3091" y="8818"/>
                    <a:pt x="3070" y="8346"/>
                  </a:cubicBezTo>
                  <a:cubicBezTo>
                    <a:pt x="3048" y="7865"/>
                    <a:pt x="3232" y="7401"/>
                    <a:pt x="3355" y="6937"/>
                  </a:cubicBezTo>
                  <a:cubicBezTo>
                    <a:pt x="4072" y="4231"/>
                    <a:pt x="2565" y="1117"/>
                    <a:pt x="0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2467595" y="1987179"/>
              <a:ext cx="91925" cy="276612"/>
            </a:xfrm>
            <a:custGeom>
              <a:avLst/>
              <a:gdLst/>
              <a:ahLst/>
              <a:cxnLst/>
              <a:rect l="l" t="t" r="r" b="b"/>
              <a:pathLst>
                <a:path w="6263" h="18846" extrusionOk="0">
                  <a:moveTo>
                    <a:pt x="3672" y="1"/>
                  </a:moveTo>
                  <a:cubicBezTo>
                    <a:pt x="3477" y="1525"/>
                    <a:pt x="3465" y="3415"/>
                    <a:pt x="2793" y="4796"/>
                  </a:cubicBezTo>
                  <a:cubicBezTo>
                    <a:pt x="2120" y="6175"/>
                    <a:pt x="1348" y="6966"/>
                    <a:pt x="0" y="7699"/>
                  </a:cubicBezTo>
                  <a:cubicBezTo>
                    <a:pt x="3484" y="9442"/>
                    <a:pt x="5122" y="14400"/>
                    <a:pt x="4994" y="17631"/>
                  </a:cubicBezTo>
                  <a:lnTo>
                    <a:pt x="4884" y="18846"/>
                  </a:lnTo>
                  <a:cubicBezTo>
                    <a:pt x="6232" y="17588"/>
                    <a:pt x="6263" y="14945"/>
                    <a:pt x="5765" y="13171"/>
                  </a:cubicBezTo>
                  <a:cubicBezTo>
                    <a:pt x="5268" y="11397"/>
                    <a:pt x="4103" y="9890"/>
                    <a:pt x="2860" y="8530"/>
                  </a:cubicBezTo>
                  <a:cubicBezTo>
                    <a:pt x="4151" y="7571"/>
                    <a:pt x="5008" y="6047"/>
                    <a:pt x="5160" y="4446"/>
                  </a:cubicBezTo>
                  <a:cubicBezTo>
                    <a:pt x="5313" y="2844"/>
                    <a:pt x="4760" y="1189"/>
                    <a:pt x="367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237747" y="2447825"/>
              <a:ext cx="168586" cy="143663"/>
            </a:xfrm>
            <a:custGeom>
              <a:avLst/>
              <a:gdLst/>
              <a:ahLst/>
              <a:cxnLst/>
              <a:rect l="l" t="t" r="r" b="b"/>
              <a:pathLst>
                <a:path w="11486" h="9788" extrusionOk="0">
                  <a:moveTo>
                    <a:pt x="55" y="1"/>
                  </a:moveTo>
                  <a:cubicBezTo>
                    <a:pt x="20" y="1"/>
                    <a:pt x="1" y="3"/>
                    <a:pt x="1" y="8"/>
                  </a:cubicBezTo>
                  <a:cubicBezTo>
                    <a:pt x="1" y="22"/>
                    <a:pt x="234" y="67"/>
                    <a:pt x="658" y="134"/>
                  </a:cubicBezTo>
                  <a:cubicBezTo>
                    <a:pt x="1082" y="205"/>
                    <a:pt x="1698" y="291"/>
                    <a:pt x="2449" y="439"/>
                  </a:cubicBezTo>
                  <a:cubicBezTo>
                    <a:pt x="3201" y="584"/>
                    <a:pt x="4082" y="813"/>
                    <a:pt x="5039" y="1141"/>
                  </a:cubicBezTo>
                  <a:cubicBezTo>
                    <a:pt x="5992" y="1467"/>
                    <a:pt x="7013" y="1925"/>
                    <a:pt x="7971" y="2579"/>
                  </a:cubicBezTo>
                  <a:cubicBezTo>
                    <a:pt x="8925" y="3234"/>
                    <a:pt x="9716" y="4032"/>
                    <a:pt x="10252" y="4877"/>
                  </a:cubicBezTo>
                  <a:cubicBezTo>
                    <a:pt x="10792" y="5723"/>
                    <a:pt x="11083" y="6596"/>
                    <a:pt x="11211" y="7339"/>
                  </a:cubicBezTo>
                  <a:cubicBezTo>
                    <a:pt x="11469" y="8854"/>
                    <a:pt x="11073" y="9785"/>
                    <a:pt x="11135" y="9787"/>
                  </a:cubicBezTo>
                  <a:cubicBezTo>
                    <a:pt x="11135" y="9787"/>
                    <a:pt x="11136" y="9787"/>
                    <a:pt x="11136" y="9787"/>
                  </a:cubicBezTo>
                  <a:cubicBezTo>
                    <a:pt x="11146" y="9787"/>
                    <a:pt x="11167" y="9733"/>
                    <a:pt x="11204" y="9628"/>
                  </a:cubicBezTo>
                  <a:cubicBezTo>
                    <a:pt x="11245" y="9521"/>
                    <a:pt x="11290" y="9359"/>
                    <a:pt x="11335" y="9147"/>
                  </a:cubicBezTo>
                  <a:cubicBezTo>
                    <a:pt x="11423" y="8723"/>
                    <a:pt x="11485" y="8087"/>
                    <a:pt x="11373" y="7316"/>
                  </a:cubicBezTo>
                  <a:cubicBezTo>
                    <a:pt x="11261" y="6546"/>
                    <a:pt x="10978" y="5642"/>
                    <a:pt x="10433" y="4765"/>
                  </a:cubicBezTo>
                  <a:cubicBezTo>
                    <a:pt x="9887" y="3884"/>
                    <a:pt x="9078" y="3060"/>
                    <a:pt x="8102" y="2389"/>
                  </a:cubicBezTo>
                  <a:cubicBezTo>
                    <a:pt x="7120" y="1717"/>
                    <a:pt x="6077" y="1260"/>
                    <a:pt x="5108" y="939"/>
                  </a:cubicBezTo>
                  <a:cubicBezTo>
                    <a:pt x="4139" y="617"/>
                    <a:pt x="3239" y="405"/>
                    <a:pt x="2479" y="279"/>
                  </a:cubicBezTo>
                  <a:cubicBezTo>
                    <a:pt x="1717" y="151"/>
                    <a:pt x="1098" y="89"/>
                    <a:pt x="670" y="46"/>
                  </a:cubicBezTo>
                  <a:cubicBezTo>
                    <a:pt x="359" y="16"/>
                    <a:pt x="148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236940" y="2310535"/>
              <a:ext cx="144720" cy="199012"/>
            </a:xfrm>
            <a:custGeom>
              <a:avLst/>
              <a:gdLst/>
              <a:ahLst/>
              <a:cxnLst/>
              <a:rect l="l" t="t" r="r" b="b"/>
              <a:pathLst>
                <a:path w="9860" h="13559" extrusionOk="0">
                  <a:moveTo>
                    <a:pt x="6709" y="0"/>
                  </a:moveTo>
                  <a:cubicBezTo>
                    <a:pt x="5168" y="3529"/>
                    <a:pt x="2734" y="6768"/>
                    <a:pt x="1" y="9477"/>
                  </a:cubicBezTo>
                  <a:cubicBezTo>
                    <a:pt x="3604" y="9685"/>
                    <a:pt x="7280" y="11035"/>
                    <a:pt x="9859" y="13559"/>
                  </a:cubicBezTo>
                  <a:cubicBezTo>
                    <a:pt x="9802" y="10925"/>
                    <a:pt x="8045" y="8406"/>
                    <a:pt x="5592" y="7444"/>
                  </a:cubicBezTo>
                  <a:cubicBezTo>
                    <a:pt x="6516" y="5089"/>
                    <a:pt x="6902" y="2524"/>
                    <a:pt x="6709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604607" y="2050767"/>
              <a:ext cx="2323155" cy="787404"/>
            </a:xfrm>
            <a:custGeom>
              <a:avLst/>
              <a:gdLst/>
              <a:ahLst/>
              <a:cxnLst/>
              <a:rect l="l" t="t" r="r" b="b"/>
              <a:pathLst>
                <a:path w="158280" h="53647" extrusionOk="0">
                  <a:moveTo>
                    <a:pt x="148600" y="1"/>
                  </a:moveTo>
                  <a:cubicBezTo>
                    <a:pt x="143803" y="1"/>
                    <a:pt x="137534" y="827"/>
                    <a:pt x="131912" y="1776"/>
                  </a:cubicBezTo>
                  <a:lnTo>
                    <a:pt x="131986" y="2215"/>
                  </a:lnTo>
                  <a:cubicBezTo>
                    <a:pt x="138933" y="1040"/>
                    <a:pt x="144562" y="455"/>
                    <a:pt x="148621" y="455"/>
                  </a:cubicBezTo>
                  <a:cubicBezTo>
                    <a:pt x="152983" y="455"/>
                    <a:pt x="155532" y="1131"/>
                    <a:pt x="155958" y="2479"/>
                  </a:cubicBezTo>
                  <a:cubicBezTo>
                    <a:pt x="157720" y="8063"/>
                    <a:pt x="123859" y="23934"/>
                    <a:pt x="82019" y="37137"/>
                  </a:cubicBezTo>
                  <a:cubicBezTo>
                    <a:pt x="50448" y="47099"/>
                    <a:pt x="21725" y="53208"/>
                    <a:pt x="8771" y="53208"/>
                  </a:cubicBezTo>
                  <a:cubicBezTo>
                    <a:pt x="4557" y="53208"/>
                    <a:pt x="2012" y="52562"/>
                    <a:pt x="1579" y="51191"/>
                  </a:cubicBezTo>
                  <a:cubicBezTo>
                    <a:pt x="765" y="48610"/>
                    <a:pt x="7742" y="43574"/>
                    <a:pt x="20724" y="37375"/>
                  </a:cubicBezTo>
                  <a:lnTo>
                    <a:pt x="20534" y="36975"/>
                  </a:lnTo>
                  <a:cubicBezTo>
                    <a:pt x="11056" y="41500"/>
                    <a:pt x="0" y="47662"/>
                    <a:pt x="1155" y="51325"/>
                  </a:cubicBezTo>
                  <a:cubicBezTo>
                    <a:pt x="1653" y="52898"/>
                    <a:pt x="4456" y="53646"/>
                    <a:pt x="9106" y="53646"/>
                  </a:cubicBezTo>
                  <a:cubicBezTo>
                    <a:pt x="22222" y="53646"/>
                    <a:pt x="50023" y="47698"/>
                    <a:pt x="82152" y="37559"/>
                  </a:cubicBezTo>
                  <a:cubicBezTo>
                    <a:pt x="125674" y="23829"/>
                    <a:pt x="158279" y="8361"/>
                    <a:pt x="156379" y="2346"/>
                  </a:cubicBezTo>
                  <a:cubicBezTo>
                    <a:pt x="155837" y="627"/>
                    <a:pt x="152777" y="1"/>
                    <a:pt x="148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428274" y="3166699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9" y="1"/>
                    <a:pt x="0" y="739"/>
                    <a:pt x="0" y="1648"/>
                  </a:cubicBezTo>
                  <a:cubicBezTo>
                    <a:pt x="0" y="2560"/>
                    <a:pt x="739" y="3299"/>
                    <a:pt x="1648" y="3299"/>
                  </a:cubicBezTo>
                  <a:cubicBezTo>
                    <a:pt x="2560" y="3299"/>
                    <a:pt x="3298" y="2560"/>
                    <a:pt x="3298" y="1648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516618" y="2917308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8" y="1"/>
                  </a:moveTo>
                  <a:cubicBezTo>
                    <a:pt x="738" y="1"/>
                    <a:pt x="0" y="739"/>
                    <a:pt x="0" y="1651"/>
                  </a:cubicBezTo>
                  <a:cubicBezTo>
                    <a:pt x="0" y="2561"/>
                    <a:pt x="738" y="3299"/>
                    <a:pt x="1648" y="3299"/>
                  </a:cubicBezTo>
                  <a:cubicBezTo>
                    <a:pt x="2560" y="3299"/>
                    <a:pt x="3298" y="2561"/>
                    <a:pt x="3298" y="1651"/>
                  </a:cubicBezTo>
                  <a:cubicBezTo>
                    <a:pt x="3298" y="739"/>
                    <a:pt x="2560" y="1"/>
                    <a:pt x="1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3519510" y="1796135"/>
              <a:ext cx="32041" cy="32026"/>
            </a:xfrm>
            <a:custGeom>
              <a:avLst/>
              <a:gdLst/>
              <a:ahLst/>
              <a:cxnLst/>
              <a:rect l="l" t="t" r="r" b="b"/>
              <a:pathLst>
                <a:path w="2183" h="2182" extrusionOk="0">
                  <a:moveTo>
                    <a:pt x="1092" y="0"/>
                  </a:moveTo>
                  <a:cubicBezTo>
                    <a:pt x="489" y="0"/>
                    <a:pt x="1" y="488"/>
                    <a:pt x="1" y="1091"/>
                  </a:cubicBezTo>
                  <a:cubicBezTo>
                    <a:pt x="1" y="1693"/>
                    <a:pt x="489" y="2181"/>
                    <a:pt x="1092" y="2181"/>
                  </a:cubicBezTo>
                  <a:cubicBezTo>
                    <a:pt x="1694" y="2181"/>
                    <a:pt x="2182" y="1693"/>
                    <a:pt x="2182" y="1091"/>
                  </a:cubicBezTo>
                  <a:cubicBezTo>
                    <a:pt x="2182" y="488"/>
                    <a:pt x="1694" y="0"/>
                    <a:pt x="1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463486" y="3096065"/>
              <a:ext cx="48421" cy="48450"/>
            </a:xfrm>
            <a:custGeom>
              <a:avLst/>
              <a:gdLst/>
              <a:ahLst/>
              <a:cxnLst/>
              <a:rect l="l" t="t" r="r" b="b"/>
              <a:pathLst>
                <a:path w="3299" h="3301" extrusionOk="0">
                  <a:moveTo>
                    <a:pt x="1649" y="0"/>
                  </a:moveTo>
                  <a:cubicBezTo>
                    <a:pt x="739" y="0"/>
                    <a:pt x="1" y="738"/>
                    <a:pt x="1" y="1650"/>
                  </a:cubicBezTo>
                  <a:cubicBezTo>
                    <a:pt x="1" y="2562"/>
                    <a:pt x="739" y="3301"/>
                    <a:pt x="1649" y="3301"/>
                  </a:cubicBezTo>
                  <a:cubicBezTo>
                    <a:pt x="2561" y="3301"/>
                    <a:pt x="3299" y="2562"/>
                    <a:pt x="3299" y="1650"/>
                  </a:cubicBezTo>
                  <a:cubicBezTo>
                    <a:pt x="3299" y="738"/>
                    <a:pt x="2561" y="0"/>
                    <a:pt x="16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527992" y="3167125"/>
              <a:ext cx="81651" cy="81651"/>
            </a:xfrm>
            <a:custGeom>
              <a:avLst/>
              <a:gdLst/>
              <a:ahLst/>
              <a:cxnLst/>
              <a:rect l="l" t="t" r="r" b="b"/>
              <a:pathLst>
                <a:path w="5563" h="5563" extrusionOk="0">
                  <a:moveTo>
                    <a:pt x="2781" y="0"/>
                  </a:moveTo>
                  <a:cubicBezTo>
                    <a:pt x="1245" y="0"/>
                    <a:pt x="0" y="1246"/>
                    <a:pt x="0" y="2782"/>
                  </a:cubicBezTo>
                  <a:cubicBezTo>
                    <a:pt x="0" y="4317"/>
                    <a:pt x="1245" y="5563"/>
                    <a:pt x="2781" y="5563"/>
                  </a:cubicBezTo>
                  <a:cubicBezTo>
                    <a:pt x="4317" y="5563"/>
                    <a:pt x="5563" y="4317"/>
                    <a:pt x="5563" y="2782"/>
                  </a:cubicBezTo>
                  <a:cubicBezTo>
                    <a:pt x="5563" y="1246"/>
                    <a:pt x="4317" y="0"/>
                    <a:pt x="2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768321" y="2983128"/>
              <a:ext cx="81666" cy="81666"/>
            </a:xfrm>
            <a:custGeom>
              <a:avLst/>
              <a:gdLst/>
              <a:ahLst/>
              <a:cxnLst/>
              <a:rect l="l" t="t" r="r" b="b"/>
              <a:pathLst>
                <a:path w="5564" h="5564" extrusionOk="0">
                  <a:moveTo>
                    <a:pt x="2782" y="1"/>
                  </a:moveTo>
                  <a:cubicBezTo>
                    <a:pt x="1246" y="1"/>
                    <a:pt x="1" y="1246"/>
                    <a:pt x="1" y="2782"/>
                  </a:cubicBezTo>
                  <a:cubicBezTo>
                    <a:pt x="1" y="4318"/>
                    <a:pt x="1246" y="5563"/>
                    <a:pt x="2782" y="5563"/>
                  </a:cubicBezTo>
                  <a:cubicBezTo>
                    <a:pt x="4318" y="5563"/>
                    <a:pt x="5563" y="4318"/>
                    <a:pt x="5563" y="2782"/>
                  </a:cubicBezTo>
                  <a:cubicBezTo>
                    <a:pt x="5563" y="1246"/>
                    <a:pt x="4318" y="1"/>
                    <a:pt x="2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407961" y="1774558"/>
              <a:ext cx="53969" cy="53954"/>
            </a:xfrm>
            <a:custGeom>
              <a:avLst/>
              <a:gdLst/>
              <a:ahLst/>
              <a:cxnLst/>
              <a:rect l="l" t="t" r="r" b="b"/>
              <a:pathLst>
                <a:path w="3677" h="3676" extrusionOk="0">
                  <a:moveTo>
                    <a:pt x="1838" y="1"/>
                  </a:moveTo>
                  <a:cubicBezTo>
                    <a:pt x="824" y="1"/>
                    <a:pt x="0" y="822"/>
                    <a:pt x="0" y="1839"/>
                  </a:cubicBezTo>
                  <a:cubicBezTo>
                    <a:pt x="0" y="2854"/>
                    <a:pt x="824" y="3675"/>
                    <a:pt x="1838" y="3675"/>
                  </a:cubicBezTo>
                  <a:cubicBezTo>
                    <a:pt x="2853" y="3675"/>
                    <a:pt x="3677" y="2854"/>
                    <a:pt x="3677" y="1839"/>
                  </a:cubicBezTo>
                  <a:cubicBezTo>
                    <a:pt x="3677" y="822"/>
                    <a:pt x="2853" y="1"/>
                    <a:pt x="1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2726225" y="1542370"/>
              <a:ext cx="77218" cy="77262"/>
            </a:xfrm>
            <a:custGeom>
              <a:avLst/>
              <a:gdLst/>
              <a:ahLst/>
              <a:cxnLst/>
              <a:rect l="l" t="t" r="r" b="b"/>
              <a:pathLst>
                <a:path w="5261" h="5264" extrusionOk="0">
                  <a:moveTo>
                    <a:pt x="2631" y="1"/>
                  </a:moveTo>
                  <a:cubicBezTo>
                    <a:pt x="1177" y="1"/>
                    <a:pt x="0" y="1179"/>
                    <a:pt x="0" y="2632"/>
                  </a:cubicBezTo>
                  <a:cubicBezTo>
                    <a:pt x="0" y="4087"/>
                    <a:pt x="1177" y="5263"/>
                    <a:pt x="2631" y="5263"/>
                  </a:cubicBezTo>
                  <a:cubicBezTo>
                    <a:pt x="4084" y="5263"/>
                    <a:pt x="5260" y="4087"/>
                    <a:pt x="5260" y="2632"/>
                  </a:cubicBezTo>
                  <a:cubicBezTo>
                    <a:pt x="5260" y="1179"/>
                    <a:pt x="4084" y="1"/>
                    <a:pt x="2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1623761" y="2448251"/>
              <a:ext cx="65608" cy="65579"/>
            </a:xfrm>
            <a:custGeom>
              <a:avLst/>
              <a:gdLst/>
              <a:ahLst/>
              <a:cxnLst/>
              <a:rect l="l" t="t" r="r" b="b"/>
              <a:pathLst>
                <a:path w="4470" h="4468" extrusionOk="0">
                  <a:moveTo>
                    <a:pt x="2236" y="0"/>
                  </a:moveTo>
                  <a:cubicBezTo>
                    <a:pt x="1000" y="0"/>
                    <a:pt x="0" y="1000"/>
                    <a:pt x="0" y="2234"/>
                  </a:cubicBezTo>
                  <a:cubicBezTo>
                    <a:pt x="0" y="3467"/>
                    <a:pt x="1000" y="4467"/>
                    <a:pt x="2236" y="4467"/>
                  </a:cubicBezTo>
                  <a:cubicBezTo>
                    <a:pt x="3470" y="4467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237967" y="1415253"/>
              <a:ext cx="65623" cy="65608"/>
            </a:xfrm>
            <a:custGeom>
              <a:avLst/>
              <a:gdLst/>
              <a:ahLst/>
              <a:cxnLst/>
              <a:rect l="l" t="t" r="r" b="b"/>
              <a:pathLst>
                <a:path w="4471" h="4470" extrusionOk="0">
                  <a:moveTo>
                    <a:pt x="2234" y="0"/>
                  </a:moveTo>
                  <a:cubicBezTo>
                    <a:pt x="1001" y="0"/>
                    <a:pt x="1" y="1000"/>
                    <a:pt x="1" y="2234"/>
                  </a:cubicBezTo>
                  <a:cubicBezTo>
                    <a:pt x="1" y="3467"/>
                    <a:pt x="1001" y="4470"/>
                    <a:pt x="2234" y="4470"/>
                  </a:cubicBezTo>
                  <a:cubicBezTo>
                    <a:pt x="3470" y="4470"/>
                    <a:pt x="4470" y="3467"/>
                    <a:pt x="4470" y="2234"/>
                  </a:cubicBezTo>
                  <a:cubicBezTo>
                    <a:pt x="4470" y="1000"/>
                    <a:pt x="3470" y="0"/>
                    <a:pt x="2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606590" y="1555860"/>
              <a:ext cx="44532" cy="44546"/>
            </a:xfrm>
            <a:custGeom>
              <a:avLst/>
              <a:gdLst/>
              <a:ahLst/>
              <a:cxnLst/>
              <a:rect l="l" t="t" r="r" b="b"/>
              <a:pathLst>
                <a:path w="3034" h="3035" extrusionOk="0">
                  <a:moveTo>
                    <a:pt x="1517" y="1"/>
                  </a:moveTo>
                  <a:cubicBezTo>
                    <a:pt x="679" y="1"/>
                    <a:pt x="0" y="679"/>
                    <a:pt x="0" y="1518"/>
                  </a:cubicBezTo>
                  <a:cubicBezTo>
                    <a:pt x="0" y="2356"/>
                    <a:pt x="679" y="3034"/>
                    <a:pt x="1517" y="3034"/>
                  </a:cubicBezTo>
                  <a:cubicBezTo>
                    <a:pt x="2355" y="3034"/>
                    <a:pt x="3034" y="2356"/>
                    <a:pt x="3034" y="1518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033643" y="1586025"/>
              <a:ext cx="44546" cy="44546"/>
            </a:xfrm>
            <a:custGeom>
              <a:avLst/>
              <a:gdLst/>
              <a:ahLst/>
              <a:cxnLst/>
              <a:rect l="l" t="t" r="r" b="b"/>
              <a:pathLst>
                <a:path w="3035" h="3035" extrusionOk="0">
                  <a:moveTo>
                    <a:pt x="1517" y="1"/>
                  </a:moveTo>
                  <a:cubicBezTo>
                    <a:pt x="681" y="1"/>
                    <a:pt x="0" y="679"/>
                    <a:pt x="0" y="1517"/>
                  </a:cubicBezTo>
                  <a:cubicBezTo>
                    <a:pt x="0" y="2356"/>
                    <a:pt x="681" y="3034"/>
                    <a:pt x="1517" y="3034"/>
                  </a:cubicBezTo>
                  <a:cubicBezTo>
                    <a:pt x="2355" y="3034"/>
                    <a:pt x="3034" y="2356"/>
                    <a:pt x="3034" y="1517"/>
                  </a:cubicBezTo>
                  <a:cubicBezTo>
                    <a:pt x="3034" y="679"/>
                    <a:pt x="2355" y="1"/>
                    <a:pt x="1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76835" y="1520147"/>
              <a:ext cx="44546" cy="44502"/>
            </a:xfrm>
            <a:custGeom>
              <a:avLst/>
              <a:gdLst/>
              <a:ahLst/>
              <a:cxnLst/>
              <a:rect l="l" t="t" r="r" b="b"/>
              <a:pathLst>
                <a:path w="3035" h="3032" extrusionOk="0">
                  <a:moveTo>
                    <a:pt x="1518" y="0"/>
                  </a:moveTo>
                  <a:cubicBezTo>
                    <a:pt x="682" y="0"/>
                    <a:pt x="1" y="679"/>
                    <a:pt x="1" y="1517"/>
                  </a:cubicBezTo>
                  <a:cubicBezTo>
                    <a:pt x="1" y="2353"/>
                    <a:pt x="682" y="3031"/>
                    <a:pt x="1518" y="3031"/>
                  </a:cubicBezTo>
                  <a:cubicBezTo>
                    <a:pt x="2356" y="3031"/>
                    <a:pt x="3035" y="2353"/>
                    <a:pt x="3035" y="1517"/>
                  </a:cubicBezTo>
                  <a:cubicBezTo>
                    <a:pt x="3035" y="679"/>
                    <a:pt x="2356" y="0"/>
                    <a:pt x="1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2753687" y="1465894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0"/>
                  </a:moveTo>
                  <a:cubicBezTo>
                    <a:pt x="341" y="0"/>
                    <a:pt x="1" y="339"/>
                    <a:pt x="1" y="758"/>
                  </a:cubicBezTo>
                  <a:cubicBezTo>
                    <a:pt x="1" y="1177"/>
                    <a:pt x="341" y="1517"/>
                    <a:pt x="760" y="1517"/>
                  </a:cubicBezTo>
                  <a:cubicBezTo>
                    <a:pt x="1177" y="1517"/>
                    <a:pt x="1518" y="1177"/>
                    <a:pt x="1518" y="758"/>
                  </a:cubicBezTo>
                  <a:cubicBezTo>
                    <a:pt x="1518" y="339"/>
                    <a:pt x="1177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2522151" y="1349081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60" y="1"/>
                  </a:moveTo>
                  <a:cubicBezTo>
                    <a:pt x="341" y="1"/>
                    <a:pt x="0" y="339"/>
                    <a:pt x="0" y="758"/>
                  </a:cubicBezTo>
                  <a:cubicBezTo>
                    <a:pt x="0" y="1177"/>
                    <a:pt x="341" y="1517"/>
                    <a:pt x="760" y="1517"/>
                  </a:cubicBezTo>
                  <a:cubicBezTo>
                    <a:pt x="1177" y="1517"/>
                    <a:pt x="1517" y="1177"/>
                    <a:pt x="1517" y="758"/>
                  </a:cubicBezTo>
                  <a:cubicBezTo>
                    <a:pt x="1517" y="339"/>
                    <a:pt x="1177" y="1"/>
                    <a:pt x="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2339432" y="1589239"/>
              <a:ext cx="22280" cy="22280"/>
            </a:xfrm>
            <a:custGeom>
              <a:avLst/>
              <a:gdLst/>
              <a:ahLst/>
              <a:cxnLst/>
              <a:rect l="l" t="t" r="r" b="b"/>
              <a:pathLst>
                <a:path w="1518" h="1518" extrusionOk="0">
                  <a:moveTo>
                    <a:pt x="758" y="1"/>
                  </a:moveTo>
                  <a:cubicBezTo>
                    <a:pt x="339" y="1"/>
                    <a:pt x="0" y="341"/>
                    <a:pt x="0" y="760"/>
                  </a:cubicBezTo>
                  <a:cubicBezTo>
                    <a:pt x="0" y="1179"/>
                    <a:pt x="339" y="1518"/>
                    <a:pt x="758" y="1518"/>
                  </a:cubicBezTo>
                  <a:cubicBezTo>
                    <a:pt x="1177" y="1518"/>
                    <a:pt x="1517" y="1179"/>
                    <a:pt x="1517" y="760"/>
                  </a:cubicBezTo>
                  <a:cubicBezTo>
                    <a:pt x="1517" y="341"/>
                    <a:pt x="1177" y="1"/>
                    <a:pt x="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829555" y="2380303"/>
              <a:ext cx="40833" cy="40862"/>
            </a:xfrm>
            <a:custGeom>
              <a:avLst/>
              <a:gdLst/>
              <a:ahLst/>
              <a:cxnLst/>
              <a:rect l="l" t="t" r="r" b="b"/>
              <a:pathLst>
                <a:path w="2782" h="2784" extrusionOk="0">
                  <a:moveTo>
                    <a:pt x="1391" y="0"/>
                  </a:moveTo>
                  <a:cubicBezTo>
                    <a:pt x="622" y="0"/>
                    <a:pt x="1" y="624"/>
                    <a:pt x="1" y="1393"/>
                  </a:cubicBezTo>
                  <a:cubicBezTo>
                    <a:pt x="1" y="2160"/>
                    <a:pt x="622" y="2784"/>
                    <a:pt x="1391" y="2784"/>
                  </a:cubicBezTo>
                  <a:cubicBezTo>
                    <a:pt x="2160" y="2784"/>
                    <a:pt x="2782" y="2160"/>
                    <a:pt x="2782" y="1393"/>
                  </a:cubicBezTo>
                  <a:cubicBezTo>
                    <a:pt x="2782" y="624"/>
                    <a:pt x="2160" y="0"/>
                    <a:pt x="1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742004" y="2471032"/>
              <a:ext cx="48421" cy="48421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1649" y="1"/>
                  </a:moveTo>
                  <a:cubicBezTo>
                    <a:pt x="739" y="1"/>
                    <a:pt x="1" y="739"/>
                    <a:pt x="1" y="1648"/>
                  </a:cubicBezTo>
                  <a:cubicBezTo>
                    <a:pt x="1" y="2560"/>
                    <a:pt x="739" y="3299"/>
                    <a:pt x="1649" y="3299"/>
                  </a:cubicBezTo>
                  <a:cubicBezTo>
                    <a:pt x="2561" y="3299"/>
                    <a:pt x="3299" y="2560"/>
                    <a:pt x="3299" y="1648"/>
                  </a:cubicBezTo>
                  <a:cubicBezTo>
                    <a:pt x="3299" y="739"/>
                    <a:pt x="2561" y="1"/>
                    <a:pt x="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744103" y="2297706"/>
              <a:ext cx="20431" cy="20416"/>
            </a:xfrm>
            <a:custGeom>
              <a:avLst/>
              <a:gdLst/>
              <a:ahLst/>
              <a:cxnLst/>
              <a:rect l="l" t="t" r="r" b="b"/>
              <a:pathLst>
                <a:path w="1392" h="1391" extrusionOk="0">
                  <a:moveTo>
                    <a:pt x="696" y="0"/>
                  </a:moveTo>
                  <a:cubicBezTo>
                    <a:pt x="313" y="0"/>
                    <a:pt x="1" y="310"/>
                    <a:pt x="1" y="696"/>
                  </a:cubicBezTo>
                  <a:cubicBezTo>
                    <a:pt x="1" y="1079"/>
                    <a:pt x="313" y="1391"/>
                    <a:pt x="696" y="1391"/>
                  </a:cubicBezTo>
                  <a:cubicBezTo>
                    <a:pt x="1082" y="1391"/>
                    <a:pt x="1391" y="1079"/>
                    <a:pt x="1391" y="696"/>
                  </a:cubicBezTo>
                  <a:cubicBezTo>
                    <a:pt x="1391" y="310"/>
                    <a:pt x="1082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418588" y="1871202"/>
              <a:ext cx="16365" cy="16380"/>
            </a:xfrm>
            <a:custGeom>
              <a:avLst/>
              <a:gdLst/>
              <a:ahLst/>
              <a:cxnLst/>
              <a:rect l="l" t="t" r="r" b="b"/>
              <a:pathLst>
                <a:path w="1115" h="1116" extrusionOk="0">
                  <a:moveTo>
                    <a:pt x="557" y="1"/>
                  </a:moveTo>
                  <a:cubicBezTo>
                    <a:pt x="248" y="1"/>
                    <a:pt x="0" y="251"/>
                    <a:pt x="0" y="558"/>
                  </a:cubicBezTo>
                  <a:cubicBezTo>
                    <a:pt x="0" y="865"/>
                    <a:pt x="248" y="1115"/>
                    <a:pt x="557" y="1115"/>
                  </a:cubicBezTo>
                  <a:cubicBezTo>
                    <a:pt x="864" y="1115"/>
                    <a:pt x="1114" y="865"/>
                    <a:pt x="1114" y="558"/>
                  </a:cubicBezTo>
                  <a:cubicBezTo>
                    <a:pt x="1114" y="251"/>
                    <a:pt x="864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631425" y="2886806"/>
              <a:ext cx="24790" cy="24790"/>
            </a:xfrm>
            <a:custGeom>
              <a:avLst/>
              <a:gdLst/>
              <a:ahLst/>
              <a:cxnLst/>
              <a:rect l="l" t="t" r="r" b="b"/>
              <a:pathLst>
                <a:path w="1689" h="1689" extrusionOk="0">
                  <a:moveTo>
                    <a:pt x="846" y="0"/>
                  </a:moveTo>
                  <a:cubicBezTo>
                    <a:pt x="379" y="0"/>
                    <a:pt x="1" y="379"/>
                    <a:pt x="1" y="845"/>
                  </a:cubicBezTo>
                  <a:cubicBezTo>
                    <a:pt x="1" y="1310"/>
                    <a:pt x="379" y="1688"/>
                    <a:pt x="846" y="1688"/>
                  </a:cubicBezTo>
                  <a:cubicBezTo>
                    <a:pt x="1310" y="1688"/>
                    <a:pt x="1689" y="1310"/>
                    <a:pt x="1689" y="845"/>
                  </a:cubicBezTo>
                  <a:cubicBezTo>
                    <a:pt x="1689" y="379"/>
                    <a:pt x="1310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245628" y="2919906"/>
              <a:ext cx="71245" cy="71230"/>
            </a:xfrm>
            <a:custGeom>
              <a:avLst/>
              <a:gdLst/>
              <a:ahLst/>
              <a:cxnLst/>
              <a:rect l="l" t="t" r="r" b="b"/>
              <a:pathLst>
                <a:path w="4854" h="4853" extrusionOk="0">
                  <a:moveTo>
                    <a:pt x="2427" y="0"/>
                  </a:moveTo>
                  <a:cubicBezTo>
                    <a:pt x="1086" y="0"/>
                    <a:pt x="0" y="1086"/>
                    <a:pt x="0" y="2426"/>
                  </a:cubicBezTo>
                  <a:cubicBezTo>
                    <a:pt x="0" y="3765"/>
                    <a:pt x="1086" y="4853"/>
                    <a:pt x="2427" y="4853"/>
                  </a:cubicBezTo>
                  <a:cubicBezTo>
                    <a:pt x="3767" y="4853"/>
                    <a:pt x="4853" y="3765"/>
                    <a:pt x="4853" y="2426"/>
                  </a:cubicBezTo>
                  <a:cubicBezTo>
                    <a:pt x="4853" y="1086"/>
                    <a:pt x="3767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2218637" y="3035252"/>
              <a:ext cx="27036" cy="26992"/>
            </a:xfrm>
            <a:custGeom>
              <a:avLst/>
              <a:gdLst/>
              <a:ahLst/>
              <a:cxnLst/>
              <a:rect l="l" t="t" r="r" b="b"/>
              <a:pathLst>
                <a:path w="1842" h="1839" extrusionOk="0">
                  <a:moveTo>
                    <a:pt x="920" y="0"/>
                  </a:moveTo>
                  <a:cubicBezTo>
                    <a:pt x="413" y="0"/>
                    <a:pt x="1" y="412"/>
                    <a:pt x="1" y="919"/>
                  </a:cubicBezTo>
                  <a:cubicBezTo>
                    <a:pt x="1" y="1426"/>
                    <a:pt x="413" y="1838"/>
                    <a:pt x="920" y="1838"/>
                  </a:cubicBezTo>
                  <a:cubicBezTo>
                    <a:pt x="1430" y="1838"/>
                    <a:pt x="1842" y="1426"/>
                    <a:pt x="1842" y="919"/>
                  </a:cubicBezTo>
                  <a:cubicBezTo>
                    <a:pt x="1842" y="412"/>
                    <a:pt x="1430" y="0"/>
                    <a:pt x="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35"/>
          <p:cNvGrpSpPr/>
          <p:nvPr/>
        </p:nvGrpSpPr>
        <p:grpSpPr>
          <a:xfrm>
            <a:off x="437024" y="448836"/>
            <a:ext cx="1748614" cy="5549756"/>
            <a:chOff x="857586" y="1692783"/>
            <a:chExt cx="733725" cy="2328601"/>
          </a:xfrm>
        </p:grpSpPr>
        <p:sp>
          <p:nvSpPr>
            <p:cNvPr id="746" name="Google Shape;746;p35"/>
            <p:cNvSpPr/>
            <p:nvPr/>
          </p:nvSpPr>
          <p:spPr>
            <a:xfrm>
              <a:off x="1175484" y="3726677"/>
              <a:ext cx="244351" cy="193053"/>
            </a:xfrm>
            <a:custGeom>
              <a:avLst/>
              <a:gdLst/>
              <a:ahLst/>
              <a:cxnLst/>
              <a:rect l="l" t="t" r="r" b="b"/>
              <a:pathLst>
                <a:path w="16648" h="13153" extrusionOk="0">
                  <a:moveTo>
                    <a:pt x="1" y="1"/>
                  </a:moveTo>
                  <a:lnTo>
                    <a:pt x="18" y="13074"/>
                  </a:lnTo>
                  <a:lnTo>
                    <a:pt x="16648" y="13152"/>
                  </a:lnTo>
                  <a:cubicBezTo>
                    <a:pt x="16557" y="11600"/>
                    <a:pt x="7966" y="8440"/>
                    <a:pt x="7966" y="8440"/>
                  </a:cubicBezTo>
                  <a:lnTo>
                    <a:pt x="8307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1208993" y="3839453"/>
              <a:ext cx="21106" cy="18552"/>
            </a:xfrm>
            <a:custGeom>
              <a:avLst/>
              <a:gdLst/>
              <a:ahLst/>
              <a:cxnLst/>
              <a:rect l="l" t="t" r="r" b="b"/>
              <a:pathLst>
                <a:path w="1438" h="1264" extrusionOk="0">
                  <a:moveTo>
                    <a:pt x="684" y="0"/>
                  </a:moveTo>
                  <a:cubicBezTo>
                    <a:pt x="616" y="0"/>
                    <a:pt x="550" y="13"/>
                    <a:pt x="490" y="42"/>
                  </a:cubicBezTo>
                  <a:lnTo>
                    <a:pt x="490" y="42"/>
                  </a:lnTo>
                  <a:cubicBezTo>
                    <a:pt x="197" y="150"/>
                    <a:pt x="1" y="481"/>
                    <a:pt x="71" y="783"/>
                  </a:cubicBezTo>
                  <a:cubicBezTo>
                    <a:pt x="134" y="1057"/>
                    <a:pt x="415" y="1263"/>
                    <a:pt x="700" y="1263"/>
                  </a:cubicBezTo>
                  <a:cubicBezTo>
                    <a:pt x="744" y="1263"/>
                    <a:pt x="789" y="1258"/>
                    <a:pt x="833" y="1247"/>
                  </a:cubicBezTo>
                  <a:cubicBezTo>
                    <a:pt x="1156" y="1169"/>
                    <a:pt x="1437" y="752"/>
                    <a:pt x="1328" y="445"/>
                  </a:cubicBezTo>
                  <a:cubicBezTo>
                    <a:pt x="1242" y="201"/>
                    <a:pt x="949" y="0"/>
                    <a:pt x="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1175734" y="3899239"/>
              <a:ext cx="245364" cy="20504"/>
            </a:xfrm>
            <a:custGeom>
              <a:avLst/>
              <a:gdLst/>
              <a:ahLst/>
              <a:cxnLst/>
              <a:rect l="l" t="t" r="r" b="b"/>
              <a:pathLst>
                <a:path w="16717" h="1397" extrusionOk="0">
                  <a:moveTo>
                    <a:pt x="53" y="1"/>
                  </a:moveTo>
                  <a:lnTo>
                    <a:pt x="1" y="1318"/>
                  </a:lnTo>
                  <a:lnTo>
                    <a:pt x="16631" y="1396"/>
                  </a:lnTo>
                  <a:cubicBezTo>
                    <a:pt x="16717" y="887"/>
                    <a:pt x="15979" y="568"/>
                    <a:pt x="15979" y="56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1273250" y="3848245"/>
              <a:ext cx="23249" cy="14663"/>
            </a:xfrm>
            <a:custGeom>
              <a:avLst/>
              <a:gdLst/>
              <a:ahLst/>
              <a:cxnLst/>
              <a:rect l="l" t="t" r="r" b="b"/>
              <a:pathLst>
                <a:path w="1584" h="999" extrusionOk="0">
                  <a:moveTo>
                    <a:pt x="1311" y="1"/>
                  </a:moveTo>
                  <a:cubicBezTo>
                    <a:pt x="1127" y="1"/>
                    <a:pt x="871" y="49"/>
                    <a:pt x="615" y="208"/>
                  </a:cubicBezTo>
                  <a:cubicBezTo>
                    <a:pt x="124" y="508"/>
                    <a:pt x="0" y="982"/>
                    <a:pt x="76" y="996"/>
                  </a:cubicBezTo>
                  <a:cubicBezTo>
                    <a:pt x="80" y="998"/>
                    <a:pt x="83" y="998"/>
                    <a:pt x="87" y="998"/>
                  </a:cubicBezTo>
                  <a:cubicBezTo>
                    <a:pt x="169" y="998"/>
                    <a:pt x="376" y="675"/>
                    <a:pt x="765" y="441"/>
                  </a:cubicBezTo>
                  <a:cubicBezTo>
                    <a:pt x="1165" y="189"/>
                    <a:pt x="1572" y="156"/>
                    <a:pt x="1574" y="75"/>
                  </a:cubicBezTo>
                  <a:cubicBezTo>
                    <a:pt x="1583" y="41"/>
                    <a:pt x="1477" y="1"/>
                    <a:pt x="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1304660" y="3859342"/>
              <a:ext cx="17525" cy="18567"/>
            </a:xfrm>
            <a:custGeom>
              <a:avLst/>
              <a:gdLst/>
              <a:ahLst/>
              <a:cxnLst/>
              <a:rect l="l" t="t" r="r" b="b"/>
              <a:pathLst>
                <a:path w="1194" h="1265" extrusionOk="0">
                  <a:moveTo>
                    <a:pt x="1085" y="0"/>
                  </a:moveTo>
                  <a:cubicBezTo>
                    <a:pt x="930" y="0"/>
                    <a:pt x="604" y="97"/>
                    <a:pt x="349" y="402"/>
                  </a:cubicBezTo>
                  <a:cubicBezTo>
                    <a:pt x="1" y="806"/>
                    <a:pt x="47" y="1264"/>
                    <a:pt x="122" y="1264"/>
                  </a:cubicBezTo>
                  <a:cubicBezTo>
                    <a:pt x="123" y="1264"/>
                    <a:pt x="124" y="1264"/>
                    <a:pt x="125" y="1264"/>
                  </a:cubicBezTo>
                  <a:cubicBezTo>
                    <a:pt x="125" y="1264"/>
                    <a:pt x="125" y="1264"/>
                    <a:pt x="125" y="1264"/>
                  </a:cubicBezTo>
                  <a:cubicBezTo>
                    <a:pt x="206" y="1264"/>
                    <a:pt x="278" y="903"/>
                    <a:pt x="565" y="578"/>
                  </a:cubicBezTo>
                  <a:cubicBezTo>
                    <a:pt x="841" y="242"/>
                    <a:pt x="1194" y="109"/>
                    <a:pt x="1175" y="33"/>
                  </a:cubicBezTo>
                  <a:cubicBezTo>
                    <a:pt x="1175" y="13"/>
                    <a:pt x="1141" y="0"/>
                    <a:pt x="1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333662" y="3869779"/>
              <a:ext cx="12887" cy="20108"/>
            </a:xfrm>
            <a:custGeom>
              <a:avLst/>
              <a:gdLst/>
              <a:ahLst/>
              <a:cxnLst/>
              <a:rect l="l" t="t" r="r" b="b"/>
              <a:pathLst>
                <a:path w="878" h="1370" extrusionOk="0">
                  <a:moveTo>
                    <a:pt x="799" y="1"/>
                  </a:moveTo>
                  <a:cubicBezTo>
                    <a:pt x="695" y="1"/>
                    <a:pt x="387" y="178"/>
                    <a:pt x="208" y="553"/>
                  </a:cubicBezTo>
                  <a:cubicBezTo>
                    <a:pt x="1" y="980"/>
                    <a:pt x="104" y="1368"/>
                    <a:pt x="178" y="1368"/>
                  </a:cubicBezTo>
                  <a:cubicBezTo>
                    <a:pt x="179" y="1368"/>
                    <a:pt x="181" y="1368"/>
                    <a:pt x="182" y="1367"/>
                  </a:cubicBezTo>
                  <a:lnTo>
                    <a:pt x="182" y="1370"/>
                  </a:lnTo>
                  <a:cubicBezTo>
                    <a:pt x="263" y="1360"/>
                    <a:pt x="287" y="1027"/>
                    <a:pt x="463" y="672"/>
                  </a:cubicBezTo>
                  <a:cubicBezTo>
                    <a:pt x="630" y="312"/>
                    <a:pt x="878" y="82"/>
                    <a:pt x="832" y="15"/>
                  </a:cubicBezTo>
                  <a:cubicBezTo>
                    <a:pt x="828" y="5"/>
                    <a:pt x="81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268319" y="3816965"/>
              <a:ext cx="26581" cy="5812"/>
            </a:xfrm>
            <a:custGeom>
              <a:avLst/>
              <a:gdLst/>
              <a:ahLst/>
              <a:cxnLst/>
              <a:rect l="l" t="t" r="r" b="b"/>
              <a:pathLst>
                <a:path w="1811" h="396" extrusionOk="0">
                  <a:moveTo>
                    <a:pt x="982" y="0"/>
                  </a:moveTo>
                  <a:cubicBezTo>
                    <a:pt x="952" y="0"/>
                    <a:pt x="922" y="1"/>
                    <a:pt x="891" y="3"/>
                  </a:cubicBezTo>
                  <a:cubicBezTo>
                    <a:pt x="350" y="27"/>
                    <a:pt x="0" y="320"/>
                    <a:pt x="46" y="377"/>
                  </a:cubicBezTo>
                  <a:cubicBezTo>
                    <a:pt x="54" y="390"/>
                    <a:pt x="73" y="395"/>
                    <a:pt x="101" y="395"/>
                  </a:cubicBezTo>
                  <a:cubicBezTo>
                    <a:pt x="226" y="395"/>
                    <a:pt x="532" y="295"/>
                    <a:pt x="905" y="279"/>
                  </a:cubicBezTo>
                  <a:cubicBezTo>
                    <a:pt x="960" y="276"/>
                    <a:pt x="1014" y="274"/>
                    <a:pt x="1067" y="274"/>
                  </a:cubicBezTo>
                  <a:cubicBezTo>
                    <a:pt x="1339" y="274"/>
                    <a:pt x="1564" y="313"/>
                    <a:pt x="1684" y="313"/>
                  </a:cubicBezTo>
                  <a:cubicBezTo>
                    <a:pt x="1732" y="313"/>
                    <a:pt x="1763" y="307"/>
                    <a:pt x="1772" y="289"/>
                  </a:cubicBezTo>
                  <a:cubicBezTo>
                    <a:pt x="1810" y="230"/>
                    <a:pt x="1474" y="0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891520" y="3734618"/>
              <a:ext cx="129852" cy="286696"/>
            </a:xfrm>
            <a:custGeom>
              <a:avLst/>
              <a:gdLst/>
              <a:ahLst/>
              <a:cxnLst/>
              <a:rect l="l" t="t" r="r" b="b"/>
              <a:pathLst>
                <a:path w="8847" h="19533" extrusionOk="0">
                  <a:moveTo>
                    <a:pt x="7985" y="0"/>
                  </a:moveTo>
                  <a:lnTo>
                    <a:pt x="336" y="324"/>
                  </a:lnTo>
                  <a:cubicBezTo>
                    <a:pt x="336" y="324"/>
                    <a:pt x="234" y="10192"/>
                    <a:pt x="108" y="11044"/>
                  </a:cubicBezTo>
                  <a:cubicBezTo>
                    <a:pt x="1" y="11780"/>
                    <a:pt x="5423" y="17619"/>
                    <a:pt x="6906" y="19200"/>
                  </a:cubicBezTo>
                  <a:cubicBezTo>
                    <a:pt x="7108" y="19414"/>
                    <a:pt x="7389" y="19532"/>
                    <a:pt x="7683" y="19532"/>
                  </a:cubicBezTo>
                  <a:cubicBezTo>
                    <a:pt x="7729" y="19532"/>
                    <a:pt x="7774" y="19530"/>
                    <a:pt x="7820" y="19524"/>
                  </a:cubicBezTo>
                  <a:cubicBezTo>
                    <a:pt x="8430" y="19450"/>
                    <a:pt x="8847" y="18883"/>
                    <a:pt x="8728" y="18295"/>
                  </a:cubicBezTo>
                  <a:lnTo>
                    <a:pt x="7085" y="10101"/>
                  </a:lnTo>
                  <a:lnTo>
                    <a:pt x="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892988" y="3886704"/>
              <a:ext cx="113296" cy="134681"/>
            </a:xfrm>
            <a:custGeom>
              <a:avLst/>
              <a:gdLst/>
              <a:ahLst/>
              <a:cxnLst/>
              <a:rect l="l" t="t" r="r" b="b"/>
              <a:pathLst>
                <a:path w="7719" h="9176" extrusionOk="0">
                  <a:moveTo>
                    <a:pt x="53" y="0"/>
                  </a:moveTo>
                  <a:lnTo>
                    <a:pt x="24" y="429"/>
                  </a:lnTo>
                  <a:cubicBezTo>
                    <a:pt x="1" y="798"/>
                    <a:pt x="110" y="1167"/>
                    <a:pt x="336" y="1464"/>
                  </a:cubicBezTo>
                  <a:cubicBezTo>
                    <a:pt x="946" y="2260"/>
                    <a:pt x="2672" y="4424"/>
                    <a:pt x="6773" y="8837"/>
                  </a:cubicBezTo>
                  <a:cubicBezTo>
                    <a:pt x="6976" y="9054"/>
                    <a:pt x="7260" y="9176"/>
                    <a:pt x="7554" y="9176"/>
                  </a:cubicBezTo>
                  <a:cubicBezTo>
                    <a:pt x="7608" y="9176"/>
                    <a:pt x="7663" y="9171"/>
                    <a:pt x="7718" y="916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912597" y="3838968"/>
              <a:ext cx="19947" cy="17378"/>
            </a:xfrm>
            <a:custGeom>
              <a:avLst/>
              <a:gdLst/>
              <a:ahLst/>
              <a:cxnLst/>
              <a:rect l="l" t="t" r="r" b="b"/>
              <a:pathLst>
                <a:path w="1359" h="1184" extrusionOk="0">
                  <a:moveTo>
                    <a:pt x="709" y="0"/>
                  </a:moveTo>
                  <a:cubicBezTo>
                    <a:pt x="524" y="0"/>
                    <a:pt x="329" y="71"/>
                    <a:pt x="212" y="195"/>
                  </a:cubicBezTo>
                  <a:cubicBezTo>
                    <a:pt x="0" y="423"/>
                    <a:pt x="86" y="888"/>
                    <a:pt x="336" y="1076"/>
                  </a:cubicBezTo>
                  <a:cubicBezTo>
                    <a:pt x="436" y="1149"/>
                    <a:pt x="558" y="1183"/>
                    <a:pt x="682" y="1183"/>
                  </a:cubicBezTo>
                  <a:cubicBezTo>
                    <a:pt x="872" y="1183"/>
                    <a:pt x="1064" y="1101"/>
                    <a:pt x="1177" y="949"/>
                  </a:cubicBezTo>
                  <a:cubicBezTo>
                    <a:pt x="1358" y="705"/>
                    <a:pt x="1305" y="328"/>
                    <a:pt x="1071" y="134"/>
                  </a:cubicBezTo>
                  <a:lnTo>
                    <a:pt x="1071" y="134"/>
                  </a:lnTo>
                  <a:lnTo>
                    <a:pt x="1103" y="159"/>
                  </a:lnTo>
                  <a:cubicBezTo>
                    <a:pt x="1012" y="50"/>
                    <a:pt x="864" y="0"/>
                    <a:pt x="7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975431" y="3938490"/>
              <a:ext cx="32349" cy="15661"/>
            </a:xfrm>
            <a:custGeom>
              <a:avLst/>
              <a:gdLst/>
              <a:ahLst/>
              <a:cxnLst/>
              <a:rect l="l" t="t" r="r" b="b"/>
              <a:pathLst>
                <a:path w="2204" h="1067" extrusionOk="0">
                  <a:moveTo>
                    <a:pt x="1558" y="0"/>
                  </a:moveTo>
                  <a:cubicBezTo>
                    <a:pt x="1359" y="0"/>
                    <a:pt x="1128" y="37"/>
                    <a:pt x="899" y="130"/>
                  </a:cubicBezTo>
                  <a:cubicBezTo>
                    <a:pt x="551" y="270"/>
                    <a:pt x="294" y="506"/>
                    <a:pt x="163" y="706"/>
                  </a:cubicBezTo>
                  <a:cubicBezTo>
                    <a:pt x="27" y="906"/>
                    <a:pt x="1" y="1056"/>
                    <a:pt x="27" y="1065"/>
                  </a:cubicBezTo>
                  <a:cubicBezTo>
                    <a:pt x="29" y="1066"/>
                    <a:pt x="31" y="1067"/>
                    <a:pt x="33" y="1067"/>
                  </a:cubicBezTo>
                  <a:cubicBezTo>
                    <a:pt x="100" y="1067"/>
                    <a:pt x="369" y="575"/>
                    <a:pt x="987" y="334"/>
                  </a:cubicBezTo>
                  <a:cubicBezTo>
                    <a:pt x="1278" y="211"/>
                    <a:pt x="1556" y="184"/>
                    <a:pt x="1771" y="184"/>
                  </a:cubicBezTo>
                  <a:cubicBezTo>
                    <a:pt x="1940" y="184"/>
                    <a:pt x="2070" y="201"/>
                    <a:pt x="2138" y="201"/>
                  </a:cubicBezTo>
                  <a:cubicBezTo>
                    <a:pt x="2170" y="201"/>
                    <a:pt x="2189" y="197"/>
                    <a:pt x="2192" y="187"/>
                  </a:cubicBezTo>
                  <a:cubicBezTo>
                    <a:pt x="2203" y="163"/>
                    <a:pt x="2077" y="77"/>
                    <a:pt x="1837" y="27"/>
                  </a:cubicBezTo>
                  <a:cubicBezTo>
                    <a:pt x="1756" y="10"/>
                    <a:pt x="1661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984560" y="3965323"/>
              <a:ext cx="30001" cy="9467"/>
            </a:xfrm>
            <a:custGeom>
              <a:avLst/>
              <a:gdLst/>
              <a:ahLst/>
              <a:cxnLst/>
              <a:rect l="l" t="t" r="r" b="b"/>
              <a:pathLst>
                <a:path w="2044" h="645" extrusionOk="0">
                  <a:moveTo>
                    <a:pt x="1334" y="0"/>
                  </a:moveTo>
                  <a:cubicBezTo>
                    <a:pt x="1215" y="0"/>
                    <a:pt x="1085" y="13"/>
                    <a:pt x="948" y="45"/>
                  </a:cubicBezTo>
                  <a:cubicBezTo>
                    <a:pt x="327" y="180"/>
                    <a:pt x="0" y="609"/>
                    <a:pt x="53" y="640"/>
                  </a:cubicBezTo>
                  <a:cubicBezTo>
                    <a:pt x="56" y="643"/>
                    <a:pt x="61" y="644"/>
                    <a:pt x="67" y="644"/>
                  </a:cubicBezTo>
                  <a:cubicBezTo>
                    <a:pt x="149" y="644"/>
                    <a:pt x="490" y="370"/>
                    <a:pt x="998" y="261"/>
                  </a:cubicBezTo>
                  <a:cubicBezTo>
                    <a:pt x="1201" y="213"/>
                    <a:pt x="1392" y="201"/>
                    <a:pt x="1552" y="201"/>
                  </a:cubicBezTo>
                  <a:cubicBezTo>
                    <a:pt x="1725" y="201"/>
                    <a:pt x="1862" y="215"/>
                    <a:pt x="1942" y="215"/>
                  </a:cubicBezTo>
                  <a:cubicBezTo>
                    <a:pt x="1986" y="215"/>
                    <a:pt x="2012" y="211"/>
                    <a:pt x="2017" y="197"/>
                  </a:cubicBezTo>
                  <a:cubicBezTo>
                    <a:pt x="2043" y="158"/>
                    <a:pt x="1755" y="0"/>
                    <a:pt x="1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956629" y="3912054"/>
              <a:ext cx="44605" cy="15397"/>
            </a:xfrm>
            <a:custGeom>
              <a:avLst/>
              <a:gdLst/>
              <a:ahLst/>
              <a:cxnLst/>
              <a:rect l="l" t="t" r="r" b="b"/>
              <a:pathLst>
                <a:path w="3039" h="1049" extrusionOk="0">
                  <a:moveTo>
                    <a:pt x="2371" y="0"/>
                  </a:moveTo>
                  <a:cubicBezTo>
                    <a:pt x="2097" y="0"/>
                    <a:pt x="1758" y="37"/>
                    <a:pt x="1399" y="152"/>
                  </a:cubicBezTo>
                  <a:cubicBezTo>
                    <a:pt x="508" y="426"/>
                    <a:pt x="1" y="1011"/>
                    <a:pt x="51" y="1045"/>
                  </a:cubicBezTo>
                  <a:cubicBezTo>
                    <a:pt x="53" y="1047"/>
                    <a:pt x="56" y="1048"/>
                    <a:pt x="61" y="1048"/>
                  </a:cubicBezTo>
                  <a:cubicBezTo>
                    <a:pt x="150" y="1048"/>
                    <a:pt x="677" y="606"/>
                    <a:pt x="1468" y="364"/>
                  </a:cubicBezTo>
                  <a:cubicBezTo>
                    <a:pt x="2296" y="97"/>
                    <a:pt x="3020" y="178"/>
                    <a:pt x="3027" y="111"/>
                  </a:cubicBezTo>
                  <a:cubicBezTo>
                    <a:pt x="3039" y="80"/>
                    <a:pt x="2774" y="0"/>
                    <a:pt x="2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957099" y="3877001"/>
              <a:ext cx="40613" cy="5959"/>
            </a:xfrm>
            <a:custGeom>
              <a:avLst/>
              <a:gdLst/>
              <a:ahLst/>
              <a:cxnLst/>
              <a:rect l="l" t="t" r="r" b="b"/>
              <a:pathLst>
                <a:path w="2767" h="406" extrusionOk="0">
                  <a:moveTo>
                    <a:pt x="1311" y="0"/>
                  </a:moveTo>
                  <a:cubicBezTo>
                    <a:pt x="549" y="0"/>
                    <a:pt x="1" y="291"/>
                    <a:pt x="28" y="337"/>
                  </a:cubicBezTo>
                  <a:cubicBezTo>
                    <a:pt x="32" y="346"/>
                    <a:pt x="46" y="350"/>
                    <a:pt x="70" y="350"/>
                  </a:cubicBezTo>
                  <a:cubicBezTo>
                    <a:pt x="210" y="350"/>
                    <a:pt x="683" y="221"/>
                    <a:pt x="1272" y="221"/>
                  </a:cubicBezTo>
                  <a:cubicBezTo>
                    <a:pt x="1310" y="221"/>
                    <a:pt x="1347" y="222"/>
                    <a:pt x="1386" y="223"/>
                  </a:cubicBezTo>
                  <a:cubicBezTo>
                    <a:pt x="2041" y="231"/>
                    <a:pt x="2567" y="405"/>
                    <a:pt x="2703" y="405"/>
                  </a:cubicBezTo>
                  <a:cubicBezTo>
                    <a:pt x="2721" y="405"/>
                    <a:pt x="2733" y="402"/>
                    <a:pt x="2736" y="394"/>
                  </a:cubicBezTo>
                  <a:cubicBezTo>
                    <a:pt x="2767" y="347"/>
                    <a:pt x="2193" y="13"/>
                    <a:pt x="1390" y="1"/>
                  </a:cubicBezTo>
                  <a:cubicBezTo>
                    <a:pt x="1364" y="1"/>
                    <a:pt x="13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60064" y="3832613"/>
              <a:ext cx="40965" cy="9717"/>
            </a:xfrm>
            <a:custGeom>
              <a:avLst/>
              <a:gdLst/>
              <a:ahLst/>
              <a:cxnLst/>
              <a:rect l="l" t="t" r="r" b="b"/>
              <a:pathLst>
                <a:path w="2791" h="662" extrusionOk="0">
                  <a:moveTo>
                    <a:pt x="1223" y="1"/>
                  </a:moveTo>
                  <a:cubicBezTo>
                    <a:pt x="890" y="1"/>
                    <a:pt x="593" y="67"/>
                    <a:pt x="386" y="151"/>
                  </a:cubicBezTo>
                  <a:cubicBezTo>
                    <a:pt x="129" y="254"/>
                    <a:pt x="0" y="366"/>
                    <a:pt x="14" y="389"/>
                  </a:cubicBezTo>
                  <a:cubicBezTo>
                    <a:pt x="17" y="395"/>
                    <a:pt x="25" y="398"/>
                    <a:pt x="37" y="398"/>
                  </a:cubicBezTo>
                  <a:cubicBezTo>
                    <a:pt x="141" y="398"/>
                    <a:pt x="572" y="218"/>
                    <a:pt x="1145" y="218"/>
                  </a:cubicBezTo>
                  <a:cubicBezTo>
                    <a:pt x="1235" y="218"/>
                    <a:pt x="1328" y="222"/>
                    <a:pt x="1424" y="232"/>
                  </a:cubicBezTo>
                  <a:cubicBezTo>
                    <a:pt x="2161" y="297"/>
                    <a:pt x="2667" y="661"/>
                    <a:pt x="2761" y="661"/>
                  </a:cubicBezTo>
                  <a:cubicBezTo>
                    <a:pt x="2767" y="661"/>
                    <a:pt x="2772" y="660"/>
                    <a:pt x="2774" y="656"/>
                  </a:cubicBezTo>
                  <a:cubicBezTo>
                    <a:pt x="2791" y="637"/>
                    <a:pt x="2686" y="501"/>
                    <a:pt x="2458" y="351"/>
                  </a:cubicBezTo>
                  <a:cubicBezTo>
                    <a:pt x="2229" y="201"/>
                    <a:pt x="1867" y="54"/>
                    <a:pt x="1446" y="11"/>
                  </a:cubicBezTo>
                  <a:cubicBezTo>
                    <a:pt x="1370" y="4"/>
                    <a:pt x="1296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69255" y="2735938"/>
              <a:ext cx="564115" cy="1091712"/>
            </a:xfrm>
            <a:custGeom>
              <a:avLst/>
              <a:gdLst/>
              <a:ahLst/>
              <a:cxnLst/>
              <a:rect l="l" t="t" r="r" b="b"/>
              <a:pathLst>
                <a:path w="38434" h="74380" extrusionOk="0">
                  <a:moveTo>
                    <a:pt x="8280" y="1"/>
                  </a:moveTo>
                  <a:lnTo>
                    <a:pt x="6887" y="9280"/>
                  </a:lnTo>
                  <a:lnTo>
                    <a:pt x="3182" y="41157"/>
                  </a:lnTo>
                  <a:lnTo>
                    <a:pt x="1" y="74380"/>
                  </a:lnTo>
                  <a:lnTo>
                    <a:pt x="1" y="74380"/>
                  </a:lnTo>
                  <a:lnTo>
                    <a:pt x="9966" y="74278"/>
                  </a:lnTo>
                  <a:cubicBezTo>
                    <a:pt x="9966" y="74278"/>
                    <a:pt x="14983" y="49161"/>
                    <a:pt x="15421" y="45703"/>
                  </a:cubicBezTo>
                  <a:cubicBezTo>
                    <a:pt x="15907" y="41858"/>
                    <a:pt x="21856" y="18100"/>
                    <a:pt x="21856" y="18100"/>
                  </a:cubicBezTo>
                  <a:lnTo>
                    <a:pt x="22748" y="17926"/>
                  </a:lnTo>
                  <a:lnTo>
                    <a:pt x="19686" y="73628"/>
                  </a:lnTo>
                  <a:lnTo>
                    <a:pt x="30585" y="73628"/>
                  </a:lnTo>
                  <a:cubicBezTo>
                    <a:pt x="30585" y="73628"/>
                    <a:pt x="37774" y="14688"/>
                    <a:pt x="37957" y="12545"/>
                  </a:cubicBezTo>
                  <a:cubicBezTo>
                    <a:pt x="38433" y="7009"/>
                    <a:pt x="38007" y="2141"/>
                    <a:pt x="38007" y="2141"/>
                  </a:cubicBezTo>
                  <a:lnTo>
                    <a:pt x="8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1033495" y="2114619"/>
              <a:ext cx="310400" cy="724951"/>
            </a:xfrm>
            <a:custGeom>
              <a:avLst/>
              <a:gdLst/>
              <a:ahLst/>
              <a:cxnLst/>
              <a:rect l="l" t="t" r="r" b="b"/>
              <a:pathLst>
                <a:path w="21148" h="49392" extrusionOk="0">
                  <a:moveTo>
                    <a:pt x="17785" y="1"/>
                  </a:moveTo>
                  <a:lnTo>
                    <a:pt x="7144" y="172"/>
                  </a:lnTo>
                  <a:lnTo>
                    <a:pt x="2929" y="2051"/>
                  </a:lnTo>
                  <a:lnTo>
                    <a:pt x="0" y="49391"/>
                  </a:lnTo>
                  <a:lnTo>
                    <a:pt x="20288" y="49344"/>
                  </a:lnTo>
                  <a:lnTo>
                    <a:pt x="21148" y="20555"/>
                  </a:lnTo>
                  <a:lnTo>
                    <a:pt x="17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943948" y="2080814"/>
              <a:ext cx="214013" cy="546018"/>
            </a:xfrm>
            <a:custGeom>
              <a:avLst/>
              <a:gdLst/>
              <a:ahLst/>
              <a:cxnLst/>
              <a:rect l="l" t="t" r="r" b="b"/>
              <a:pathLst>
                <a:path w="14581" h="37201" extrusionOk="0">
                  <a:moveTo>
                    <a:pt x="13245" y="1"/>
                  </a:moveTo>
                  <a:lnTo>
                    <a:pt x="10606" y="2604"/>
                  </a:lnTo>
                  <a:cubicBezTo>
                    <a:pt x="9128" y="3030"/>
                    <a:pt x="2174" y="5490"/>
                    <a:pt x="2174" y="5490"/>
                  </a:cubicBezTo>
                  <a:lnTo>
                    <a:pt x="1198" y="13740"/>
                  </a:lnTo>
                  <a:lnTo>
                    <a:pt x="0" y="37200"/>
                  </a:lnTo>
                  <a:lnTo>
                    <a:pt x="14581" y="34550"/>
                  </a:lnTo>
                  <a:lnTo>
                    <a:pt x="13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896276" y="2581269"/>
              <a:ext cx="261685" cy="710552"/>
            </a:xfrm>
            <a:custGeom>
              <a:avLst/>
              <a:gdLst/>
              <a:ahLst/>
              <a:cxnLst/>
              <a:rect l="l" t="t" r="r" b="b"/>
              <a:pathLst>
                <a:path w="17829" h="48411" extrusionOk="0">
                  <a:moveTo>
                    <a:pt x="17829" y="1"/>
                  </a:moveTo>
                  <a:lnTo>
                    <a:pt x="5344" y="1480"/>
                  </a:lnTo>
                  <a:lnTo>
                    <a:pt x="0" y="48101"/>
                  </a:lnTo>
                  <a:lnTo>
                    <a:pt x="14878" y="48411"/>
                  </a:lnTo>
                  <a:lnTo>
                    <a:pt x="178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1074841" y="2117379"/>
              <a:ext cx="79024" cy="354095"/>
            </a:xfrm>
            <a:custGeom>
              <a:avLst/>
              <a:gdLst/>
              <a:ahLst/>
              <a:cxnLst/>
              <a:rect l="l" t="t" r="r" b="b"/>
              <a:pathLst>
                <a:path w="5384" h="24125" extrusionOk="0">
                  <a:moveTo>
                    <a:pt x="1807" y="1"/>
                  </a:moveTo>
                  <a:cubicBezTo>
                    <a:pt x="1803" y="1"/>
                    <a:pt x="1762" y="82"/>
                    <a:pt x="1695" y="241"/>
                  </a:cubicBezTo>
                  <a:cubicBezTo>
                    <a:pt x="1622" y="415"/>
                    <a:pt x="1524" y="648"/>
                    <a:pt x="1403" y="944"/>
                  </a:cubicBezTo>
                  <a:cubicBezTo>
                    <a:pt x="1276" y="1253"/>
                    <a:pt x="1124" y="1627"/>
                    <a:pt x="950" y="2058"/>
                  </a:cubicBezTo>
                  <a:cubicBezTo>
                    <a:pt x="762" y="2487"/>
                    <a:pt x="591" y="2999"/>
                    <a:pt x="436" y="3568"/>
                  </a:cubicBezTo>
                  <a:cubicBezTo>
                    <a:pt x="357" y="3853"/>
                    <a:pt x="274" y="4151"/>
                    <a:pt x="214" y="4473"/>
                  </a:cubicBezTo>
                  <a:cubicBezTo>
                    <a:pt x="155" y="4804"/>
                    <a:pt x="226" y="5166"/>
                    <a:pt x="388" y="5480"/>
                  </a:cubicBezTo>
                  <a:cubicBezTo>
                    <a:pt x="548" y="5799"/>
                    <a:pt x="764" y="6092"/>
                    <a:pt x="967" y="6399"/>
                  </a:cubicBezTo>
                  <a:cubicBezTo>
                    <a:pt x="1162" y="6704"/>
                    <a:pt x="1369" y="7032"/>
                    <a:pt x="1407" y="7401"/>
                  </a:cubicBezTo>
                  <a:cubicBezTo>
                    <a:pt x="1464" y="7771"/>
                    <a:pt x="1298" y="8140"/>
                    <a:pt x="1053" y="8454"/>
                  </a:cubicBezTo>
                  <a:cubicBezTo>
                    <a:pt x="812" y="8773"/>
                    <a:pt x="500" y="9066"/>
                    <a:pt x="279" y="9449"/>
                  </a:cubicBezTo>
                  <a:cubicBezTo>
                    <a:pt x="50" y="9833"/>
                    <a:pt x="0" y="10314"/>
                    <a:pt x="86" y="10754"/>
                  </a:cubicBezTo>
                  <a:cubicBezTo>
                    <a:pt x="169" y="11197"/>
                    <a:pt x="348" y="11616"/>
                    <a:pt x="531" y="12028"/>
                  </a:cubicBezTo>
                  <a:cubicBezTo>
                    <a:pt x="2005" y="15309"/>
                    <a:pt x="3127" y="18372"/>
                    <a:pt x="3962" y="20577"/>
                  </a:cubicBezTo>
                  <a:cubicBezTo>
                    <a:pt x="4379" y="21679"/>
                    <a:pt x="4724" y="22570"/>
                    <a:pt x="4972" y="23182"/>
                  </a:cubicBezTo>
                  <a:cubicBezTo>
                    <a:pt x="5096" y="23489"/>
                    <a:pt x="5196" y="23725"/>
                    <a:pt x="5265" y="23884"/>
                  </a:cubicBezTo>
                  <a:cubicBezTo>
                    <a:pt x="5333" y="24041"/>
                    <a:pt x="5371" y="24125"/>
                    <a:pt x="5377" y="24125"/>
                  </a:cubicBezTo>
                  <a:cubicBezTo>
                    <a:pt x="5377" y="24125"/>
                    <a:pt x="5377" y="24125"/>
                    <a:pt x="5377" y="24125"/>
                  </a:cubicBezTo>
                  <a:lnTo>
                    <a:pt x="5377" y="24122"/>
                  </a:lnTo>
                  <a:cubicBezTo>
                    <a:pt x="5384" y="24122"/>
                    <a:pt x="5355" y="24034"/>
                    <a:pt x="5296" y="23872"/>
                  </a:cubicBezTo>
                  <a:cubicBezTo>
                    <a:pt x="5229" y="23696"/>
                    <a:pt x="5141" y="23458"/>
                    <a:pt x="5032" y="23160"/>
                  </a:cubicBezTo>
                  <a:cubicBezTo>
                    <a:pt x="4798" y="22527"/>
                    <a:pt x="4472" y="21634"/>
                    <a:pt x="4070" y="20536"/>
                  </a:cubicBezTo>
                  <a:cubicBezTo>
                    <a:pt x="3260" y="18322"/>
                    <a:pt x="2155" y="15252"/>
                    <a:pt x="679" y="11961"/>
                  </a:cubicBezTo>
                  <a:cubicBezTo>
                    <a:pt x="495" y="11554"/>
                    <a:pt x="322" y="11145"/>
                    <a:pt x="243" y="10726"/>
                  </a:cubicBezTo>
                  <a:cubicBezTo>
                    <a:pt x="162" y="10309"/>
                    <a:pt x="207" y="9878"/>
                    <a:pt x="417" y="9525"/>
                  </a:cubicBezTo>
                  <a:cubicBezTo>
                    <a:pt x="622" y="9168"/>
                    <a:pt x="924" y="8875"/>
                    <a:pt x="1176" y="8542"/>
                  </a:cubicBezTo>
                  <a:cubicBezTo>
                    <a:pt x="1431" y="8221"/>
                    <a:pt x="1622" y="7799"/>
                    <a:pt x="1555" y="7385"/>
                  </a:cubicBezTo>
                  <a:cubicBezTo>
                    <a:pt x="1507" y="6970"/>
                    <a:pt x="1286" y="6630"/>
                    <a:pt x="1086" y="6320"/>
                  </a:cubicBezTo>
                  <a:cubicBezTo>
                    <a:pt x="876" y="6013"/>
                    <a:pt x="662" y="5725"/>
                    <a:pt x="507" y="5423"/>
                  </a:cubicBezTo>
                  <a:cubicBezTo>
                    <a:pt x="352" y="5120"/>
                    <a:pt x="286" y="4799"/>
                    <a:pt x="338" y="4492"/>
                  </a:cubicBezTo>
                  <a:cubicBezTo>
                    <a:pt x="391" y="4180"/>
                    <a:pt x="472" y="3880"/>
                    <a:pt x="545" y="3596"/>
                  </a:cubicBezTo>
                  <a:cubicBezTo>
                    <a:pt x="693" y="3027"/>
                    <a:pt x="855" y="2525"/>
                    <a:pt x="1033" y="2089"/>
                  </a:cubicBezTo>
                  <a:cubicBezTo>
                    <a:pt x="1198" y="1656"/>
                    <a:pt x="1341" y="1279"/>
                    <a:pt x="1460" y="967"/>
                  </a:cubicBezTo>
                  <a:cubicBezTo>
                    <a:pt x="1572" y="667"/>
                    <a:pt x="1660" y="429"/>
                    <a:pt x="1724" y="253"/>
                  </a:cubicBezTo>
                  <a:cubicBezTo>
                    <a:pt x="1784" y="91"/>
                    <a:pt x="1812" y="3"/>
                    <a:pt x="18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1058446" y="2119757"/>
              <a:ext cx="86230" cy="327851"/>
            </a:xfrm>
            <a:custGeom>
              <a:avLst/>
              <a:gdLst/>
              <a:ahLst/>
              <a:cxnLst/>
              <a:rect l="l" t="t" r="r" b="b"/>
              <a:pathLst>
                <a:path w="5875" h="22337" extrusionOk="0">
                  <a:moveTo>
                    <a:pt x="2841" y="1"/>
                  </a:moveTo>
                  <a:cubicBezTo>
                    <a:pt x="2281" y="908"/>
                    <a:pt x="1717" y="1822"/>
                    <a:pt x="1341" y="2818"/>
                  </a:cubicBezTo>
                  <a:cubicBezTo>
                    <a:pt x="967" y="3813"/>
                    <a:pt x="786" y="4903"/>
                    <a:pt x="1012" y="5939"/>
                  </a:cubicBezTo>
                  <a:cubicBezTo>
                    <a:pt x="1143" y="6539"/>
                    <a:pt x="1410" y="7120"/>
                    <a:pt x="1381" y="7732"/>
                  </a:cubicBezTo>
                  <a:cubicBezTo>
                    <a:pt x="1346" y="8523"/>
                    <a:pt x="831" y="9204"/>
                    <a:pt x="574" y="9954"/>
                  </a:cubicBezTo>
                  <a:cubicBezTo>
                    <a:pt x="0" y="11621"/>
                    <a:pt x="741" y="13423"/>
                    <a:pt x="1529" y="15005"/>
                  </a:cubicBezTo>
                  <a:cubicBezTo>
                    <a:pt x="2748" y="17443"/>
                    <a:pt x="4367" y="20057"/>
                    <a:pt x="5875" y="22336"/>
                  </a:cubicBezTo>
                  <a:cubicBezTo>
                    <a:pt x="4358" y="17962"/>
                    <a:pt x="2898" y="14931"/>
                    <a:pt x="1579" y="11597"/>
                  </a:cubicBezTo>
                  <a:cubicBezTo>
                    <a:pt x="1303" y="10899"/>
                    <a:pt x="1069" y="10097"/>
                    <a:pt x="1400" y="9425"/>
                  </a:cubicBezTo>
                  <a:cubicBezTo>
                    <a:pt x="1705" y="8809"/>
                    <a:pt x="2558" y="8342"/>
                    <a:pt x="2674" y="7668"/>
                  </a:cubicBezTo>
                  <a:cubicBezTo>
                    <a:pt x="2762" y="7161"/>
                    <a:pt x="2515" y="6658"/>
                    <a:pt x="2224" y="6230"/>
                  </a:cubicBezTo>
                  <a:cubicBezTo>
                    <a:pt x="1936" y="5804"/>
                    <a:pt x="1589" y="5399"/>
                    <a:pt x="1436" y="4906"/>
                  </a:cubicBezTo>
                  <a:cubicBezTo>
                    <a:pt x="1284" y="4415"/>
                    <a:pt x="1903" y="2277"/>
                    <a:pt x="2055" y="1939"/>
                  </a:cubicBezTo>
                  <a:lnTo>
                    <a:pt x="2841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857586" y="2161400"/>
              <a:ext cx="226914" cy="470590"/>
            </a:xfrm>
            <a:custGeom>
              <a:avLst/>
              <a:gdLst/>
              <a:ahLst/>
              <a:cxnLst/>
              <a:rect l="l" t="t" r="r" b="b"/>
              <a:pathLst>
                <a:path w="15460" h="32062" extrusionOk="0">
                  <a:moveTo>
                    <a:pt x="8645" y="1"/>
                  </a:moveTo>
                  <a:cubicBezTo>
                    <a:pt x="8132" y="1"/>
                    <a:pt x="4226" y="241"/>
                    <a:pt x="2636" y="7469"/>
                  </a:cubicBezTo>
                  <a:cubicBezTo>
                    <a:pt x="1046" y="14706"/>
                    <a:pt x="0" y="26202"/>
                    <a:pt x="1008" y="28169"/>
                  </a:cubicBezTo>
                  <a:cubicBezTo>
                    <a:pt x="2013" y="30138"/>
                    <a:pt x="3048" y="32003"/>
                    <a:pt x="5215" y="32060"/>
                  </a:cubicBezTo>
                  <a:cubicBezTo>
                    <a:pt x="5257" y="32061"/>
                    <a:pt x="5299" y="32062"/>
                    <a:pt x="5341" y="32062"/>
                  </a:cubicBezTo>
                  <a:cubicBezTo>
                    <a:pt x="9624" y="32062"/>
                    <a:pt x="15459" y="26605"/>
                    <a:pt x="15459" y="26605"/>
                  </a:cubicBezTo>
                  <a:lnTo>
                    <a:pt x="11668" y="18509"/>
                  </a:lnTo>
                  <a:lnTo>
                    <a:pt x="10199" y="19271"/>
                  </a:lnTo>
                  <a:lnTo>
                    <a:pt x="9899" y="7443"/>
                  </a:lnTo>
                  <a:lnTo>
                    <a:pt x="8701" y="2"/>
                  </a:lnTo>
                  <a:cubicBezTo>
                    <a:pt x="8701" y="2"/>
                    <a:pt x="8682" y="1"/>
                    <a:pt x="8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916619" y="2427319"/>
              <a:ext cx="77703" cy="20754"/>
            </a:xfrm>
            <a:custGeom>
              <a:avLst/>
              <a:gdLst/>
              <a:ahLst/>
              <a:cxnLst/>
              <a:rect l="l" t="t" r="r" b="b"/>
              <a:pathLst>
                <a:path w="5294" h="1414" extrusionOk="0">
                  <a:moveTo>
                    <a:pt x="635" y="0"/>
                  </a:moveTo>
                  <a:cubicBezTo>
                    <a:pt x="238" y="0"/>
                    <a:pt x="1" y="34"/>
                    <a:pt x="3" y="57"/>
                  </a:cubicBezTo>
                  <a:cubicBezTo>
                    <a:pt x="0" y="126"/>
                    <a:pt x="1241" y="105"/>
                    <a:pt x="2705" y="486"/>
                  </a:cubicBezTo>
                  <a:cubicBezTo>
                    <a:pt x="4105" y="838"/>
                    <a:pt x="5150" y="1413"/>
                    <a:pt x="5271" y="1413"/>
                  </a:cubicBezTo>
                  <a:cubicBezTo>
                    <a:pt x="5277" y="1413"/>
                    <a:pt x="5280" y="1412"/>
                    <a:pt x="5282" y="1409"/>
                  </a:cubicBezTo>
                  <a:cubicBezTo>
                    <a:pt x="5294" y="1388"/>
                    <a:pt x="5041" y="1202"/>
                    <a:pt x="4596" y="971"/>
                  </a:cubicBezTo>
                  <a:cubicBezTo>
                    <a:pt x="4151" y="738"/>
                    <a:pt x="3503" y="469"/>
                    <a:pt x="2758" y="278"/>
                  </a:cubicBezTo>
                  <a:cubicBezTo>
                    <a:pt x="2012" y="88"/>
                    <a:pt x="1315" y="14"/>
                    <a:pt x="812" y="2"/>
                  </a:cubicBezTo>
                  <a:cubicBezTo>
                    <a:pt x="750" y="1"/>
                    <a:pt x="691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918160" y="2430284"/>
              <a:ext cx="168219" cy="200539"/>
            </a:xfrm>
            <a:custGeom>
              <a:avLst/>
              <a:gdLst/>
              <a:ahLst/>
              <a:cxnLst/>
              <a:rect l="l" t="t" r="r" b="b"/>
              <a:pathLst>
                <a:path w="11461" h="13663" extrusionOk="0">
                  <a:moveTo>
                    <a:pt x="7587" y="0"/>
                  </a:moveTo>
                  <a:lnTo>
                    <a:pt x="7501" y="43"/>
                  </a:lnTo>
                  <a:cubicBezTo>
                    <a:pt x="5429" y="1081"/>
                    <a:pt x="3693" y="1950"/>
                    <a:pt x="2448" y="2577"/>
                  </a:cubicBezTo>
                  <a:cubicBezTo>
                    <a:pt x="1855" y="2879"/>
                    <a:pt x="1381" y="3124"/>
                    <a:pt x="1034" y="3303"/>
                  </a:cubicBezTo>
                  <a:cubicBezTo>
                    <a:pt x="883" y="3381"/>
                    <a:pt x="762" y="3448"/>
                    <a:pt x="664" y="3501"/>
                  </a:cubicBezTo>
                  <a:cubicBezTo>
                    <a:pt x="581" y="3546"/>
                    <a:pt x="538" y="3572"/>
                    <a:pt x="541" y="3577"/>
                  </a:cubicBezTo>
                  <a:cubicBezTo>
                    <a:pt x="541" y="3577"/>
                    <a:pt x="542" y="3578"/>
                    <a:pt x="543" y="3578"/>
                  </a:cubicBezTo>
                  <a:cubicBezTo>
                    <a:pt x="554" y="3578"/>
                    <a:pt x="600" y="3561"/>
                    <a:pt x="676" y="3527"/>
                  </a:cubicBezTo>
                  <a:cubicBezTo>
                    <a:pt x="779" y="3482"/>
                    <a:pt x="905" y="3424"/>
                    <a:pt x="1060" y="3355"/>
                  </a:cubicBezTo>
                  <a:cubicBezTo>
                    <a:pt x="1412" y="3189"/>
                    <a:pt x="1896" y="2960"/>
                    <a:pt x="2498" y="2677"/>
                  </a:cubicBezTo>
                  <a:cubicBezTo>
                    <a:pt x="3733" y="2078"/>
                    <a:pt x="5451" y="1246"/>
                    <a:pt x="7496" y="255"/>
                  </a:cubicBezTo>
                  <a:lnTo>
                    <a:pt x="7496" y="255"/>
                  </a:lnTo>
                  <a:cubicBezTo>
                    <a:pt x="8356" y="2114"/>
                    <a:pt x="9351" y="4265"/>
                    <a:pt x="10406" y="6551"/>
                  </a:cubicBezTo>
                  <a:cubicBezTo>
                    <a:pt x="10678" y="7135"/>
                    <a:pt x="10947" y="7711"/>
                    <a:pt x="11202" y="8258"/>
                  </a:cubicBezTo>
                  <a:lnTo>
                    <a:pt x="11202" y="8258"/>
                  </a:lnTo>
                  <a:cubicBezTo>
                    <a:pt x="8510" y="10630"/>
                    <a:pt x="5771" y="12350"/>
                    <a:pt x="3617" y="13102"/>
                  </a:cubicBezTo>
                  <a:cubicBezTo>
                    <a:pt x="2629" y="13449"/>
                    <a:pt x="1774" y="13577"/>
                    <a:pt x="1151" y="13577"/>
                  </a:cubicBezTo>
                  <a:cubicBezTo>
                    <a:pt x="1091" y="13577"/>
                    <a:pt x="1032" y="13575"/>
                    <a:pt x="976" y="13573"/>
                  </a:cubicBezTo>
                  <a:cubicBezTo>
                    <a:pt x="401" y="13551"/>
                    <a:pt x="71" y="13453"/>
                    <a:pt x="10" y="13453"/>
                  </a:cubicBezTo>
                  <a:cubicBezTo>
                    <a:pt x="4" y="13453"/>
                    <a:pt x="1" y="13454"/>
                    <a:pt x="0" y="13456"/>
                  </a:cubicBezTo>
                  <a:cubicBezTo>
                    <a:pt x="0" y="13456"/>
                    <a:pt x="329" y="13602"/>
                    <a:pt x="972" y="13649"/>
                  </a:cubicBezTo>
                  <a:cubicBezTo>
                    <a:pt x="1076" y="13658"/>
                    <a:pt x="1190" y="13662"/>
                    <a:pt x="1310" y="13662"/>
                  </a:cubicBezTo>
                  <a:cubicBezTo>
                    <a:pt x="1927" y="13662"/>
                    <a:pt x="2740" y="13544"/>
                    <a:pt x="3662" y="13235"/>
                  </a:cubicBezTo>
                  <a:cubicBezTo>
                    <a:pt x="5875" y="12501"/>
                    <a:pt x="8665" y="10778"/>
                    <a:pt x="11404" y="8363"/>
                  </a:cubicBezTo>
                  <a:lnTo>
                    <a:pt x="11461" y="8313"/>
                  </a:lnTo>
                  <a:lnTo>
                    <a:pt x="11427" y="8239"/>
                  </a:lnTo>
                  <a:cubicBezTo>
                    <a:pt x="11163" y="7670"/>
                    <a:pt x="10885" y="7070"/>
                    <a:pt x="10601" y="6458"/>
                  </a:cubicBezTo>
                  <a:cubicBezTo>
                    <a:pt x="9520" y="4141"/>
                    <a:pt x="8503" y="1962"/>
                    <a:pt x="7627" y="88"/>
                  </a:cubicBezTo>
                  <a:lnTo>
                    <a:pt x="7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1000353" y="2288547"/>
              <a:ext cx="3831" cy="157534"/>
            </a:xfrm>
            <a:custGeom>
              <a:avLst/>
              <a:gdLst/>
              <a:ahLst/>
              <a:cxnLst/>
              <a:rect l="l" t="t" r="r" b="b"/>
              <a:pathLst>
                <a:path w="261" h="10733" extrusionOk="0">
                  <a:moveTo>
                    <a:pt x="170" y="0"/>
                  </a:moveTo>
                  <a:cubicBezTo>
                    <a:pt x="110" y="0"/>
                    <a:pt x="46" y="2402"/>
                    <a:pt x="22" y="5365"/>
                  </a:cubicBezTo>
                  <a:cubicBezTo>
                    <a:pt x="1" y="8330"/>
                    <a:pt x="32" y="10732"/>
                    <a:pt x="91" y="10732"/>
                  </a:cubicBezTo>
                  <a:cubicBezTo>
                    <a:pt x="151" y="10732"/>
                    <a:pt x="217" y="8330"/>
                    <a:pt x="239" y="5368"/>
                  </a:cubicBezTo>
                  <a:cubicBezTo>
                    <a:pt x="260" y="2403"/>
                    <a:pt x="229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945240" y="2829999"/>
              <a:ext cx="148228" cy="43739"/>
            </a:xfrm>
            <a:custGeom>
              <a:avLst/>
              <a:gdLst/>
              <a:ahLst/>
              <a:cxnLst/>
              <a:rect l="l" t="t" r="r" b="b"/>
              <a:pathLst>
                <a:path w="10099" h="2980" extrusionOk="0">
                  <a:moveTo>
                    <a:pt x="1091" y="1"/>
                  </a:moveTo>
                  <a:lnTo>
                    <a:pt x="1065" y="67"/>
                  </a:lnTo>
                  <a:cubicBezTo>
                    <a:pt x="746" y="941"/>
                    <a:pt x="405" y="1875"/>
                    <a:pt x="55" y="2834"/>
                  </a:cubicBezTo>
                  <a:lnTo>
                    <a:pt x="1" y="2979"/>
                  </a:lnTo>
                  <a:lnTo>
                    <a:pt x="260" y="2979"/>
                  </a:lnTo>
                  <a:cubicBezTo>
                    <a:pt x="3939" y="2979"/>
                    <a:pt x="7230" y="2963"/>
                    <a:pt x="9387" y="2941"/>
                  </a:cubicBezTo>
                  <a:lnTo>
                    <a:pt x="9442" y="2939"/>
                  </a:lnTo>
                  <a:lnTo>
                    <a:pt x="9454" y="2889"/>
                  </a:lnTo>
                  <a:cubicBezTo>
                    <a:pt x="9656" y="2025"/>
                    <a:pt x="9821" y="1329"/>
                    <a:pt x="9942" y="817"/>
                  </a:cubicBezTo>
                  <a:cubicBezTo>
                    <a:pt x="9990" y="601"/>
                    <a:pt x="10030" y="424"/>
                    <a:pt x="10061" y="279"/>
                  </a:cubicBezTo>
                  <a:cubicBezTo>
                    <a:pt x="10087" y="162"/>
                    <a:pt x="10099" y="103"/>
                    <a:pt x="10095" y="103"/>
                  </a:cubicBezTo>
                  <a:cubicBezTo>
                    <a:pt x="10095" y="103"/>
                    <a:pt x="10095" y="103"/>
                    <a:pt x="10094" y="103"/>
                  </a:cubicBezTo>
                  <a:lnTo>
                    <a:pt x="10094" y="104"/>
                  </a:ln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88" y="113"/>
                    <a:pt x="10067" y="182"/>
                    <a:pt x="10030" y="303"/>
                  </a:cubicBezTo>
                  <a:cubicBezTo>
                    <a:pt x="9987" y="448"/>
                    <a:pt x="9937" y="629"/>
                    <a:pt x="9873" y="851"/>
                  </a:cubicBezTo>
                  <a:cubicBezTo>
                    <a:pt x="9740" y="1333"/>
                    <a:pt x="9559" y="1989"/>
                    <a:pt x="9333" y="2800"/>
                  </a:cubicBezTo>
                  <a:lnTo>
                    <a:pt x="9333" y="2800"/>
                  </a:lnTo>
                  <a:cubicBezTo>
                    <a:pt x="7185" y="2777"/>
                    <a:pt x="3938" y="2763"/>
                    <a:pt x="310" y="2763"/>
                  </a:cubicBezTo>
                  <a:lnTo>
                    <a:pt x="310" y="2763"/>
                  </a:lnTo>
                  <a:cubicBezTo>
                    <a:pt x="630" y="1877"/>
                    <a:pt x="942" y="1019"/>
                    <a:pt x="1235" y="208"/>
                  </a:cubicBezTo>
                  <a:lnTo>
                    <a:pt x="1235" y="208"/>
                  </a:lnTo>
                  <a:cubicBezTo>
                    <a:pt x="3755" y="203"/>
                    <a:pt x="5940" y="177"/>
                    <a:pt x="7518" y="155"/>
                  </a:cubicBezTo>
                  <a:cubicBezTo>
                    <a:pt x="8297" y="143"/>
                    <a:pt x="8928" y="134"/>
                    <a:pt x="9394" y="127"/>
                  </a:cubicBezTo>
                  <a:cubicBezTo>
                    <a:pt x="9599" y="122"/>
                    <a:pt x="9768" y="120"/>
                    <a:pt x="9906" y="115"/>
                  </a:cubicBezTo>
                  <a:cubicBezTo>
                    <a:pt x="10020" y="113"/>
                    <a:pt x="10084" y="108"/>
                    <a:pt x="10094" y="104"/>
                  </a:cubicBez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94" y="103"/>
                    <a:pt x="10094" y="103"/>
                    <a:pt x="10094" y="103"/>
                  </a:cubicBezTo>
                  <a:lnTo>
                    <a:pt x="10094" y="103"/>
                  </a:lnTo>
                  <a:cubicBezTo>
                    <a:pt x="10094" y="103"/>
                    <a:pt x="10094" y="103"/>
                    <a:pt x="10094" y="104"/>
                  </a:cubicBezTo>
                  <a:lnTo>
                    <a:pt x="10094" y="104"/>
                  </a:lnTo>
                  <a:cubicBezTo>
                    <a:pt x="10085" y="99"/>
                    <a:pt x="10031" y="96"/>
                    <a:pt x="9935" y="93"/>
                  </a:cubicBezTo>
                  <a:cubicBezTo>
                    <a:pt x="9804" y="89"/>
                    <a:pt x="9644" y="86"/>
                    <a:pt x="9449" y="82"/>
                  </a:cubicBezTo>
                  <a:cubicBezTo>
                    <a:pt x="8990" y="74"/>
                    <a:pt x="8368" y="65"/>
                    <a:pt x="7599" y="53"/>
                  </a:cubicBezTo>
                  <a:cubicBezTo>
                    <a:pt x="6015" y="32"/>
                    <a:pt x="3763" y="5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54075" y="2843386"/>
              <a:ext cx="136295" cy="39130"/>
            </a:xfrm>
            <a:custGeom>
              <a:avLst/>
              <a:gdLst/>
              <a:ahLst/>
              <a:cxnLst/>
              <a:rect l="l" t="t" r="r" b="b"/>
              <a:pathLst>
                <a:path w="9286" h="2666" extrusionOk="0">
                  <a:moveTo>
                    <a:pt x="9285" y="1"/>
                  </a:moveTo>
                  <a:cubicBezTo>
                    <a:pt x="9285" y="1"/>
                    <a:pt x="9285" y="1"/>
                    <a:pt x="9285" y="1"/>
                  </a:cubicBezTo>
                  <a:lnTo>
                    <a:pt x="9285" y="1"/>
                  </a:lnTo>
                  <a:lnTo>
                    <a:pt x="9285" y="1"/>
                  </a:lnTo>
                  <a:close/>
                  <a:moveTo>
                    <a:pt x="9285" y="1"/>
                  </a:moveTo>
                  <a:lnTo>
                    <a:pt x="8785" y="1960"/>
                  </a:lnTo>
                  <a:lnTo>
                    <a:pt x="1" y="2070"/>
                  </a:lnTo>
                  <a:lnTo>
                    <a:pt x="1" y="2665"/>
                  </a:lnTo>
                  <a:lnTo>
                    <a:pt x="8997" y="2665"/>
                  </a:lnTo>
                  <a:cubicBezTo>
                    <a:pt x="8997" y="2665"/>
                    <a:pt x="9266" y="77"/>
                    <a:pt x="9285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1282717" y="2098546"/>
              <a:ext cx="308594" cy="1198168"/>
            </a:xfrm>
            <a:custGeom>
              <a:avLst/>
              <a:gdLst/>
              <a:ahLst/>
              <a:cxnLst/>
              <a:rect l="l" t="t" r="r" b="b"/>
              <a:pathLst>
                <a:path w="21025" h="81633" extrusionOk="0">
                  <a:moveTo>
                    <a:pt x="351" y="0"/>
                  </a:moveTo>
                  <a:lnTo>
                    <a:pt x="0" y="47567"/>
                  </a:lnTo>
                  <a:lnTo>
                    <a:pt x="1072" y="81633"/>
                  </a:lnTo>
                  <a:lnTo>
                    <a:pt x="11380" y="81335"/>
                  </a:lnTo>
                  <a:lnTo>
                    <a:pt x="9837" y="45564"/>
                  </a:lnTo>
                  <a:lnTo>
                    <a:pt x="9702" y="36342"/>
                  </a:lnTo>
                  <a:lnTo>
                    <a:pt x="11037" y="37123"/>
                  </a:lnTo>
                  <a:cubicBezTo>
                    <a:pt x="12050" y="37449"/>
                    <a:pt x="13152" y="37647"/>
                    <a:pt x="14234" y="37647"/>
                  </a:cubicBezTo>
                  <a:cubicBezTo>
                    <a:pt x="15687" y="37647"/>
                    <a:pt x="17103" y="37290"/>
                    <a:pt x="18217" y="36409"/>
                  </a:cubicBezTo>
                  <a:cubicBezTo>
                    <a:pt x="21010" y="34197"/>
                    <a:pt x="21024" y="29918"/>
                    <a:pt x="20769" y="28765"/>
                  </a:cubicBezTo>
                  <a:cubicBezTo>
                    <a:pt x="19874" y="24708"/>
                    <a:pt x="18864" y="22514"/>
                    <a:pt x="16778" y="17450"/>
                  </a:cubicBezTo>
                  <a:cubicBezTo>
                    <a:pt x="15540" y="14442"/>
                    <a:pt x="14402" y="10866"/>
                    <a:pt x="12499" y="7087"/>
                  </a:cubicBezTo>
                  <a:cubicBezTo>
                    <a:pt x="11807" y="5715"/>
                    <a:pt x="10535" y="4684"/>
                    <a:pt x="8070" y="3827"/>
                  </a:cubicBezTo>
                  <a:lnTo>
                    <a:pt x="2151" y="205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1284743" y="2123397"/>
              <a:ext cx="74356" cy="361463"/>
            </a:xfrm>
            <a:custGeom>
              <a:avLst/>
              <a:gdLst/>
              <a:ahLst/>
              <a:cxnLst/>
              <a:rect l="l" t="t" r="r" b="b"/>
              <a:pathLst>
                <a:path w="5066" h="24627" extrusionOk="0">
                  <a:moveTo>
                    <a:pt x="1699" y="0"/>
                  </a:moveTo>
                  <a:cubicBezTo>
                    <a:pt x="1699" y="0"/>
                    <a:pt x="1698" y="0"/>
                    <a:pt x="1698" y="0"/>
                  </a:cubicBezTo>
                  <a:cubicBezTo>
                    <a:pt x="1691" y="3"/>
                    <a:pt x="1739" y="86"/>
                    <a:pt x="1829" y="243"/>
                  </a:cubicBezTo>
                  <a:cubicBezTo>
                    <a:pt x="1932" y="410"/>
                    <a:pt x="2067" y="638"/>
                    <a:pt x="2239" y="924"/>
                  </a:cubicBezTo>
                  <a:cubicBezTo>
                    <a:pt x="2610" y="1524"/>
                    <a:pt x="3132" y="2372"/>
                    <a:pt x="3775" y="3413"/>
                  </a:cubicBezTo>
                  <a:cubicBezTo>
                    <a:pt x="3939" y="3677"/>
                    <a:pt x="4108" y="3951"/>
                    <a:pt x="4287" y="4236"/>
                  </a:cubicBezTo>
                  <a:cubicBezTo>
                    <a:pt x="4461" y="4522"/>
                    <a:pt x="4644" y="4822"/>
                    <a:pt x="4694" y="5163"/>
                  </a:cubicBezTo>
                  <a:cubicBezTo>
                    <a:pt x="4744" y="5503"/>
                    <a:pt x="4625" y="5853"/>
                    <a:pt x="4432" y="6177"/>
                  </a:cubicBezTo>
                  <a:cubicBezTo>
                    <a:pt x="4239" y="6506"/>
                    <a:pt x="3984" y="6815"/>
                    <a:pt x="3758" y="7163"/>
                  </a:cubicBezTo>
                  <a:cubicBezTo>
                    <a:pt x="3646" y="7337"/>
                    <a:pt x="3544" y="7522"/>
                    <a:pt x="3468" y="7725"/>
                  </a:cubicBezTo>
                  <a:cubicBezTo>
                    <a:pt x="3396" y="7930"/>
                    <a:pt x="3363" y="8151"/>
                    <a:pt x="3387" y="8375"/>
                  </a:cubicBezTo>
                  <a:cubicBezTo>
                    <a:pt x="3441" y="8830"/>
                    <a:pt x="3753" y="9199"/>
                    <a:pt x="4044" y="9532"/>
                  </a:cubicBezTo>
                  <a:cubicBezTo>
                    <a:pt x="4339" y="9866"/>
                    <a:pt x="4656" y="10201"/>
                    <a:pt x="4770" y="10623"/>
                  </a:cubicBezTo>
                  <a:cubicBezTo>
                    <a:pt x="4887" y="11039"/>
                    <a:pt x="4811" y="11497"/>
                    <a:pt x="4661" y="11928"/>
                  </a:cubicBezTo>
                  <a:cubicBezTo>
                    <a:pt x="4511" y="12361"/>
                    <a:pt x="4299" y="12773"/>
                    <a:pt x="4113" y="13192"/>
                  </a:cubicBezTo>
                  <a:cubicBezTo>
                    <a:pt x="3920" y="13606"/>
                    <a:pt x="3746" y="14023"/>
                    <a:pt x="3572" y="14428"/>
                  </a:cubicBezTo>
                  <a:cubicBezTo>
                    <a:pt x="3234" y="15245"/>
                    <a:pt x="2925" y="16040"/>
                    <a:pt x="2651" y="16802"/>
                  </a:cubicBezTo>
                  <a:cubicBezTo>
                    <a:pt x="2103" y="18326"/>
                    <a:pt x="1667" y="19717"/>
                    <a:pt x="1294" y="20881"/>
                  </a:cubicBezTo>
                  <a:cubicBezTo>
                    <a:pt x="922" y="22045"/>
                    <a:pt x="603" y="22984"/>
                    <a:pt x="367" y="23627"/>
                  </a:cubicBezTo>
                  <a:cubicBezTo>
                    <a:pt x="253" y="23936"/>
                    <a:pt x="163" y="24181"/>
                    <a:pt x="93" y="24365"/>
                  </a:cubicBezTo>
                  <a:cubicBezTo>
                    <a:pt x="32" y="24534"/>
                    <a:pt x="1" y="24624"/>
                    <a:pt x="5" y="24627"/>
                  </a:cubicBezTo>
                  <a:lnTo>
                    <a:pt x="5" y="24624"/>
                  </a:lnTo>
                  <a:cubicBezTo>
                    <a:pt x="5" y="24624"/>
                    <a:pt x="6" y="24624"/>
                    <a:pt x="6" y="24624"/>
                  </a:cubicBezTo>
                  <a:cubicBezTo>
                    <a:pt x="14" y="24624"/>
                    <a:pt x="54" y="24539"/>
                    <a:pt x="127" y="24377"/>
                  </a:cubicBezTo>
                  <a:cubicBezTo>
                    <a:pt x="198" y="24210"/>
                    <a:pt x="305" y="23965"/>
                    <a:pt x="432" y="23646"/>
                  </a:cubicBezTo>
                  <a:cubicBezTo>
                    <a:pt x="686" y="23010"/>
                    <a:pt x="1022" y="22076"/>
                    <a:pt x="1410" y="20914"/>
                  </a:cubicBezTo>
                  <a:cubicBezTo>
                    <a:pt x="1798" y="19755"/>
                    <a:pt x="2244" y="18369"/>
                    <a:pt x="2799" y="16850"/>
                  </a:cubicBezTo>
                  <a:cubicBezTo>
                    <a:pt x="3077" y="16090"/>
                    <a:pt x="3389" y="15299"/>
                    <a:pt x="3727" y="14487"/>
                  </a:cubicBezTo>
                  <a:cubicBezTo>
                    <a:pt x="3903" y="14083"/>
                    <a:pt x="4075" y="13668"/>
                    <a:pt x="4268" y="13256"/>
                  </a:cubicBezTo>
                  <a:cubicBezTo>
                    <a:pt x="4453" y="12840"/>
                    <a:pt x="4668" y="12428"/>
                    <a:pt x="4823" y="11978"/>
                  </a:cubicBezTo>
                  <a:cubicBezTo>
                    <a:pt x="4977" y="11532"/>
                    <a:pt x="5065" y="11044"/>
                    <a:pt x="4934" y="10580"/>
                  </a:cubicBezTo>
                  <a:cubicBezTo>
                    <a:pt x="4806" y="10111"/>
                    <a:pt x="4463" y="9761"/>
                    <a:pt x="4172" y="9430"/>
                  </a:cubicBezTo>
                  <a:cubicBezTo>
                    <a:pt x="3880" y="9099"/>
                    <a:pt x="3596" y="8754"/>
                    <a:pt x="3549" y="8356"/>
                  </a:cubicBezTo>
                  <a:cubicBezTo>
                    <a:pt x="3527" y="8158"/>
                    <a:pt x="3556" y="7961"/>
                    <a:pt x="3618" y="7772"/>
                  </a:cubicBezTo>
                  <a:cubicBezTo>
                    <a:pt x="3689" y="7587"/>
                    <a:pt x="3784" y="7408"/>
                    <a:pt x="3891" y="7239"/>
                  </a:cubicBezTo>
                  <a:cubicBezTo>
                    <a:pt x="4111" y="6901"/>
                    <a:pt x="4365" y="6589"/>
                    <a:pt x="4563" y="6246"/>
                  </a:cubicBezTo>
                  <a:cubicBezTo>
                    <a:pt x="4761" y="5910"/>
                    <a:pt x="4894" y="5522"/>
                    <a:pt x="4834" y="5144"/>
                  </a:cubicBezTo>
                  <a:cubicBezTo>
                    <a:pt x="4777" y="4767"/>
                    <a:pt x="4577" y="4458"/>
                    <a:pt x="4401" y="4172"/>
                  </a:cubicBezTo>
                  <a:cubicBezTo>
                    <a:pt x="4220" y="3889"/>
                    <a:pt x="4046" y="3615"/>
                    <a:pt x="3880" y="3355"/>
                  </a:cubicBezTo>
                  <a:cubicBezTo>
                    <a:pt x="3218" y="2324"/>
                    <a:pt x="2679" y="1486"/>
                    <a:pt x="2298" y="891"/>
                  </a:cubicBezTo>
                  <a:cubicBezTo>
                    <a:pt x="2113" y="612"/>
                    <a:pt x="1967" y="391"/>
                    <a:pt x="1860" y="226"/>
                  </a:cubicBezTo>
                  <a:cubicBezTo>
                    <a:pt x="1759" y="76"/>
                    <a:pt x="1705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1429477" y="2458071"/>
              <a:ext cx="126564" cy="70144"/>
            </a:xfrm>
            <a:custGeom>
              <a:avLst/>
              <a:gdLst/>
              <a:ahLst/>
              <a:cxnLst/>
              <a:rect l="l" t="t" r="r" b="b"/>
              <a:pathLst>
                <a:path w="8623" h="4779" extrusionOk="0">
                  <a:moveTo>
                    <a:pt x="21" y="0"/>
                  </a:moveTo>
                  <a:cubicBezTo>
                    <a:pt x="17" y="0"/>
                    <a:pt x="15" y="1"/>
                    <a:pt x="14" y="3"/>
                  </a:cubicBezTo>
                  <a:cubicBezTo>
                    <a:pt x="0" y="29"/>
                    <a:pt x="488" y="291"/>
                    <a:pt x="1281" y="696"/>
                  </a:cubicBezTo>
                  <a:cubicBezTo>
                    <a:pt x="2129" y="1129"/>
                    <a:pt x="3198" y="1677"/>
                    <a:pt x="4379" y="2281"/>
                  </a:cubicBezTo>
                  <a:cubicBezTo>
                    <a:pt x="5582" y="2917"/>
                    <a:pt x="6658" y="3513"/>
                    <a:pt x="7411" y="3986"/>
                  </a:cubicBezTo>
                  <a:cubicBezTo>
                    <a:pt x="8139" y="4437"/>
                    <a:pt x="8561" y="4778"/>
                    <a:pt x="8609" y="4778"/>
                  </a:cubicBezTo>
                  <a:cubicBezTo>
                    <a:pt x="8611" y="4778"/>
                    <a:pt x="8612" y="4778"/>
                    <a:pt x="8613" y="4777"/>
                  </a:cubicBezTo>
                  <a:cubicBezTo>
                    <a:pt x="8623" y="4767"/>
                    <a:pt x="8525" y="4670"/>
                    <a:pt x="8339" y="4501"/>
                  </a:cubicBezTo>
                  <a:cubicBezTo>
                    <a:pt x="8149" y="4336"/>
                    <a:pt x="7863" y="4113"/>
                    <a:pt x="7494" y="3860"/>
                  </a:cubicBezTo>
                  <a:cubicBezTo>
                    <a:pt x="6756" y="3348"/>
                    <a:pt x="5687" y="2729"/>
                    <a:pt x="4482" y="2091"/>
                  </a:cubicBezTo>
                  <a:cubicBezTo>
                    <a:pt x="3272" y="1460"/>
                    <a:pt x="2160" y="929"/>
                    <a:pt x="1348" y="557"/>
                  </a:cubicBezTo>
                  <a:cubicBezTo>
                    <a:pt x="581" y="209"/>
                    <a:pt x="8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1365336" y="2234852"/>
              <a:ext cx="66592" cy="395720"/>
            </a:xfrm>
            <a:custGeom>
              <a:avLst/>
              <a:gdLst/>
              <a:ahLst/>
              <a:cxnLst/>
              <a:rect l="l" t="t" r="r" b="b"/>
              <a:pathLst>
                <a:path w="4537" h="26961" extrusionOk="0">
                  <a:moveTo>
                    <a:pt x="4527" y="1"/>
                  </a:moveTo>
                  <a:cubicBezTo>
                    <a:pt x="4520" y="1"/>
                    <a:pt x="4508" y="101"/>
                    <a:pt x="4494" y="294"/>
                  </a:cubicBezTo>
                  <a:cubicBezTo>
                    <a:pt x="4480" y="508"/>
                    <a:pt x="4461" y="789"/>
                    <a:pt x="4439" y="1137"/>
                  </a:cubicBezTo>
                  <a:cubicBezTo>
                    <a:pt x="4396" y="1870"/>
                    <a:pt x="4344" y="2932"/>
                    <a:pt x="4311" y="4247"/>
                  </a:cubicBezTo>
                  <a:cubicBezTo>
                    <a:pt x="4292" y="4904"/>
                    <a:pt x="4287" y="5625"/>
                    <a:pt x="4292" y="6399"/>
                  </a:cubicBezTo>
                  <a:cubicBezTo>
                    <a:pt x="4299" y="7173"/>
                    <a:pt x="4318" y="7997"/>
                    <a:pt x="4306" y="8864"/>
                  </a:cubicBezTo>
                  <a:cubicBezTo>
                    <a:pt x="4282" y="10590"/>
                    <a:pt x="4183" y="12486"/>
                    <a:pt x="4070" y="14480"/>
                  </a:cubicBezTo>
                  <a:lnTo>
                    <a:pt x="4070" y="14480"/>
                  </a:lnTo>
                  <a:cubicBezTo>
                    <a:pt x="4062" y="14491"/>
                    <a:pt x="4054" y="14503"/>
                    <a:pt x="4046" y="14514"/>
                  </a:cubicBezTo>
                  <a:cubicBezTo>
                    <a:pt x="2580" y="16695"/>
                    <a:pt x="1206" y="18743"/>
                    <a:pt x="34" y="20489"/>
                  </a:cubicBezTo>
                  <a:lnTo>
                    <a:pt x="1" y="20536"/>
                  </a:lnTo>
                  <a:lnTo>
                    <a:pt x="29" y="20586"/>
                  </a:lnTo>
                  <a:cubicBezTo>
                    <a:pt x="1136" y="22489"/>
                    <a:pt x="2063" y="24080"/>
                    <a:pt x="2727" y="25220"/>
                  </a:cubicBezTo>
                  <a:cubicBezTo>
                    <a:pt x="3049" y="25763"/>
                    <a:pt x="3308" y="26194"/>
                    <a:pt x="3496" y="26513"/>
                  </a:cubicBezTo>
                  <a:cubicBezTo>
                    <a:pt x="3582" y="26649"/>
                    <a:pt x="3649" y="26761"/>
                    <a:pt x="3706" y="26851"/>
                  </a:cubicBezTo>
                  <a:cubicBezTo>
                    <a:pt x="3751" y="26920"/>
                    <a:pt x="3777" y="26956"/>
                    <a:pt x="3785" y="26960"/>
                  </a:cubicBezTo>
                  <a:lnTo>
                    <a:pt x="3785" y="26960"/>
                  </a:lnTo>
                  <a:cubicBezTo>
                    <a:pt x="3788" y="26956"/>
                    <a:pt x="3769" y="26913"/>
                    <a:pt x="3730" y="26837"/>
                  </a:cubicBezTo>
                  <a:cubicBezTo>
                    <a:pt x="3682" y="26742"/>
                    <a:pt x="3620" y="26627"/>
                    <a:pt x="3546" y="26485"/>
                  </a:cubicBezTo>
                  <a:cubicBezTo>
                    <a:pt x="3368" y="26161"/>
                    <a:pt x="3125" y="25718"/>
                    <a:pt x="2822" y="25168"/>
                  </a:cubicBezTo>
                  <a:cubicBezTo>
                    <a:pt x="2181" y="24028"/>
                    <a:pt x="1286" y="22440"/>
                    <a:pt x="221" y="20546"/>
                  </a:cubicBezTo>
                  <a:lnTo>
                    <a:pt x="221" y="20546"/>
                  </a:lnTo>
                  <a:cubicBezTo>
                    <a:pt x="1393" y="18816"/>
                    <a:pt x="2764" y="16792"/>
                    <a:pt x="4225" y="14636"/>
                  </a:cubicBezTo>
                  <a:cubicBezTo>
                    <a:pt x="4237" y="14617"/>
                    <a:pt x="4251" y="14595"/>
                    <a:pt x="4263" y="14579"/>
                  </a:cubicBezTo>
                  <a:lnTo>
                    <a:pt x="4280" y="14552"/>
                  </a:lnTo>
                  <a:lnTo>
                    <a:pt x="4282" y="14524"/>
                  </a:lnTo>
                  <a:cubicBezTo>
                    <a:pt x="4396" y="12519"/>
                    <a:pt x="4489" y="10607"/>
                    <a:pt x="4504" y="8866"/>
                  </a:cubicBezTo>
                  <a:cubicBezTo>
                    <a:pt x="4511" y="7995"/>
                    <a:pt x="4484" y="7168"/>
                    <a:pt x="4470" y="6397"/>
                  </a:cubicBezTo>
                  <a:cubicBezTo>
                    <a:pt x="4456" y="5625"/>
                    <a:pt x="4454" y="4906"/>
                    <a:pt x="4463" y="4249"/>
                  </a:cubicBezTo>
                  <a:cubicBezTo>
                    <a:pt x="4487" y="2956"/>
                    <a:pt x="4506" y="1899"/>
                    <a:pt x="4523" y="1141"/>
                  </a:cubicBezTo>
                  <a:cubicBezTo>
                    <a:pt x="4527" y="791"/>
                    <a:pt x="4532" y="510"/>
                    <a:pt x="4537" y="296"/>
                  </a:cubicBezTo>
                  <a:cubicBezTo>
                    <a:pt x="4537" y="101"/>
                    <a:pt x="4534" y="1"/>
                    <a:pt x="4527" y="1"/>
                  </a:cubicBezTo>
                  <a:close/>
                  <a:moveTo>
                    <a:pt x="3785" y="26960"/>
                  </a:moveTo>
                  <a:cubicBezTo>
                    <a:pt x="3785" y="26961"/>
                    <a:pt x="3785" y="26961"/>
                    <a:pt x="3784" y="26961"/>
                  </a:cubicBezTo>
                  <a:lnTo>
                    <a:pt x="3786" y="26961"/>
                  </a:lnTo>
                  <a:cubicBezTo>
                    <a:pt x="3785" y="26961"/>
                    <a:pt x="3785" y="26961"/>
                    <a:pt x="3785" y="26960"/>
                  </a:cubicBezTo>
                  <a:close/>
                  <a:moveTo>
                    <a:pt x="3786" y="26961"/>
                  </a:moveTo>
                  <a:lnTo>
                    <a:pt x="3786" y="26961"/>
                  </a:lnTo>
                  <a:cubicBezTo>
                    <a:pt x="3786" y="26961"/>
                    <a:pt x="3786" y="26961"/>
                    <a:pt x="3786" y="26961"/>
                  </a:cubicBezTo>
                  <a:cubicBezTo>
                    <a:pt x="3786" y="26961"/>
                    <a:pt x="3787" y="26961"/>
                    <a:pt x="3787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1321128" y="2335548"/>
              <a:ext cx="118110" cy="203137"/>
            </a:xfrm>
            <a:custGeom>
              <a:avLst/>
              <a:gdLst/>
              <a:ahLst/>
              <a:cxnLst/>
              <a:rect l="l" t="t" r="r" b="b"/>
              <a:pathLst>
                <a:path w="8047" h="13840" extrusionOk="0">
                  <a:moveTo>
                    <a:pt x="3491" y="0"/>
                  </a:moveTo>
                  <a:cubicBezTo>
                    <a:pt x="3020" y="0"/>
                    <a:pt x="2499" y="61"/>
                    <a:pt x="1953" y="208"/>
                  </a:cubicBezTo>
                  <a:cubicBezTo>
                    <a:pt x="355" y="639"/>
                    <a:pt x="312" y="1656"/>
                    <a:pt x="798" y="1892"/>
                  </a:cubicBezTo>
                  <a:cubicBezTo>
                    <a:pt x="961" y="1972"/>
                    <a:pt x="1212" y="1998"/>
                    <a:pt x="1472" y="1998"/>
                  </a:cubicBezTo>
                  <a:cubicBezTo>
                    <a:pt x="1989" y="1998"/>
                    <a:pt x="2546" y="1894"/>
                    <a:pt x="2546" y="1894"/>
                  </a:cubicBezTo>
                  <a:lnTo>
                    <a:pt x="2546" y="1894"/>
                  </a:lnTo>
                  <a:cubicBezTo>
                    <a:pt x="2546" y="1894"/>
                    <a:pt x="1303" y="2204"/>
                    <a:pt x="1634" y="3001"/>
                  </a:cubicBezTo>
                  <a:cubicBezTo>
                    <a:pt x="1877" y="3586"/>
                    <a:pt x="2663" y="3665"/>
                    <a:pt x="3069" y="3665"/>
                  </a:cubicBezTo>
                  <a:cubicBezTo>
                    <a:pt x="3096" y="3665"/>
                    <a:pt x="3120" y="3664"/>
                    <a:pt x="3143" y="3664"/>
                  </a:cubicBezTo>
                  <a:lnTo>
                    <a:pt x="3143" y="3664"/>
                  </a:lnTo>
                  <a:cubicBezTo>
                    <a:pt x="2778" y="3698"/>
                    <a:pt x="1981" y="3852"/>
                    <a:pt x="2167" y="4540"/>
                  </a:cubicBezTo>
                  <a:lnTo>
                    <a:pt x="0" y="4837"/>
                  </a:lnTo>
                  <a:cubicBezTo>
                    <a:pt x="0" y="4837"/>
                    <a:pt x="27" y="6761"/>
                    <a:pt x="965" y="8066"/>
                  </a:cubicBezTo>
                  <a:cubicBezTo>
                    <a:pt x="1903" y="9371"/>
                    <a:pt x="2753" y="11705"/>
                    <a:pt x="2753" y="11705"/>
                  </a:cubicBezTo>
                  <a:lnTo>
                    <a:pt x="2501" y="12910"/>
                  </a:lnTo>
                  <a:cubicBezTo>
                    <a:pt x="2501" y="12910"/>
                    <a:pt x="3323" y="13840"/>
                    <a:pt x="4500" y="13840"/>
                  </a:cubicBezTo>
                  <a:cubicBezTo>
                    <a:pt x="5065" y="13840"/>
                    <a:pt x="5711" y="13626"/>
                    <a:pt x="6387" y="12993"/>
                  </a:cubicBezTo>
                  <a:lnTo>
                    <a:pt x="7413" y="12307"/>
                  </a:lnTo>
                  <a:lnTo>
                    <a:pt x="8047" y="11533"/>
                  </a:lnTo>
                  <a:lnTo>
                    <a:pt x="7077" y="9995"/>
                  </a:lnTo>
                  <a:cubicBezTo>
                    <a:pt x="7411" y="9085"/>
                    <a:pt x="7687" y="5614"/>
                    <a:pt x="7696" y="5056"/>
                  </a:cubicBezTo>
                  <a:cubicBezTo>
                    <a:pt x="7706" y="4499"/>
                    <a:pt x="7401" y="3916"/>
                    <a:pt x="6937" y="3752"/>
                  </a:cubicBezTo>
                  <a:cubicBezTo>
                    <a:pt x="6937" y="3752"/>
                    <a:pt x="7037" y="2587"/>
                    <a:pt x="6127" y="2335"/>
                  </a:cubicBezTo>
                  <a:cubicBezTo>
                    <a:pt x="6127" y="2335"/>
                    <a:pt x="6034" y="946"/>
                    <a:pt x="5549" y="535"/>
                  </a:cubicBezTo>
                  <a:cubicBezTo>
                    <a:pt x="5223" y="257"/>
                    <a:pt x="4463" y="0"/>
                    <a:pt x="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1351540" y="2390285"/>
              <a:ext cx="60046" cy="103198"/>
            </a:xfrm>
            <a:custGeom>
              <a:avLst/>
              <a:gdLst/>
              <a:ahLst/>
              <a:cxnLst/>
              <a:rect l="l" t="t" r="r" b="b"/>
              <a:pathLst>
                <a:path w="4091" h="7031" extrusionOk="0">
                  <a:moveTo>
                    <a:pt x="1580" y="0"/>
                  </a:moveTo>
                  <a:cubicBezTo>
                    <a:pt x="1439" y="0"/>
                    <a:pt x="1293" y="7"/>
                    <a:pt x="1143" y="23"/>
                  </a:cubicBezTo>
                  <a:cubicBezTo>
                    <a:pt x="962" y="39"/>
                    <a:pt x="769" y="68"/>
                    <a:pt x="576" y="146"/>
                  </a:cubicBezTo>
                  <a:cubicBezTo>
                    <a:pt x="386" y="225"/>
                    <a:pt x="195" y="373"/>
                    <a:pt x="102" y="592"/>
                  </a:cubicBezTo>
                  <a:cubicBezTo>
                    <a:pt x="0" y="815"/>
                    <a:pt x="81" y="1104"/>
                    <a:pt x="248" y="1270"/>
                  </a:cubicBezTo>
                  <a:cubicBezTo>
                    <a:pt x="410" y="1446"/>
                    <a:pt x="612" y="1554"/>
                    <a:pt x="819" y="1647"/>
                  </a:cubicBezTo>
                  <a:cubicBezTo>
                    <a:pt x="1226" y="1827"/>
                    <a:pt x="1657" y="1985"/>
                    <a:pt x="2110" y="2118"/>
                  </a:cubicBezTo>
                  <a:cubicBezTo>
                    <a:pt x="2586" y="2256"/>
                    <a:pt x="3059" y="2357"/>
                    <a:pt x="3513" y="2422"/>
                  </a:cubicBezTo>
                  <a:lnTo>
                    <a:pt x="3513" y="2422"/>
                  </a:lnTo>
                  <a:cubicBezTo>
                    <a:pt x="3480" y="3127"/>
                    <a:pt x="3380" y="3800"/>
                    <a:pt x="2988" y="4237"/>
                  </a:cubicBezTo>
                  <a:cubicBezTo>
                    <a:pt x="2791" y="4466"/>
                    <a:pt x="2555" y="4654"/>
                    <a:pt x="2365" y="4868"/>
                  </a:cubicBezTo>
                  <a:cubicBezTo>
                    <a:pt x="2169" y="5083"/>
                    <a:pt x="2038" y="5321"/>
                    <a:pt x="1955" y="5547"/>
                  </a:cubicBezTo>
                  <a:cubicBezTo>
                    <a:pt x="1791" y="6002"/>
                    <a:pt x="1815" y="6399"/>
                    <a:pt x="1862" y="6654"/>
                  </a:cubicBezTo>
                  <a:cubicBezTo>
                    <a:pt x="1916" y="6907"/>
                    <a:pt x="1986" y="7031"/>
                    <a:pt x="1997" y="7031"/>
                  </a:cubicBezTo>
                  <a:cubicBezTo>
                    <a:pt x="1998" y="7031"/>
                    <a:pt x="1998" y="7030"/>
                    <a:pt x="1998" y="7030"/>
                  </a:cubicBezTo>
                  <a:cubicBezTo>
                    <a:pt x="2012" y="7026"/>
                    <a:pt x="1965" y="6892"/>
                    <a:pt x="1936" y="6642"/>
                  </a:cubicBezTo>
                  <a:cubicBezTo>
                    <a:pt x="1910" y="6395"/>
                    <a:pt x="1910" y="6016"/>
                    <a:pt x="2081" y="5595"/>
                  </a:cubicBezTo>
                  <a:cubicBezTo>
                    <a:pt x="2169" y="5387"/>
                    <a:pt x="2298" y="5171"/>
                    <a:pt x="2484" y="4978"/>
                  </a:cubicBezTo>
                  <a:cubicBezTo>
                    <a:pt x="2667" y="4780"/>
                    <a:pt x="2905" y="4602"/>
                    <a:pt x="3127" y="4356"/>
                  </a:cubicBezTo>
                  <a:cubicBezTo>
                    <a:pt x="3348" y="4109"/>
                    <a:pt x="3508" y="3782"/>
                    <a:pt x="3591" y="3435"/>
                  </a:cubicBezTo>
                  <a:cubicBezTo>
                    <a:pt x="3677" y="3085"/>
                    <a:pt x="3705" y="2713"/>
                    <a:pt x="3727" y="2337"/>
                  </a:cubicBezTo>
                  <a:lnTo>
                    <a:pt x="3731" y="2242"/>
                  </a:lnTo>
                  <a:lnTo>
                    <a:pt x="3636" y="2228"/>
                  </a:lnTo>
                  <a:cubicBezTo>
                    <a:pt x="3162" y="2158"/>
                    <a:pt x="2669" y="2056"/>
                    <a:pt x="2172" y="1911"/>
                  </a:cubicBezTo>
                  <a:cubicBezTo>
                    <a:pt x="1729" y="1782"/>
                    <a:pt x="1305" y="1627"/>
                    <a:pt x="905" y="1454"/>
                  </a:cubicBezTo>
                  <a:cubicBezTo>
                    <a:pt x="712" y="1370"/>
                    <a:pt x="526" y="1268"/>
                    <a:pt x="400" y="1132"/>
                  </a:cubicBezTo>
                  <a:cubicBezTo>
                    <a:pt x="269" y="999"/>
                    <a:pt x="222" y="823"/>
                    <a:pt x="288" y="668"/>
                  </a:cubicBezTo>
                  <a:cubicBezTo>
                    <a:pt x="424" y="337"/>
                    <a:pt x="824" y="237"/>
                    <a:pt x="1164" y="201"/>
                  </a:cubicBezTo>
                  <a:cubicBezTo>
                    <a:pt x="1351" y="177"/>
                    <a:pt x="1533" y="168"/>
                    <a:pt x="1708" y="168"/>
                  </a:cubicBezTo>
                  <a:cubicBezTo>
                    <a:pt x="1859" y="168"/>
                    <a:pt x="2005" y="175"/>
                    <a:pt x="2146" y="184"/>
                  </a:cubicBezTo>
                  <a:cubicBezTo>
                    <a:pt x="2746" y="232"/>
                    <a:pt x="3229" y="344"/>
                    <a:pt x="3565" y="411"/>
                  </a:cubicBezTo>
                  <a:cubicBezTo>
                    <a:pt x="3849" y="470"/>
                    <a:pt x="4026" y="504"/>
                    <a:pt x="4075" y="504"/>
                  </a:cubicBezTo>
                  <a:cubicBezTo>
                    <a:pt x="4083" y="504"/>
                    <a:pt x="4088" y="503"/>
                    <a:pt x="4089" y="501"/>
                  </a:cubicBezTo>
                  <a:cubicBezTo>
                    <a:pt x="4091" y="487"/>
                    <a:pt x="3912" y="423"/>
                    <a:pt x="3584" y="330"/>
                  </a:cubicBezTo>
                  <a:cubicBezTo>
                    <a:pt x="3253" y="237"/>
                    <a:pt x="2774" y="101"/>
                    <a:pt x="2157" y="32"/>
                  </a:cubicBezTo>
                  <a:cubicBezTo>
                    <a:pt x="1976" y="14"/>
                    <a:pt x="1783" y="0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1353286" y="2360927"/>
              <a:ext cx="46498" cy="7515"/>
            </a:xfrm>
            <a:custGeom>
              <a:avLst/>
              <a:gdLst/>
              <a:ahLst/>
              <a:cxnLst/>
              <a:rect l="l" t="t" r="r" b="b"/>
              <a:pathLst>
                <a:path w="3168" h="512" extrusionOk="0">
                  <a:moveTo>
                    <a:pt x="1297" y="0"/>
                  </a:moveTo>
                  <a:cubicBezTo>
                    <a:pt x="545" y="0"/>
                    <a:pt x="1" y="219"/>
                    <a:pt x="22" y="263"/>
                  </a:cubicBezTo>
                  <a:cubicBezTo>
                    <a:pt x="24" y="273"/>
                    <a:pt x="44" y="277"/>
                    <a:pt x="79" y="277"/>
                  </a:cubicBezTo>
                  <a:cubicBezTo>
                    <a:pt x="223" y="277"/>
                    <a:pt x="628" y="209"/>
                    <a:pt x="1145" y="209"/>
                  </a:cubicBezTo>
                  <a:cubicBezTo>
                    <a:pt x="1286" y="209"/>
                    <a:pt x="1436" y="214"/>
                    <a:pt x="1591" y="227"/>
                  </a:cubicBezTo>
                  <a:cubicBezTo>
                    <a:pt x="2367" y="283"/>
                    <a:pt x="2980" y="512"/>
                    <a:pt x="3111" y="512"/>
                  </a:cubicBezTo>
                  <a:cubicBezTo>
                    <a:pt x="3125" y="512"/>
                    <a:pt x="3134" y="509"/>
                    <a:pt x="3136" y="503"/>
                  </a:cubicBezTo>
                  <a:cubicBezTo>
                    <a:pt x="3167" y="458"/>
                    <a:pt x="2515" y="79"/>
                    <a:pt x="1607" y="13"/>
                  </a:cubicBezTo>
                  <a:cubicBezTo>
                    <a:pt x="1501" y="4"/>
                    <a:pt x="1397" y="0"/>
                    <a:pt x="1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1343717" y="2828047"/>
              <a:ext cx="77908" cy="43666"/>
            </a:xfrm>
            <a:custGeom>
              <a:avLst/>
              <a:gdLst/>
              <a:ahLst/>
              <a:cxnLst/>
              <a:rect l="l" t="t" r="r" b="b"/>
              <a:pathLst>
                <a:path w="5308" h="2975" extrusionOk="0">
                  <a:moveTo>
                    <a:pt x="12" y="100"/>
                  </a:moveTo>
                  <a:lnTo>
                    <a:pt x="12" y="100"/>
                  </a:lnTo>
                  <a:cubicBezTo>
                    <a:pt x="22" y="107"/>
                    <a:pt x="151" y="115"/>
                    <a:pt x="378" y="122"/>
                  </a:cubicBezTo>
                  <a:cubicBezTo>
                    <a:pt x="638" y="129"/>
                    <a:pt x="959" y="138"/>
                    <a:pt x="1345" y="148"/>
                  </a:cubicBezTo>
                  <a:cubicBezTo>
                    <a:pt x="2152" y="167"/>
                    <a:pt x="3265" y="190"/>
                    <a:pt x="4570" y="197"/>
                  </a:cubicBezTo>
                  <a:lnTo>
                    <a:pt x="4570" y="197"/>
                  </a:lnTo>
                  <a:cubicBezTo>
                    <a:pt x="4718" y="995"/>
                    <a:pt x="4879" y="1856"/>
                    <a:pt x="5048" y="2758"/>
                  </a:cubicBezTo>
                  <a:lnTo>
                    <a:pt x="5048" y="2758"/>
                  </a:lnTo>
                  <a:cubicBezTo>
                    <a:pt x="3314" y="2767"/>
                    <a:pt x="1722" y="2776"/>
                    <a:pt x="451" y="2781"/>
                  </a:cubicBezTo>
                  <a:lnTo>
                    <a:pt x="451" y="2781"/>
                  </a:lnTo>
                  <a:cubicBezTo>
                    <a:pt x="336" y="1986"/>
                    <a:pt x="231" y="1336"/>
                    <a:pt x="152" y="869"/>
                  </a:cubicBezTo>
                  <a:cubicBezTo>
                    <a:pt x="74" y="390"/>
                    <a:pt x="26" y="111"/>
                    <a:pt x="12" y="100"/>
                  </a:cubicBezTo>
                  <a:close/>
                  <a:moveTo>
                    <a:pt x="4653" y="0"/>
                  </a:moveTo>
                  <a:cubicBezTo>
                    <a:pt x="3267" y="7"/>
                    <a:pt x="2090" y="31"/>
                    <a:pt x="1276" y="50"/>
                  </a:cubicBezTo>
                  <a:cubicBezTo>
                    <a:pt x="900" y="62"/>
                    <a:pt x="585" y="69"/>
                    <a:pt x="331" y="76"/>
                  </a:cubicBezTo>
                  <a:cubicBezTo>
                    <a:pt x="116" y="86"/>
                    <a:pt x="4" y="93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" y="100"/>
                    <a:pt x="25" y="356"/>
                    <a:pt x="71" y="824"/>
                  </a:cubicBezTo>
                  <a:cubicBezTo>
                    <a:pt x="119" y="1303"/>
                    <a:pt x="193" y="2008"/>
                    <a:pt x="297" y="2877"/>
                  </a:cubicBezTo>
                  <a:lnTo>
                    <a:pt x="307" y="2951"/>
                  </a:lnTo>
                  <a:lnTo>
                    <a:pt x="381" y="2951"/>
                  </a:lnTo>
                  <a:cubicBezTo>
                    <a:pt x="1678" y="2958"/>
                    <a:pt x="3321" y="2965"/>
                    <a:pt x="5112" y="2974"/>
                  </a:cubicBezTo>
                  <a:lnTo>
                    <a:pt x="5307" y="2974"/>
                  </a:lnTo>
                  <a:lnTo>
                    <a:pt x="5284" y="2846"/>
                  </a:lnTo>
                  <a:cubicBezTo>
                    <a:pt x="5095" y="1869"/>
                    <a:pt x="4915" y="936"/>
                    <a:pt x="4750" y="81"/>
                  </a:cubicBezTo>
                  <a:lnTo>
                    <a:pt x="4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1345448" y="2841361"/>
              <a:ext cx="70834" cy="39130"/>
            </a:xfrm>
            <a:custGeom>
              <a:avLst/>
              <a:gdLst/>
              <a:ahLst/>
              <a:cxnLst/>
              <a:rect l="l" t="t" r="r" b="b"/>
              <a:pathLst>
                <a:path w="4826" h="2666" extrusionOk="0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ubicBezTo>
                    <a:pt x="1" y="2"/>
                    <a:pt x="1" y="1"/>
                    <a:pt x="1" y="0"/>
                  </a:cubicBezTo>
                  <a:close/>
                  <a:moveTo>
                    <a:pt x="1" y="3"/>
                  </a:moveTo>
                  <a:cubicBezTo>
                    <a:pt x="15" y="125"/>
                    <a:pt x="151" y="2665"/>
                    <a:pt x="151" y="2665"/>
                  </a:cubicBezTo>
                  <a:lnTo>
                    <a:pt x="4825" y="2665"/>
                  </a:lnTo>
                  <a:lnTo>
                    <a:pt x="4825" y="2070"/>
                  </a:lnTo>
                  <a:lnTo>
                    <a:pt x="263" y="196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1129881" y="1737934"/>
              <a:ext cx="227648" cy="408842"/>
            </a:xfrm>
            <a:custGeom>
              <a:avLst/>
              <a:gdLst/>
              <a:ahLst/>
              <a:cxnLst/>
              <a:rect l="l" t="t" r="r" b="b"/>
              <a:pathLst>
                <a:path w="15510" h="27855" extrusionOk="0">
                  <a:moveTo>
                    <a:pt x="7023" y="0"/>
                  </a:moveTo>
                  <a:cubicBezTo>
                    <a:pt x="2475" y="77"/>
                    <a:pt x="0" y="3982"/>
                    <a:pt x="205" y="8527"/>
                  </a:cubicBezTo>
                  <a:lnTo>
                    <a:pt x="672" y="25853"/>
                  </a:lnTo>
                  <a:lnTo>
                    <a:pt x="1651" y="26551"/>
                  </a:lnTo>
                  <a:cubicBezTo>
                    <a:pt x="2877" y="27426"/>
                    <a:pt x="4302" y="27854"/>
                    <a:pt x="5719" y="27854"/>
                  </a:cubicBezTo>
                  <a:cubicBezTo>
                    <a:pt x="7561" y="27854"/>
                    <a:pt x="9390" y="27132"/>
                    <a:pt x="10754" y="25727"/>
                  </a:cubicBezTo>
                  <a:cubicBezTo>
                    <a:pt x="10759" y="24758"/>
                    <a:pt x="10768" y="23077"/>
                    <a:pt x="10773" y="23077"/>
                  </a:cubicBezTo>
                  <a:cubicBezTo>
                    <a:pt x="10773" y="23077"/>
                    <a:pt x="15162" y="22579"/>
                    <a:pt x="15397" y="18219"/>
                  </a:cubicBezTo>
                  <a:cubicBezTo>
                    <a:pt x="15509" y="16114"/>
                    <a:pt x="15390" y="11759"/>
                    <a:pt x="15235" y="7818"/>
                  </a:cubicBezTo>
                  <a:cubicBezTo>
                    <a:pt x="15069" y="3586"/>
                    <a:pt x="11678" y="191"/>
                    <a:pt x="7444" y="17"/>
                  </a:cubicBezTo>
                  <a:lnTo>
                    <a:pt x="7023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1205690" y="2048565"/>
              <a:ext cx="82326" cy="45970"/>
            </a:xfrm>
            <a:custGeom>
              <a:avLst/>
              <a:gdLst/>
              <a:ahLst/>
              <a:cxnLst/>
              <a:rect l="l" t="t" r="r" b="b"/>
              <a:pathLst>
                <a:path w="5609" h="313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54" y="3132"/>
                    <a:pt x="5200" y="3132"/>
                  </a:cubicBezTo>
                  <a:cubicBezTo>
                    <a:pt x="5330" y="3132"/>
                    <a:pt x="5463" y="3129"/>
                    <a:pt x="5599" y="3122"/>
                  </a:cubicBezTo>
                  <a:lnTo>
                    <a:pt x="5608" y="1915"/>
                  </a:lnTo>
                  <a:lnTo>
                    <a:pt x="5608" y="1915"/>
                  </a:lnTo>
                  <a:cubicBezTo>
                    <a:pt x="5608" y="1915"/>
                    <a:pt x="5602" y="1915"/>
                    <a:pt x="5591" y="1915"/>
                  </a:cubicBezTo>
                  <a:cubicBezTo>
                    <a:pt x="5353" y="1915"/>
                    <a:pt x="2721" y="1871"/>
                    <a:pt x="0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1319910" y="1904655"/>
              <a:ext cx="18362" cy="17496"/>
            </a:xfrm>
            <a:custGeom>
              <a:avLst/>
              <a:gdLst/>
              <a:ahLst/>
              <a:cxnLst/>
              <a:rect l="l" t="t" r="r" b="b"/>
              <a:pathLst>
                <a:path w="1251" h="1192" extrusionOk="0">
                  <a:moveTo>
                    <a:pt x="638" y="1"/>
                  </a:moveTo>
                  <a:cubicBezTo>
                    <a:pt x="635" y="1"/>
                    <a:pt x="632" y="1"/>
                    <a:pt x="629" y="1"/>
                  </a:cubicBezTo>
                  <a:cubicBezTo>
                    <a:pt x="286" y="5"/>
                    <a:pt x="5" y="275"/>
                    <a:pt x="2" y="603"/>
                  </a:cubicBezTo>
                  <a:cubicBezTo>
                    <a:pt x="0" y="931"/>
                    <a:pt x="274" y="1191"/>
                    <a:pt x="612" y="1191"/>
                  </a:cubicBezTo>
                  <a:cubicBezTo>
                    <a:pt x="615" y="1191"/>
                    <a:pt x="619" y="1191"/>
                    <a:pt x="622" y="1191"/>
                  </a:cubicBezTo>
                  <a:cubicBezTo>
                    <a:pt x="964" y="1189"/>
                    <a:pt x="1245" y="917"/>
                    <a:pt x="1248" y="589"/>
                  </a:cubicBezTo>
                  <a:cubicBezTo>
                    <a:pt x="1250" y="263"/>
                    <a:pt x="977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1304278" y="1872274"/>
              <a:ext cx="34257" cy="14648"/>
            </a:xfrm>
            <a:custGeom>
              <a:avLst/>
              <a:gdLst/>
              <a:ahLst/>
              <a:cxnLst/>
              <a:rect l="l" t="t" r="r" b="b"/>
              <a:pathLst>
                <a:path w="2334" h="998" extrusionOk="0">
                  <a:moveTo>
                    <a:pt x="2102" y="0"/>
                  </a:moveTo>
                  <a:cubicBezTo>
                    <a:pt x="2083" y="0"/>
                    <a:pt x="2062" y="1"/>
                    <a:pt x="2039" y="2"/>
                  </a:cubicBezTo>
                  <a:cubicBezTo>
                    <a:pt x="1829" y="11"/>
                    <a:pt x="1482" y="78"/>
                    <a:pt x="1096" y="237"/>
                  </a:cubicBezTo>
                  <a:cubicBezTo>
                    <a:pt x="710" y="397"/>
                    <a:pt x="401" y="599"/>
                    <a:pt x="229" y="749"/>
                  </a:cubicBezTo>
                  <a:cubicBezTo>
                    <a:pt x="53" y="899"/>
                    <a:pt x="1" y="995"/>
                    <a:pt x="39" y="997"/>
                  </a:cubicBezTo>
                  <a:cubicBezTo>
                    <a:pt x="40" y="997"/>
                    <a:pt x="40" y="997"/>
                    <a:pt x="41" y="997"/>
                  </a:cubicBezTo>
                  <a:cubicBezTo>
                    <a:pt x="128" y="997"/>
                    <a:pt x="529" y="661"/>
                    <a:pt x="1144" y="411"/>
                  </a:cubicBezTo>
                  <a:cubicBezTo>
                    <a:pt x="1760" y="154"/>
                    <a:pt x="2246" y="126"/>
                    <a:pt x="2306" y="61"/>
                  </a:cubicBezTo>
                  <a:lnTo>
                    <a:pt x="2308" y="61"/>
                  </a:lnTo>
                  <a:cubicBezTo>
                    <a:pt x="2334" y="34"/>
                    <a:pt x="2268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1228543" y="1904655"/>
              <a:ext cx="18332" cy="17496"/>
            </a:xfrm>
            <a:custGeom>
              <a:avLst/>
              <a:gdLst/>
              <a:ahLst/>
              <a:cxnLst/>
              <a:rect l="l" t="t" r="r" b="b"/>
              <a:pathLst>
                <a:path w="1249" h="1192" extrusionOk="0">
                  <a:moveTo>
                    <a:pt x="636" y="1"/>
                  </a:moveTo>
                  <a:cubicBezTo>
                    <a:pt x="633" y="1"/>
                    <a:pt x="630" y="1"/>
                    <a:pt x="627" y="1"/>
                  </a:cubicBezTo>
                  <a:cubicBezTo>
                    <a:pt x="284" y="5"/>
                    <a:pt x="3" y="275"/>
                    <a:pt x="1" y="606"/>
                  </a:cubicBezTo>
                  <a:cubicBezTo>
                    <a:pt x="1" y="931"/>
                    <a:pt x="272" y="1191"/>
                    <a:pt x="611" y="1191"/>
                  </a:cubicBezTo>
                  <a:cubicBezTo>
                    <a:pt x="614" y="1191"/>
                    <a:pt x="617" y="1191"/>
                    <a:pt x="620" y="1191"/>
                  </a:cubicBezTo>
                  <a:cubicBezTo>
                    <a:pt x="965" y="1189"/>
                    <a:pt x="1244" y="917"/>
                    <a:pt x="1246" y="589"/>
                  </a:cubicBezTo>
                  <a:cubicBezTo>
                    <a:pt x="1248" y="263"/>
                    <a:pt x="977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1208097" y="1876443"/>
              <a:ext cx="35490" cy="11845"/>
            </a:xfrm>
            <a:custGeom>
              <a:avLst/>
              <a:gdLst/>
              <a:ahLst/>
              <a:cxnLst/>
              <a:rect l="l" t="t" r="r" b="b"/>
              <a:pathLst>
                <a:path w="2418" h="807" extrusionOk="0">
                  <a:moveTo>
                    <a:pt x="440" y="0"/>
                  </a:moveTo>
                  <a:cubicBezTo>
                    <a:pt x="402" y="0"/>
                    <a:pt x="367" y="1"/>
                    <a:pt x="334" y="3"/>
                  </a:cubicBezTo>
                  <a:cubicBezTo>
                    <a:pt x="101" y="13"/>
                    <a:pt x="1" y="61"/>
                    <a:pt x="29" y="87"/>
                  </a:cubicBezTo>
                  <a:cubicBezTo>
                    <a:pt x="84" y="149"/>
                    <a:pt x="615" y="127"/>
                    <a:pt x="1255" y="325"/>
                  </a:cubicBezTo>
                  <a:cubicBezTo>
                    <a:pt x="1881" y="516"/>
                    <a:pt x="2268" y="806"/>
                    <a:pt x="2368" y="806"/>
                  </a:cubicBezTo>
                  <a:cubicBezTo>
                    <a:pt x="2370" y="806"/>
                    <a:pt x="2373" y="806"/>
                    <a:pt x="2375" y="806"/>
                  </a:cubicBezTo>
                  <a:cubicBezTo>
                    <a:pt x="2418" y="799"/>
                    <a:pt x="2375" y="711"/>
                    <a:pt x="2208" y="575"/>
                  </a:cubicBezTo>
                  <a:cubicBezTo>
                    <a:pt x="2041" y="442"/>
                    <a:pt x="1734" y="268"/>
                    <a:pt x="1334" y="146"/>
                  </a:cubicBezTo>
                  <a:cubicBezTo>
                    <a:pt x="992" y="40"/>
                    <a:pt x="6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272120" y="1873610"/>
              <a:ext cx="28430" cy="82854"/>
            </a:xfrm>
            <a:custGeom>
              <a:avLst/>
              <a:gdLst/>
              <a:ahLst/>
              <a:cxnLst/>
              <a:rect l="l" t="t" r="r" b="b"/>
              <a:pathLst>
                <a:path w="1937" h="5645" extrusionOk="0">
                  <a:moveTo>
                    <a:pt x="79" y="1"/>
                  </a:moveTo>
                  <a:cubicBezTo>
                    <a:pt x="78" y="1"/>
                    <a:pt x="78" y="1"/>
                    <a:pt x="77" y="1"/>
                  </a:cubicBezTo>
                  <a:cubicBezTo>
                    <a:pt x="1" y="25"/>
                    <a:pt x="446" y="1573"/>
                    <a:pt x="1073" y="3456"/>
                  </a:cubicBezTo>
                  <a:cubicBezTo>
                    <a:pt x="1230" y="3918"/>
                    <a:pt x="1382" y="4359"/>
                    <a:pt x="1525" y="4780"/>
                  </a:cubicBezTo>
                  <a:cubicBezTo>
                    <a:pt x="1599" y="4983"/>
                    <a:pt x="1663" y="5171"/>
                    <a:pt x="1618" y="5292"/>
                  </a:cubicBezTo>
                  <a:cubicBezTo>
                    <a:pt x="1584" y="5409"/>
                    <a:pt x="1423" y="5435"/>
                    <a:pt x="1249" y="5447"/>
                  </a:cubicBezTo>
                  <a:cubicBezTo>
                    <a:pt x="570" y="5504"/>
                    <a:pt x="151" y="5559"/>
                    <a:pt x="153" y="5597"/>
                  </a:cubicBezTo>
                  <a:cubicBezTo>
                    <a:pt x="153" y="5629"/>
                    <a:pt x="447" y="5644"/>
                    <a:pt x="940" y="5644"/>
                  </a:cubicBezTo>
                  <a:cubicBezTo>
                    <a:pt x="1038" y="5644"/>
                    <a:pt x="1143" y="5643"/>
                    <a:pt x="1256" y="5642"/>
                  </a:cubicBezTo>
                  <a:cubicBezTo>
                    <a:pt x="1342" y="5640"/>
                    <a:pt x="1437" y="5642"/>
                    <a:pt x="1549" y="5614"/>
                  </a:cubicBezTo>
                  <a:cubicBezTo>
                    <a:pt x="1658" y="5587"/>
                    <a:pt x="1789" y="5499"/>
                    <a:pt x="1839" y="5376"/>
                  </a:cubicBezTo>
                  <a:cubicBezTo>
                    <a:pt x="1937" y="5121"/>
                    <a:pt x="1837" y="4897"/>
                    <a:pt x="1780" y="4699"/>
                  </a:cubicBezTo>
                  <a:cubicBezTo>
                    <a:pt x="1642" y="4275"/>
                    <a:pt x="1499" y="3833"/>
                    <a:pt x="1349" y="3368"/>
                  </a:cubicBezTo>
                  <a:cubicBezTo>
                    <a:pt x="727" y="1499"/>
                    <a:pt x="16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201287" y="1836707"/>
              <a:ext cx="46043" cy="12344"/>
            </a:xfrm>
            <a:custGeom>
              <a:avLst/>
              <a:gdLst/>
              <a:ahLst/>
              <a:cxnLst/>
              <a:rect l="l" t="t" r="r" b="b"/>
              <a:pathLst>
                <a:path w="3137" h="841" extrusionOk="0">
                  <a:moveTo>
                    <a:pt x="1411" y="1"/>
                  </a:moveTo>
                  <a:cubicBezTo>
                    <a:pt x="1017" y="1"/>
                    <a:pt x="665" y="83"/>
                    <a:pt x="424" y="191"/>
                  </a:cubicBezTo>
                  <a:cubicBezTo>
                    <a:pt x="138" y="320"/>
                    <a:pt x="0" y="467"/>
                    <a:pt x="31" y="553"/>
                  </a:cubicBezTo>
                  <a:cubicBezTo>
                    <a:pt x="72" y="656"/>
                    <a:pt x="310" y="663"/>
                    <a:pt x="654" y="663"/>
                  </a:cubicBezTo>
                  <a:cubicBezTo>
                    <a:pt x="713" y="663"/>
                    <a:pt x="776" y="663"/>
                    <a:pt x="840" y="663"/>
                  </a:cubicBezTo>
                  <a:cubicBezTo>
                    <a:pt x="1056" y="663"/>
                    <a:pt x="1301" y="665"/>
                    <a:pt x="1560" y="686"/>
                  </a:cubicBezTo>
                  <a:cubicBezTo>
                    <a:pt x="2131" y="723"/>
                    <a:pt x="2625" y="841"/>
                    <a:pt x="2892" y="841"/>
                  </a:cubicBezTo>
                  <a:cubicBezTo>
                    <a:pt x="2995" y="841"/>
                    <a:pt x="3064" y="823"/>
                    <a:pt x="3091" y="777"/>
                  </a:cubicBezTo>
                  <a:cubicBezTo>
                    <a:pt x="3136" y="696"/>
                    <a:pt x="3017" y="529"/>
                    <a:pt x="2755" y="363"/>
                  </a:cubicBezTo>
                  <a:cubicBezTo>
                    <a:pt x="2496" y="196"/>
                    <a:pt x="2084" y="44"/>
                    <a:pt x="1610" y="8"/>
                  </a:cubicBezTo>
                  <a:cubicBezTo>
                    <a:pt x="1543" y="3"/>
                    <a:pt x="1476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1300227" y="1840788"/>
              <a:ext cx="41082" cy="11625"/>
            </a:xfrm>
            <a:custGeom>
              <a:avLst/>
              <a:gdLst/>
              <a:ahLst/>
              <a:cxnLst/>
              <a:rect l="l" t="t" r="r" b="b"/>
              <a:pathLst>
                <a:path w="2799" h="792" extrusionOk="0">
                  <a:moveTo>
                    <a:pt x="1310" y="0"/>
                  </a:moveTo>
                  <a:cubicBezTo>
                    <a:pt x="909" y="0"/>
                    <a:pt x="559" y="100"/>
                    <a:pt x="339" y="225"/>
                  </a:cubicBezTo>
                  <a:cubicBezTo>
                    <a:pt x="91" y="363"/>
                    <a:pt x="0" y="513"/>
                    <a:pt x="53" y="592"/>
                  </a:cubicBezTo>
                  <a:cubicBezTo>
                    <a:pt x="111" y="666"/>
                    <a:pt x="260" y="682"/>
                    <a:pt x="468" y="682"/>
                  </a:cubicBezTo>
                  <a:cubicBezTo>
                    <a:pt x="626" y="682"/>
                    <a:pt x="817" y="673"/>
                    <a:pt x="1028" y="673"/>
                  </a:cubicBezTo>
                  <a:cubicBezTo>
                    <a:pt x="1144" y="673"/>
                    <a:pt x="1267" y="676"/>
                    <a:pt x="1393" y="685"/>
                  </a:cubicBezTo>
                  <a:cubicBezTo>
                    <a:pt x="1855" y="701"/>
                    <a:pt x="2261" y="792"/>
                    <a:pt x="2511" y="792"/>
                  </a:cubicBezTo>
                  <a:cubicBezTo>
                    <a:pt x="2615" y="792"/>
                    <a:pt x="2692" y="776"/>
                    <a:pt x="2734" y="732"/>
                  </a:cubicBezTo>
                  <a:cubicBezTo>
                    <a:pt x="2798" y="661"/>
                    <a:pt x="2725" y="501"/>
                    <a:pt x="2498" y="339"/>
                  </a:cubicBezTo>
                  <a:cubicBezTo>
                    <a:pt x="2272" y="177"/>
                    <a:pt x="1886" y="27"/>
                    <a:pt x="1436" y="4"/>
                  </a:cubicBezTo>
                  <a:cubicBezTo>
                    <a:pt x="1394" y="1"/>
                    <a:pt x="1351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092028" y="1908060"/>
              <a:ext cx="44121" cy="67076"/>
            </a:xfrm>
            <a:custGeom>
              <a:avLst/>
              <a:gdLst/>
              <a:ahLst/>
              <a:cxnLst/>
              <a:rect l="l" t="t" r="r" b="b"/>
              <a:pathLst>
                <a:path w="3006" h="4570" extrusionOk="0">
                  <a:moveTo>
                    <a:pt x="1925" y="1"/>
                  </a:moveTo>
                  <a:cubicBezTo>
                    <a:pt x="1076" y="1"/>
                    <a:pt x="35" y="369"/>
                    <a:pt x="20" y="2155"/>
                  </a:cubicBezTo>
                  <a:cubicBezTo>
                    <a:pt x="0" y="4204"/>
                    <a:pt x="1409" y="4570"/>
                    <a:pt x="2296" y="4570"/>
                  </a:cubicBezTo>
                  <a:cubicBezTo>
                    <a:pt x="2701" y="4570"/>
                    <a:pt x="2997" y="4494"/>
                    <a:pt x="2999" y="4467"/>
                  </a:cubicBezTo>
                  <a:cubicBezTo>
                    <a:pt x="3006" y="4381"/>
                    <a:pt x="3006" y="181"/>
                    <a:pt x="3006" y="181"/>
                  </a:cubicBezTo>
                  <a:cubicBezTo>
                    <a:pt x="2977" y="166"/>
                    <a:pt x="2494" y="1"/>
                    <a:pt x="19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1103315" y="1922137"/>
              <a:ext cx="19653" cy="38338"/>
            </a:xfrm>
            <a:custGeom>
              <a:avLst/>
              <a:gdLst/>
              <a:ahLst/>
              <a:cxnLst/>
              <a:rect l="l" t="t" r="r" b="b"/>
              <a:pathLst>
                <a:path w="1339" h="2612" extrusionOk="0">
                  <a:moveTo>
                    <a:pt x="783" y="1"/>
                  </a:moveTo>
                  <a:cubicBezTo>
                    <a:pt x="770" y="1"/>
                    <a:pt x="757" y="2"/>
                    <a:pt x="744" y="3"/>
                  </a:cubicBezTo>
                  <a:cubicBezTo>
                    <a:pt x="513" y="17"/>
                    <a:pt x="303" y="227"/>
                    <a:pt x="196" y="462"/>
                  </a:cubicBezTo>
                  <a:cubicBezTo>
                    <a:pt x="75" y="696"/>
                    <a:pt x="1" y="986"/>
                    <a:pt x="8" y="1291"/>
                  </a:cubicBezTo>
                  <a:cubicBezTo>
                    <a:pt x="20" y="1893"/>
                    <a:pt x="325" y="2460"/>
                    <a:pt x="753" y="2589"/>
                  </a:cubicBezTo>
                  <a:cubicBezTo>
                    <a:pt x="811" y="2604"/>
                    <a:pt x="866" y="2611"/>
                    <a:pt x="918" y="2611"/>
                  </a:cubicBezTo>
                  <a:cubicBezTo>
                    <a:pt x="1053" y="2611"/>
                    <a:pt x="1164" y="2565"/>
                    <a:pt x="1229" y="2515"/>
                  </a:cubicBezTo>
                  <a:cubicBezTo>
                    <a:pt x="1322" y="2441"/>
                    <a:pt x="1339" y="2374"/>
                    <a:pt x="1329" y="2370"/>
                  </a:cubicBezTo>
                  <a:cubicBezTo>
                    <a:pt x="1328" y="2369"/>
                    <a:pt x="1327" y="2368"/>
                    <a:pt x="1325" y="2368"/>
                  </a:cubicBezTo>
                  <a:cubicBezTo>
                    <a:pt x="1308" y="2368"/>
                    <a:pt x="1269" y="2409"/>
                    <a:pt x="1189" y="2443"/>
                  </a:cubicBezTo>
                  <a:cubicBezTo>
                    <a:pt x="1140" y="2465"/>
                    <a:pt x="1070" y="2483"/>
                    <a:pt x="990" y="2483"/>
                  </a:cubicBezTo>
                  <a:cubicBezTo>
                    <a:pt x="931" y="2483"/>
                    <a:pt x="867" y="2473"/>
                    <a:pt x="801" y="2448"/>
                  </a:cubicBezTo>
                  <a:cubicBezTo>
                    <a:pt x="486" y="2329"/>
                    <a:pt x="225" y="1827"/>
                    <a:pt x="215" y="1289"/>
                  </a:cubicBezTo>
                  <a:cubicBezTo>
                    <a:pt x="210" y="1017"/>
                    <a:pt x="270" y="758"/>
                    <a:pt x="367" y="546"/>
                  </a:cubicBezTo>
                  <a:cubicBezTo>
                    <a:pt x="460" y="327"/>
                    <a:pt x="603" y="177"/>
                    <a:pt x="763" y="150"/>
                  </a:cubicBezTo>
                  <a:cubicBezTo>
                    <a:pt x="786" y="145"/>
                    <a:pt x="809" y="143"/>
                    <a:pt x="830" y="143"/>
                  </a:cubicBezTo>
                  <a:cubicBezTo>
                    <a:pt x="953" y="143"/>
                    <a:pt x="1037" y="223"/>
                    <a:pt x="1068" y="296"/>
                  </a:cubicBezTo>
                  <a:cubicBezTo>
                    <a:pt x="1108" y="379"/>
                    <a:pt x="1089" y="438"/>
                    <a:pt x="1103" y="443"/>
                  </a:cubicBezTo>
                  <a:cubicBezTo>
                    <a:pt x="1104" y="444"/>
                    <a:pt x="1104" y="444"/>
                    <a:pt x="1105" y="444"/>
                  </a:cubicBezTo>
                  <a:cubicBezTo>
                    <a:pt x="1119" y="444"/>
                    <a:pt x="1166" y="386"/>
                    <a:pt x="1146" y="272"/>
                  </a:cubicBezTo>
                  <a:cubicBezTo>
                    <a:pt x="1134" y="212"/>
                    <a:pt x="1098" y="141"/>
                    <a:pt x="1029" y="84"/>
                  </a:cubicBezTo>
                  <a:cubicBezTo>
                    <a:pt x="967" y="31"/>
                    <a:pt x="878" y="1"/>
                    <a:pt x="783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1084132" y="1692783"/>
              <a:ext cx="331976" cy="229996"/>
            </a:xfrm>
            <a:custGeom>
              <a:avLst/>
              <a:gdLst/>
              <a:ahLst/>
              <a:cxnLst/>
              <a:rect l="l" t="t" r="r" b="b"/>
              <a:pathLst>
                <a:path w="22618" h="15670" extrusionOk="0">
                  <a:moveTo>
                    <a:pt x="10914" y="1"/>
                  </a:moveTo>
                  <a:cubicBezTo>
                    <a:pt x="10303" y="1"/>
                    <a:pt x="9724" y="57"/>
                    <a:pt x="9237" y="178"/>
                  </a:cubicBezTo>
                  <a:cubicBezTo>
                    <a:pt x="7713" y="559"/>
                    <a:pt x="6334" y="1776"/>
                    <a:pt x="6106" y="3331"/>
                  </a:cubicBezTo>
                  <a:cubicBezTo>
                    <a:pt x="5618" y="2910"/>
                    <a:pt x="4987" y="2729"/>
                    <a:pt x="4340" y="2729"/>
                  </a:cubicBezTo>
                  <a:cubicBezTo>
                    <a:pt x="3864" y="2729"/>
                    <a:pt x="3380" y="2826"/>
                    <a:pt x="2939" y="2998"/>
                  </a:cubicBezTo>
                  <a:lnTo>
                    <a:pt x="2913" y="2986"/>
                  </a:lnTo>
                  <a:cubicBezTo>
                    <a:pt x="1753" y="3386"/>
                    <a:pt x="1315" y="4119"/>
                    <a:pt x="558" y="5555"/>
                  </a:cubicBezTo>
                  <a:cubicBezTo>
                    <a:pt x="558" y="5555"/>
                    <a:pt x="0" y="6832"/>
                    <a:pt x="24" y="7836"/>
                  </a:cubicBezTo>
                  <a:cubicBezTo>
                    <a:pt x="48" y="8839"/>
                    <a:pt x="653" y="10122"/>
                    <a:pt x="1308" y="10813"/>
                  </a:cubicBezTo>
                  <a:cubicBezTo>
                    <a:pt x="1541" y="11918"/>
                    <a:pt x="1701" y="13961"/>
                    <a:pt x="1977" y="14713"/>
                  </a:cubicBezTo>
                  <a:cubicBezTo>
                    <a:pt x="2078" y="14716"/>
                    <a:pt x="2169" y="14717"/>
                    <a:pt x="2253" y="14717"/>
                  </a:cubicBezTo>
                  <a:cubicBezTo>
                    <a:pt x="2506" y="14717"/>
                    <a:pt x="2684" y="14708"/>
                    <a:pt x="2834" y="14708"/>
                  </a:cubicBezTo>
                  <a:cubicBezTo>
                    <a:pt x="3023" y="14708"/>
                    <a:pt x="3167" y="14722"/>
                    <a:pt x="3360" y="14789"/>
                  </a:cubicBezTo>
                  <a:cubicBezTo>
                    <a:pt x="3813" y="14945"/>
                    <a:pt x="3706" y="15670"/>
                    <a:pt x="4134" y="15670"/>
                  </a:cubicBezTo>
                  <a:cubicBezTo>
                    <a:pt x="4198" y="15670"/>
                    <a:pt x="4273" y="15654"/>
                    <a:pt x="4363" y="15618"/>
                  </a:cubicBezTo>
                  <a:cubicBezTo>
                    <a:pt x="4584" y="15532"/>
                    <a:pt x="4756" y="15351"/>
                    <a:pt x="4851" y="15132"/>
                  </a:cubicBezTo>
                  <a:cubicBezTo>
                    <a:pt x="6008" y="12482"/>
                    <a:pt x="6461" y="9529"/>
                    <a:pt x="6165" y="6653"/>
                  </a:cubicBezTo>
                  <a:cubicBezTo>
                    <a:pt x="6651" y="6148"/>
                    <a:pt x="7232" y="5736"/>
                    <a:pt x="7873" y="5450"/>
                  </a:cubicBezTo>
                  <a:lnTo>
                    <a:pt x="7873" y="5450"/>
                  </a:lnTo>
                  <a:lnTo>
                    <a:pt x="7820" y="5496"/>
                  </a:lnTo>
                  <a:cubicBezTo>
                    <a:pt x="8601" y="5234"/>
                    <a:pt x="9448" y="4977"/>
                    <a:pt x="10258" y="4977"/>
                  </a:cubicBezTo>
                  <a:cubicBezTo>
                    <a:pt x="10718" y="4977"/>
                    <a:pt x="11165" y="5060"/>
                    <a:pt x="11583" y="5272"/>
                  </a:cubicBezTo>
                  <a:cubicBezTo>
                    <a:pt x="12476" y="5727"/>
                    <a:pt x="12992" y="6665"/>
                    <a:pt x="13657" y="7415"/>
                  </a:cubicBezTo>
                  <a:cubicBezTo>
                    <a:pt x="14023" y="7832"/>
                    <a:pt x="14423" y="8213"/>
                    <a:pt x="14854" y="8548"/>
                  </a:cubicBezTo>
                  <a:cubicBezTo>
                    <a:pt x="15926" y="9383"/>
                    <a:pt x="17219" y="9689"/>
                    <a:pt x="18555" y="9689"/>
                  </a:cubicBezTo>
                  <a:cubicBezTo>
                    <a:pt x="19081" y="9689"/>
                    <a:pt x="19613" y="9642"/>
                    <a:pt x="20141" y="9560"/>
                  </a:cubicBezTo>
                  <a:cubicBezTo>
                    <a:pt x="21360" y="9372"/>
                    <a:pt x="22617" y="8798"/>
                    <a:pt x="22617" y="7539"/>
                  </a:cubicBezTo>
                  <a:cubicBezTo>
                    <a:pt x="22617" y="7320"/>
                    <a:pt x="22536" y="7124"/>
                    <a:pt x="22422" y="6958"/>
                  </a:cubicBezTo>
                  <a:cubicBezTo>
                    <a:pt x="22191" y="6615"/>
                    <a:pt x="21822" y="6379"/>
                    <a:pt x="21415" y="6312"/>
                  </a:cubicBezTo>
                  <a:cubicBezTo>
                    <a:pt x="20653" y="6189"/>
                    <a:pt x="20212" y="5641"/>
                    <a:pt x="20212" y="5641"/>
                  </a:cubicBezTo>
                  <a:cubicBezTo>
                    <a:pt x="20507" y="5496"/>
                    <a:pt x="20786" y="5317"/>
                    <a:pt x="21022" y="5086"/>
                  </a:cubicBezTo>
                  <a:cubicBezTo>
                    <a:pt x="21510" y="4612"/>
                    <a:pt x="21796" y="3876"/>
                    <a:pt x="21581" y="3231"/>
                  </a:cubicBezTo>
                  <a:cubicBezTo>
                    <a:pt x="21541" y="3110"/>
                    <a:pt x="21472" y="2981"/>
                    <a:pt x="21350" y="2943"/>
                  </a:cubicBezTo>
                  <a:cubicBezTo>
                    <a:pt x="21324" y="2935"/>
                    <a:pt x="21299" y="2931"/>
                    <a:pt x="21274" y="2931"/>
                  </a:cubicBezTo>
                  <a:cubicBezTo>
                    <a:pt x="21112" y="2931"/>
                    <a:pt x="20968" y="3089"/>
                    <a:pt x="20848" y="3219"/>
                  </a:cubicBezTo>
                  <a:cubicBezTo>
                    <a:pt x="20458" y="3644"/>
                    <a:pt x="20097" y="3858"/>
                    <a:pt x="19576" y="3858"/>
                  </a:cubicBezTo>
                  <a:cubicBezTo>
                    <a:pt x="19496" y="3858"/>
                    <a:pt x="19412" y="3853"/>
                    <a:pt x="19324" y="3843"/>
                  </a:cubicBezTo>
                  <a:cubicBezTo>
                    <a:pt x="18912" y="3798"/>
                    <a:pt x="18514" y="3700"/>
                    <a:pt x="18193" y="3495"/>
                  </a:cubicBezTo>
                  <a:cubicBezTo>
                    <a:pt x="18179" y="3481"/>
                    <a:pt x="18167" y="3467"/>
                    <a:pt x="18155" y="3453"/>
                  </a:cubicBezTo>
                  <a:cubicBezTo>
                    <a:pt x="18002" y="3291"/>
                    <a:pt x="17852" y="3136"/>
                    <a:pt x="17705" y="2988"/>
                  </a:cubicBezTo>
                  <a:cubicBezTo>
                    <a:pt x="17702" y="2986"/>
                    <a:pt x="17702" y="2986"/>
                    <a:pt x="17702" y="2986"/>
                  </a:cubicBezTo>
                  <a:cubicBezTo>
                    <a:pt x="16593" y="1860"/>
                    <a:pt x="15635" y="1076"/>
                    <a:pt x="14647" y="667"/>
                  </a:cubicBezTo>
                  <a:cubicBezTo>
                    <a:pt x="13658" y="255"/>
                    <a:pt x="12215" y="1"/>
                    <a:pt x="109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1196077" y="1713700"/>
              <a:ext cx="195416" cy="110301"/>
            </a:xfrm>
            <a:custGeom>
              <a:avLst/>
              <a:gdLst/>
              <a:ahLst/>
              <a:cxnLst/>
              <a:rect l="l" t="t" r="r" b="b"/>
              <a:pathLst>
                <a:path w="13314" h="7515" extrusionOk="0">
                  <a:moveTo>
                    <a:pt x="2327" y="0"/>
                  </a:moveTo>
                  <a:cubicBezTo>
                    <a:pt x="2304" y="0"/>
                    <a:pt x="2281" y="1"/>
                    <a:pt x="2258" y="1"/>
                  </a:cubicBezTo>
                  <a:cubicBezTo>
                    <a:pt x="2034" y="13"/>
                    <a:pt x="1822" y="58"/>
                    <a:pt x="1629" y="120"/>
                  </a:cubicBezTo>
                  <a:cubicBezTo>
                    <a:pt x="1241" y="251"/>
                    <a:pt x="932" y="466"/>
                    <a:pt x="696" y="685"/>
                  </a:cubicBezTo>
                  <a:cubicBezTo>
                    <a:pt x="460" y="908"/>
                    <a:pt x="305" y="1142"/>
                    <a:pt x="198" y="1344"/>
                  </a:cubicBezTo>
                  <a:cubicBezTo>
                    <a:pt x="103" y="1549"/>
                    <a:pt x="50" y="1718"/>
                    <a:pt x="27" y="1835"/>
                  </a:cubicBezTo>
                  <a:cubicBezTo>
                    <a:pt x="20" y="1887"/>
                    <a:pt x="12" y="1932"/>
                    <a:pt x="5" y="1968"/>
                  </a:cubicBezTo>
                  <a:cubicBezTo>
                    <a:pt x="0" y="1999"/>
                    <a:pt x="0" y="2013"/>
                    <a:pt x="3" y="2013"/>
                  </a:cubicBezTo>
                  <a:cubicBezTo>
                    <a:pt x="3" y="2013"/>
                    <a:pt x="3" y="2013"/>
                    <a:pt x="3" y="2013"/>
                  </a:cubicBezTo>
                  <a:cubicBezTo>
                    <a:pt x="17" y="2013"/>
                    <a:pt x="33" y="1757"/>
                    <a:pt x="234" y="1361"/>
                  </a:cubicBezTo>
                  <a:cubicBezTo>
                    <a:pt x="343" y="1168"/>
                    <a:pt x="501" y="942"/>
                    <a:pt x="734" y="727"/>
                  </a:cubicBezTo>
                  <a:cubicBezTo>
                    <a:pt x="967" y="516"/>
                    <a:pt x="1274" y="311"/>
                    <a:pt x="1653" y="189"/>
                  </a:cubicBezTo>
                  <a:cubicBezTo>
                    <a:pt x="1841" y="130"/>
                    <a:pt x="2046" y="89"/>
                    <a:pt x="2260" y="80"/>
                  </a:cubicBezTo>
                  <a:cubicBezTo>
                    <a:pt x="2273" y="80"/>
                    <a:pt x="2286" y="80"/>
                    <a:pt x="2299" y="80"/>
                  </a:cubicBezTo>
                  <a:cubicBezTo>
                    <a:pt x="2504" y="80"/>
                    <a:pt x="2714" y="98"/>
                    <a:pt x="2925" y="163"/>
                  </a:cubicBezTo>
                  <a:cubicBezTo>
                    <a:pt x="3372" y="294"/>
                    <a:pt x="3803" y="570"/>
                    <a:pt x="4175" y="942"/>
                  </a:cubicBezTo>
                  <a:cubicBezTo>
                    <a:pt x="4549" y="1311"/>
                    <a:pt x="4858" y="1778"/>
                    <a:pt x="5134" y="2282"/>
                  </a:cubicBezTo>
                  <a:cubicBezTo>
                    <a:pt x="5415" y="2787"/>
                    <a:pt x="5668" y="3332"/>
                    <a:pt x="5980" y="3864"/>
                  </a:cubicBezTo>
                  <a:cubicBezTo>
                    <a:pt x="6594" y="4930"/>
                    <a:pt x="7349" y="5864"/>
                    <a:pt x="8216" y="6502"/>
                  </a:cubicBezTo>
                  <a:cubicBezTo>
                    <a:pt x="9070" y="7154"/>
                    <a:pt x="10035" y="7450"/>
                    <a:pt x="10840" y="7504"/>
                  </a:cubicBezTo>
                  <a:cubicBezTo>
                    <a:pt x="10943" y="7512"/>
                    <a:pt x="11043" y="7515"/>
                    <a:pt x="11141" y="7515"/>
                  </a:cubicBezTo>
                  <a:cubicBezTo>
                    <a:pt x="11815" y="7515"/>
                    <a:pt x="12358" y="7354"/>
                    <a:pt x="12714" y="7190"/>
                  </a:cubicBezTo>
                  <a:cubicBezTo>
                    <a:pt x="12819" y="7147"/>
                    <a:pt x="12907" y="7095"/>
                    <a:pt x="12980" y="7052"/>
                  </a:cubicBezTo>
                  <a:cubicBezTo>
                    <a:pt x="13059" y="7011"/>
                    <a:pt x="13119" y="6971"/>
                    <a:pt x="13169" y="6935"/>
                  </a:cubicBezTo>
                  <a:cubicBezTo>
                    <a:pt x="13211" y="6904"/>
                    <a:pt x="13247" y="6878"/>
                    <a:pt x="13278" y="6857"/>
                  </a:cubicBezTo>
                  <a:cubicBezTo>
                    <a:pt x="13302" y="6840"/>
                    <a:pt x="13314" y="6828"/>
                    <a:pt x="13314" y="6828"/>
                  </a:cubicBezTo>
                  <a:cubicBezTo>
                    <a:pt x="13314" y="6828"/>
                    <a:pt x="13313" y="6827"/>
                    <a:pt x="13312" y="6827"/>
                  </a:cubicBezTo>
                  <a:cubicBezTo>
                    <a:pt x="13292" y="6827"/>
                    <a:pt x="13094" y="6982"/>
                    <a:pt x="12697" y="7154"/>
                  </a:cubicBezTo>
                  <a:cubicBezTo>
                    <a:pt x="12352" y="7302"/>
                    <a:pt x="11834" y="7448"/>
                    <a:pt x="11198" y="7448"/>
                  </a:cubicBezTo>
                  <a:cubicBezTo>
                    <a:pt x="11085" y="7448"/>
                    <a:pt x="10968" y="7443"/>
                    <a:pt x="10847" y="7433"/>
                  </a:cubicBezTo>
                  <a:cubicBezTo>
                    <a:pt x="10054" y="7369"/>
                    <a:pt x="9111" y="7073"/>
                    <a:pt x="8270" y="6426"/>
                  </a:cubicBezTo>
                  <a:cubicBezTo>
                    <a:pt x="7423" y="5795"/>
                    <a:pt x="6677" y="4871"/>
                    <a:pt x="6068" y="3814"/>
                  </a:cubicBezTo>
                  <a:cubicBezTo>
                    <a:pt x="5758" y="3287"/>
                    <a:pt x="5506" y="2742"/>
                    <a:pt x="5222" y="2235"/>
                  </a:cubicBezTo>
                  <a:cubicBezTo>
                    <a:pt x="4941" y="1728"/>
                    <a:pt x="4627" y="1251"/>
                    <a:pt x="4241" y="875"/>
                  </a:cubicBezTo>
                  <a:cubicBezTo>
                    <a:pt x="3858" y="496"/>
                    <a:pt x="3413" y="213"/>
                    <a:pt x="2948" y="82"/>
                  </a:cubicBezTo>
                  <a:cubicBezTo>
                    <a:pt x="2741" y="20"/>
                    <a:pt x="2528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1329582" y="1785802"/>
              <a:ext cx="68104" cy="10069"/>
            </a:xfrm>
            <a:custGeom>
              <a:avLst/>
              <a:gdLst/>
              <a:ahLst/>
              <a:cxnLst/>
              <a:rect l="l" t="t" r="r" b="b"/>
              <a:pathLst>
                <a:path w="4640" h="686" extrusionOk="0">
                  <a:moveTo>
                    <a:pt x="4633" y="0"/>
                  </a:moveTo>
                  <a:cubicBezTo>
                    <a:pt x="4600" y="0"/>
                    <a:pt x="4369" y="129"/>
                    <a:pt x="3987" y="271"/>
                  </a:cubicBezTo>
                  <a:cubicBezTo>
                    <a:pt x="3782" y="347"/>
                    <a:pt x="3534" y="421"/>
                    <a:pt x="3256" y="480"/>
                  </a:cubicBezTo>
                  <a:cubicBezTo>
                    <a:pt x="2975" y="535"/>
                    <a:pt x="2663" y="575"/>
                    <a:pt x="2332" y="583"/>
                  </a:cubicBezTo>
                  <a:cubicBezTo>
                    <a:pt x="2306" y="583"/>
                    <a:pt x="2280" y="583"/>
                    <a:pt x="2254" y="583"/>
                  </a:cubicBezTo>
                  <a:cubicBezTo>
                    <a:pt x="1952" y="583"/>
                    <a:pt x="1667" y="558"/>
                    <a:pt x="1406" y="518"/>
                  </a:cubicBezTo>
                  <a:cubicBezTo>
                    <a:pt x="1122" y="468"/>
                    <a:pt x="872" y="409"/>
                    <a:pt x="667" y="340"/>
                  </a:cubicBezTo>
                  <a:cubicBezTo>
                    <a:pt x="278" y="214"/>
                    <a:pt x="42" y="95"/>
                    <a:pt x="9" y="95"/>
                  </a:cubicBezTo>
                  <a:cubicBezTo>
                    <a:pt x="7" y="95"/>
                    <a:pt x="6" y="96"/>
                    <a:pt x="5" y="97"/>
                  </a:cubicBezTo>
                  <a:cubicBezTo>
                    <a:pt x="1" y="104"/>
                    <a:pt x="60" y="137"/>
                    <a:pt x="167" y="197"/>
                  </a:cubicBezTo>
                  <a:cubicBezTo>
                    <a:pt x="275" y="259"/>
                    <a:pt x="436" y="333"/>
                    <a:pt x="644" y="409"/>
                  </a:cubicBezTo>
                  <a:cubicBezTo>
                    <a:pt x="848" y="487"/>
                    <a:pt x="1103" y="556"/>
                    <a:pt x="1389" y="611"/>
                  </a:cubicBezTo>
                  <a:cubicBezTo>
                    <a:pt x="1657" y="656"/>
                    <a:pt x="1953" y="686"/>
                    <a:pt x="2266" y="686"/>
                  </a:cubicBezTo>
                  <a:cubicBezTo>
                    <a:pt x="2288" y="686"/>
                    <a:pt x="2311" y="685"/>
                    <a:pt x="2334" y="685"/>
                  </a:cubicBezTo>
                  <a:cubicBezTo>
                    <a:pt x="2670" y="675"/>
                    <a:pt x="2989" y="633"/>
                    <a:pt x="3275" y="571"/>
                  </a:cubicBezTo>
                  <a:cubicBezTo>
                    <a:pt x="3558" y="506"/>
                    <a:pt x="3811" y="425"/>
                    <a:pt x="4013" y="340"/>
                  </a:cubicBezTo>
                  <a:cubicBezTo>
                    <a:pt x="4215" y="254"/>
                    <a:pt x="4375" y="173"/>
                    <a:pt x="4480" y="109"/>
                  </a:cubicBezTo>
                  <a:cubicBezTo>
                    <a:pt x="4585" y="44"/>
                    <a:pt x="4639" y="6"/>
                    <a:pt x="4637" y="2"/>
                  </a:cubicBezTo>
                  <a:cubicBezTo>
                    <a:pt x="4636" y="1"/>
                    <a:pt x="4635" y="0"/>
                    <a:pt x="46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1112577" y="1819166"/>
              <a:ext cx="40730" cy="47159"/>
            </a:xfrm>
            <a:custGeom>
              <a:avLst/>
              <a:gdLst/>
              <a:ahLst/>
              <a:cxnLst/>
              <a:rect l="l" t="t" r="r" b="b"/>
              <a:pathLst>
                <a:path w="2775" h="3213" extrusionOk="0">
                  <a:moveTo>
                    <a:pt x="2720" y="0"/>
                  </a:moveTo>
                  <a:cubicBezTo>
                    <a:pt x="2692" y="0"/>
                    <a:pt x="2711" y="400"/>
                    <a:pt x="2620" y="1048"/>
                  </a:cubicBezTo>
                  <a:cubicBezTo>
                    <a:pt x="2594" y="1203"/>
                    <a:pt x="2577" y="1398"/>
                    <a:pt x="2518" y="1555"/>
                  </a:cubicBezTo>
                  <a:cubicBezTo>
                    <a:pt x="2487" y="1628"/>
                    <a:pt x="2437" y="1673"/>
                    <a:pt x="2377" y="1673"/>
                  </a:cubicBezTo>
                  <a:cubicBezTo>
                    <a:pt x="2372" y="1673"/>
                    <a:pt x="2368" y="1672"/>
                    <a:pt x="2363" y="1672"/>
                  </a:cubicBezTo>
                  <a:cubicBezTo>
                    <a:pt x="2294" y="1670"/>
                    <a:pt x="2211" y="1612"/>
                    <a:pt x="2134" y="1543"/>
                  </a:cubicBezTo>
                  <a:cubicBezTo>
                    <a:pt x="1810" y="1231"/>
                    <a:pt x="1458" y="896"/>
                    <a:pt x="1087" y="541"/>
                  </a:cubicBezTo>
                  <a:lnTo>
                    <a:pt x="856" y="319"/>
                  </a:lnTo>
                  <a:lnTo>
                    <a:pt x="856" y="319"/>
                  </a:lnTo>
                  <a:lnTo>
                    <a:pt x="929" y="631"/>
                  </a:lnTo>
                  <a:cubicBezTo>
                    <a:pt x="979" y="838"/>
                    <a:pt x="1029" y="1053"/>
                    <a:pt x="1082" y="1274"/>
                  </a:cubicBezTo>
                  <a:cubicBezTo>
                    <a:pt x="1203" y="1766"/>
                    <a:pt x="1318" y="2239"/>
                    <a:pt x="1426" y="2681"/>
                  </a:cubicBezTo>
                  <a:lnTo>
                    <a:pt x="1426" y="2681"/>
                  </a:lnTo>
                  <a:cubicBezTo>
                    <a:pt x="480" y="1750"/>
                    <a:pt x="72" y="902"/>
                    <a:pt x="18" y="902"/>
                  </a:cubicBezTo>
                  <a:cubicBezTo>
                    <a:pt x="17" y="902"/>
                    <a:pt x="16" y="902"/>
                    <a:pt x="15" y="903"/>
                  </a:cubicBezTo>
                  <a:cubicBezTo>
                    <a:pt x="1" y="910"/>
                    <a:pt x="98" y="1160"/>
                    <a:pt x="336" y="1553"/>
                  </a:cubicBezTo>
                  <a:cubicBezTo>
                    <a:pt x="575" y="1946"/>
                    <a:pt x="960" y="2481"/>
                    <a:pt x="1520" y="3013"/>
                  </a:cubicBezTo>
                  <a:lnTo>
                    <a:pt x="1732" y="3213"/>
                  </a:lnTo>
                  <a:lnTo>
                    <a:pt x="1665" y="2927"/>
                  </a:lnTo>
                  <a:cubicBezTo>
                    <a:pt x="1544" y="2403"/>
                    <a:pt x="1410" y="1831"/>
                    <a:pt x="1270" y="1229"/>
                  </a:cubicBezTo>
                  <a:cubicBezTo>
                    <a:pt x="1242" y="1116"/>
                    <a:pt x="1214" y="1003"/>
                    <a:pt x="1188" y="892"/>
                  </a:cubicBezTo>
                  <a:lnTo>
                    <a:pt x="1188" y="892"/>
                  </a:lnTo>
                  <a:cubicBezTo>
                    <a:pt x="1482" y="1164"/>
                    <a:pt x="1762" y="1425"/>
                    <a:pt x="2025" y="1667"/>
                  </a:cubicBezTo>
                  <a:cubicBezTo>
                    <a:pt x="2113" y="1741"/>
                    <a:pt x="2213" y="1822"/>
                    <a:pt x="2356" y="1831"/>
                  </a:cubicBezTo>
                  <a:cubicBezTo>
                    <a:pt x="2361" y="1832"/>
                    <a:pt x="2366" y="1832"/>
                    <a:pt x="2372" y="1832"/>
                  </a:cubicBezTo>
                  <a:cubicBezTo>
                    <a:pt x="2514" y="1832"/>
                    <a:pt x="2624" y="1711"/>
                    <a:pt x="2656" y="1612"/>
                  </a:cubicBezTo>
                  <a:cubicBezTo>
                    <a:pt x="2722" y="1400"/>
                    <a:pt x="2725" y="1229"/>
                    <a:pt x="2746" y="1062"/>
                  </a:cubicBezTo>
                  <a:cubicBezTo>
                    <a:pt x="2775" y="731"/>
                    <a:pt x="2772" y="465"/>
                    <a:pt x="2761" y="281"/>
                  </a:cubicBezTo>
                  <a:cubicBezTo>
                    <a:pt x="2751" y="98"/>
                    <a:pt x="2732" y="0"/>
                    <a:pt x="27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1229380" y="1968096"/>
              <a:ext cx="43049" cy="32261"/>
            </a:xfrm>
            <a:custGeom>
              <a:avLst/>
              <a:gdLst/>
              <a:ahLst/>
              <a:cxnLst/>
              <a:rect l="l" t="t" r="r" b="b"/>
              <a:pathLst>
                <a:path w="2933" h="2198" extrusionOk="0">
                  <a:moveTo>
                    <a:pt x="648" y="1"/>
                  </a:moveTo>
                  <a:lnTo>
                    <a:pt x="648" y="1"/>
                  </a:lnTo>
                  <a:cubicBezTo>
                    <a:pt x="648" y="1"/>
                    <a:pt x="1" y="1294"/>
                    <a:pt x="784" y="1886"/>
                  </a:cubicBezTo>
                  <a:cubicBezTo>
                    <a:pt x="1081" y="2112"/>
                    <a:pt x="1403" y="2198"/>
                    <a:pt x="1697" y="2198"/>
                  </a:cubicBezTo>
                  <a:cubicBezTo>
                    <a:pt x="2174" y="2198"/>
                    <a:pt x="2576" y="1971"/>
                    <a:pt x="2670" y="1751"/>
                  </a:cubicBezTo>
                  <a:cubicBezTo>
                    <a:pt x="2820" y="1398"/>
                    <a:pt x="2932" y="874"/>
                    <a:pt x="2932" y="874"/>
                  </a:cubicBezTo>
                  <a:cubicBezTo>
                    <a:pt x="2882" y="874"/>
                    <a:pt x="649" y="1"/>
                    <a:pt x="64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1232814" y="1966379"/>
              <a:ext cx="40965" cy="34624"/>
            </a:xfrm>
            <a:custGeom>
              <a:avLst/>
              <a:gdLst/>
              <a:ahLst/>
              <a:cxnLst/>
              <a:rect l="l" t="t" r="r" b="b"/>
              <a:pathLst>
                <a:path w="2791" h="2359" extrusionOk="0">
                  <a:moveTo>
                    <a:pt x="372" y="1"/>
                  </a:moveTo>
                  <a:lnTo>
                    <a:pt x="333" y="72"/>
                  </a:lnTo>
                  <a:cubicBezTo>
                    <a:pt x="229" y="265"/>
                    <a:pt x="148" y="470"/>
                    <a:pt x="93" y="694"/>
                  </a:cubicBezTo>
                  <a:cubicBezTo>
                    <a:pt x="0" y="1058"/>
                    <a:pt x="14" y="1468"/>
                    <a:pt x="207" y="1773"/>
                  </a:cubicBezTo>
                  <a:cubicBezTo>
                    <a:pt x="403" y="2080"/>
                    <a:pt x="710" y="2223"/>
                    <a:pt x="967" y="2308"/>
                  </a:cubicBezTo>
                  <a:lnTo>
                    <a:pt x="972" y="2311"/>
                  </a:lnTo>
                  <a:cubicBezTo>
                    <a:pt x="1145" y="2344"/>
                    <a:pt x="1305" y="2358"/>
                    <a:pt x="1449" y="2358"/>
                  </a:cubicBezTo>
                  <a:cubicBezTo>
                    <a:pt x="1628" y="2358"/>
                    <a:pt x="1782" y="2336"/>
                    <a:pt x="1900" y="2299"/>
                  </a:cubicBezTo>
                  <a:cubicBezTo>
                    <a:pt x="2122" y="2234"/>
                    <a:pt x="2205" y="2123"/>
                    <a:pt x="2196" y="2118"/>
                  </a:cubicBezTo>
                  <a:cubicBezTo>
                    <a:pt x="2194" y="2116"/>
                    <a:pt x="2192" y="2116"/>
                    <a:pt x="2190" y="2116"/>
                  </a:cubicBezTo>
                  <a:cubicBezTo>
                    <a:pt x="2163" y="2116"/>
                    <a:pt x="2069" y="2185"/>
                    <a:pt x="1881" y="2218"/>
                  </a:cubicBezTo>
                  <a:cubicBezTo>
                    <a:pt x="1806" y="2232"/>
                    <a:pt x="1715" y="2240"/>
                    <a:pt x="1611" y="2240"/>
                  </a:cubicBezTo>
                  <a:cubicBezTo>
                    <a:pt x="1438" y="2240"/>
                    <a:pt x="1231" y="2218"/>
                    <a:pt x="1007" y="2165"/>
                  </a:cubicBezTo>
                  <a:lnTo>
                    <a:pt x="1012" y="2165"/>
                  </a:lnTo>
                  <a:cubicBezTo>
                    <a:pt x="779" y="2075"/>
                    <a:pt x="514" y="1937"/>
                    <a:pt x="360" y="1680"/>
                  </a:cubicBezTo>
                  <a:cubicBezTo>
                    <a:pt x="207" y="1427"/>
                    <a:pt x="193" y="1077"/>
                    <a:pt x="279" y="739"/>
                  </a:cubicBezTo>
                  <a:cubicBezTo>
                    <a:pt x="320" y="561"/>
                    <a:pt x="383" y="387"/>
                    <a:pt x="458" y="232"/>
                  </a:cubicBezTo>
                  <a:lnTo>
                    <a:pt x="458" y="232"/>
                  </a:lnTo>
                  <a:cubicBezTo>
                    <a:pt x="1103" y="477"/>
                    <a:pt x="1671" y="680"/>
                    <a:pt x="2084" y="822"/>
                  </a:cubicBezTo>
                  <a:cubicBezTo>
                    <a:pt x="2465" y="954"/>
                    <a:pt x="2714" y="1028"/>
                    <a:pt x="2770" y="1028"/>
                  </a:cubicBezTo>
                  <a:cubicBezTo>
                    <a:pt x="2777" y="1028"/>
                    <a:pt x="2781" y="1027"/>
                    <a:pt x="2781" y="1025"/>
                  </a:cubicBezTo>
                  <a:cubicBezTo>
                    <a:pt x="2791" y="1003"/>
                    <a:pt x="2543" y="887"/>
                    <a:pt x="2127" y="710"/>
                  </a:cubicBezTo>
                  <a:cubicBezTo>
                    <a:pt x="1710" y="532"/>
                    <a:pt x="1122" y="294"/>
                    <a:pt x="448" y="32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1072698" y="2261215"/>
              <a:ext cx="356927" cy="368875"/>
            </a:xfrm>
            <a:custGeom>
              <a:avLst/>
              <a:gdLst/>
              <a:ahLst/>
              <a:cxnLst/>
              <a:rect l="l" t="t" r="r" b="b"/>
              <a:pathLst>
                <a:path w="24318" h="25132" extrusionOk="0">
                  <a:moveTo>
                    <a:pt x="8083" y="0"/>
                  </a:moveTo>
                  <a:cubicBezTo>
                    <a:pt x="7406" y="0"/>
                    <a:pt x="6809" y="462"/>
                    <a:pt x="6613" y="1136"/>
                  </a:cubicBezTo>
                  <a:lnTo>
                    <a:pt x="294" y="23081"/>
                  </a:lnTo>
                  <a:cubicBezTo>
                    <a:pt x="1" y="24105"/>
                    <a:pt x="737" y="25132"/>
                    <a:pt x="1763" y="25132"/>
                  </a:cubicBezTo>
                  <a:lnTo>
                    <a:pt x="16233" y="25132"/>
                  </a:lnTo>
                  <a:cubicBezTo>
                    <a:pt x="16912" y="25132"/>
                    <a:pt x="17507" y="24670"/>
                    <a:pt x="17703" y="23996"/>
                  </a:cubicBezTo>
                  <a:lnTo>
                    <a:pt x="24022" y="2048"/>
                  </a:lnTo>
                  <a:cubicBezTo>
                    <a:pt x="24318" y="1027"/>
                    <a:pt x="23580" y="0"/>
                    <a:pt x="2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1029826" y="2373008"/>
              <a:ext cx="193053" cy="157945"/>
            </a:xfrm>
            <a:custGeom>
              <a:avLst/>
              <a:gdLst/>
              <a:ahLst/>
              <a:cxnLst/>
              <a:rect l="l" t="t" r="r" b="b"/>
              <a:pathLst>
                <a:path w="13153" h="10761" extrusionOk="0">
                  <a:moveTo>
                    <a:pt x="6158" y="0"/>
                  </a:moveTo>
                  <a:cubicBezTo>
                    <a:pt x="5558" y="0"/>
                    <a:pt x="5084" y="55"/>
                    <a:pt x="4898" y="180"/>
                  </a:cubicBezTo>
                  <a:cubicBezTo>
                    <a:pt x="4293" y="592"/>
                    <a:pt x="1865" y="4186"/>
                    <a:pt x="1865" y="4186"/>
                  </a:cubicBezTo>
                  <a:lnTo>
                    <a:pt x="0" y="6107"/>
                  </a:lnTo>
                  <a:lnTo>
                    <a:pt x="2191" y="10760"/>
                  </a:lnTo>
                  <a:cubicBezTo>
                    <a:pt x="2191" y="10760"/>
                    <a:pt x="3903" y="10584"/>
                    <a:pt x="4851" y="9355"/>
                  </a:cubicBezTo>
                  <a:cubicBezTo>
                    <a:pt x="5510" y="8503"/>
                    <a:pt x="5648" y="7524"/>
                    <a:pt x="5648" y="7524"/>
                  </a:cubicBezTo>
                  <a:lnTo>
                    <a:pt x="7074" y="7008"/>
                  </a:lnTo>
                  <a:lnTo>
                    <a:pt x="7074" y="7008"/>
                  </a:lnTo>
                  <a:cubicBezTo>
                    <a:pt x="6489" y="7252"/>
                    <a:pt x="5543" y="7794"/>
                    <a:pt x="6336" y="8529"/>
                  </a:cubicBezTo>
                  <a:cubicBezTo>
                    <a:pt x="6336" y="8529"/>
                    <a:pt x="8265" y="8160"/>
                    <a:pt x="8682" y="7826"/>
                  </a:cubicBezTo>
                  <a:cubicBezTo>
                    <a:pt x="9101" y="7493"/>
                    <a:pt x="9322" y="6726"/>
                    <a:pt x="9322" y="6726"/>
                  </a:cubicBezTo>
                  <a:cubicBezTo>
                    <a:pt x="9322" y="6726"/>
                    <a:pt x="10251" y="6555"/>
                    <a:pt x="10092" y="5724"/>
                  </a:cubicBezTo>
                  <a:lnTo>
                    <a:pt x="10092" y="5724"/>
                  </a:lnTo>
                  <a:cubicBezTo>
                    <a:pt x="10092" y="5724"/>
                    <a:pt x="10143" y="5734"/>
                    <a:pt x="10219" y="5734"/>
                  </a:cubicBezTo>
                  <a:cubicBezTo>
                    <a:pt x="10444" y="5734"/>
                    <a:pt x="10889" y="5646"/>
                    <a:pt x="10889" y="4952"/>
                  </a:cubicBezTo>
                  <a:cubicBezTo>
                    <a:pt x="10889" y="4392"/>
                    <a:pt x="10583" y="3704"/>
                    <a:pt x="10340" y="3249"/>
                  </a:cubicBezTo>
                  <a:lnTo>
                    <a:pt x="10340" y="3249"/>
                  </a:lnTo>
                  <a:cubicBezTo>
                    <a:pt x="10623" y="3637"/>
                    <a:pt x="11134" y="4153"/>
                    <a:pt x="11970" y="4409"/>
                  </a:cubicBezTo>
                  <a:lnTo>
                    <a:pt x="11970" y="4407"/>
                  </a:lnTo>
                  <a:cubicBezTo>
                    <a:pt x="12024" y="4424"/>
                    <a:pt x="12084" y="4431"/>
                    <a:pt x="12145" y="4431"/>
                  </a:cubicBezTo>
                  <a:cubicBezTo>
                    <a:pt x="12586" y="4431"/>
                    <a:pt x="13153" y="4039"/>
                    <a:pt x="12909" y="3721"/>
                  </a:cubicBezTo>
                  <a:cubicBezTo>
                    <a:pt x="12089" y="2669"/>
                    <a:pt x="11027" y="992"/>
                    <a:pt x="10332" y="661"/>
                  </a:cubicBezTo>
                  <a:cubicBezTo>
                    <a:pt x="9531" y="281"/>
                    <a:pt x="7519" y="0"/>
                    <a:pt x="6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1110654" y="2444405"/>
              <a:ext cx="54850" cy="28739"/>
            </a:xfrm>
            <a:custGeom>
              <a:avLst/>
              <a:gdLst/>
              <a:ahLst/>
              <a:cxnLst/>
              <a:rect l="l" t="t" r="r" b="b"/>
              <a:pathLst>
                <a:path w="3737" h="1958" extrusionOk="0">
                  <a:moveTo>
                    <a:pt x="1182" y="1"/>
                  </a:moveTo>
                  <a:cubicBezTo>
                    <a:pt x="991" y="1"/>
                    <a:pt x="817" y="16"/>
                    <a:pt x="670" y="31"/>
                  </a:cubicBezTo>
                  <a:cubicBezTo>
                    <a:pt x="251" y="81"/>
                    <a:pt x="1" y="141"/>
                    <a:pt x="3" y="160"/>
                  </a:cubicBezTo>
                  <a:lnTo>
                    <a:pt x="1" y="160"/>
                  </a:lnTo>
                  <a:cubicBezTo>
                    <a:pt x="2" y="168"/>
                    <a:pt x="31" y="171"/>
                    <a:pt x="84" y="171"/>
                  </a:cubicBezTo>
                  <a:cubicBezTo>
                    <a:pt x="192" y="171"/>
                    <a:pt x="399" y="157"/>
                    <a:pt x="677" y="143"/>
                  </a:cubicBezTo>
                  <a:cubicBezTo>
                    <a:pt x="770" y="140"/>
                    <a:pt x="872" y="137"/>
                    <a:pt x="981" y="137"/>
                  </a:cubicBezTo>
                  <a:cubicBezTo>
                    <a:pt x="1352" y="137"/>
                    <a:pt x="1803" y="172"/>
                    <a:pt x="2239" y="367"/>
                  </a:cubicBezTo>
                  <a:cubicBezTo>
                    <a:pt x="2806" y="617"/>
                    <a:pt x="3199" y="1038"/>
                    <a:pt x="3413" y="1377"/>
                  </a:cubicBezTo>
                  <a:cubicBezTo>
                    <a:pt x="3624" y="1712"/>
                    <a:pt x="3690" y="1958"/>
                    <a:pt x="3719" y="1958"/>
                  </a:cubicBezTo>
                  <a:cubicBezTo>
                    <a:pt x="3719" y="1958"/>
                    <a:pt x="3720" y="1958"/>
                    <a:pt x="3720" y="1958"/>
                  </a:cubicBezTo>
                  <a:cubicBezTo>
                    <a:pt x="3737" y="1955"/>
                    <a:pt x="3713" y="1691"/>
                    <a:pt x="3513" y="1319"/>
                  </a:cubicBezTo>
                  <a:cubicBezTo>
                    <a:pt x="3318" y="953"/>
                    <a:pt x="2913" y="486"/>
                    <a:pt x="2306" y="222"/>
                  </a:cubicBezTo>
                  <a:cubicBezTo>
                    <a:pt x="1915" y="48"/>
                    <a:pt x="1522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1116804" y="2415972"/>
              <a:ext cx="61675" cy="40084"/>
            </a:xfrm>
            <a:custGeom>
              <a:avLst/>
              <a:gdLst/>
              <a:ahLst/>
              <a:cxnLst/>
              <a:rect l="l" t="t" r="r" b="b"/>
              <a:pathLst>
                <a:path w="4202" h="2731" extrusionOk="0">
                  <a:moveTo>
                    <a:pt x="1442" y="0"/>
                  </a:moveTo>
                  <a:cubicBezTo>
                    <a:pt x="1194" y="0"/>
                    <a:pt x="967" y="31"/>
                    <a:pt x="780" y="80"/>
                  </a:cubicBezTo>
                  <a:cubicBezTo>
                    <a:pt x="520" y="144"/>
                    <a:pt x="322" y="230"/>
                    <a:pt x="194" y="301"/>
                  </a:cubicBezTo>
                  <a:cubicBezTo>
                    <a:pt x="65" y="373"/>
                    <a:pt x="1" y="423"/>
                    <a:pt x="8" y="432"/>
                  </a:cubicBezTo>
                  <a:cubicBezTo>
                    <a:pt x="9" y="434"/>
                    <a:pt x="11" y="435"/>
                    <a:pt x="14" y="435"/>
                  </a:cubicBezTo>
                  <a:cubicBezTo>
                    <a:pt x="60" y="435"/>
                    <a:pt x="336" y="280"/>
                    <a:pt x="803" y="192"/>
                  </a:cubicBezTo>
                  <a:cubicBezTo>
                    <a:pt x="963" y="160"/>
                    <a:pt x="1149" y="140"/>
                    <a:pt x="1350" y="140"/>
                  </a:cubicBezTo>
                  <a:cubicBezTo>
                    <a:pt x="1774" y="140"/>
                    <a:pt x="2266" y="228"/>
                    <a:pt x="2727" y="480"/>
                  </a:cubicBezTo>
                  <a:cubicBezTo>
                    <a:pt x="3404" y="856"/>
                    <a:pt x="3806" y="1473"/>
                    <a:pt x="3977" y="1937"/>
                  </a:cubicBezTo>
                  <a:cubicBezTo>
                    <a:pt x="4153" y="2407"/>
                    <a:pt x="4149" y="2730"/>
                    <a:pt x="4180" y="2730"/>
                  </a:cubicBezTo>
                  <a:cubicBezTo>
                    <a:pt x="4180" y="2730"/>
                    <a:pt x="4180" y="2730"/>
                    <a:pt x="4180" y="2730"/>
                  </a:cubicBezTo>
                  <a:cubicBezTo>
                    <a:pt x="4189" y="2730"/>
                    <a:pt x="4201" y="2649"/>
                    <a:pt x="4197" y="2504"/>
                  </a:cubicBezTo>
                  <a:cubicBezTo>
                    <a:pt x="4192" y="2361"/>
                    <a:pt x="4163" y="2149"/>
                    <a:pt x="4087" y="1901"/>
                  </a:cubicBezTo>
                  <a:cubicBezTo>
                    <a:pt x="3937" y="1409"/>
                    <a:pt x="3530" y="742"/>
                    <a:pt x="2806" y="339"/>
                  </a:cubicBezTo>
                  <a:cubicBezTo>
                    <a:pt x="2349" y="90"/>
                    <a:pt x="1865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1113355" y="2390725"/>
              <a:ext cx="68338" cy="34257"/>
            </a:xfrm>
            <a:custGeom>
              <a:avLst/>
              <a:gdLst/>
              <a:ahLst/>
              <a:cxnLst/>
              <a:rect l="l" t="t" r="r" b="b"/>
              <a:pathLst>
                <a:path w="4656" h="2334" extrusionOk="0">
                  <a:moveTo>
                    <a:pt x="1964" y="1"/>
                  </a:moveTo>
                  <a:cubicBezTo>
                    <a:pt x="1897" y="1"/>
                    <a:pt x="1831" y="2"/>
                    <a:pt x="1767" y="4"/>
                  </a:cubicBezTo>
                  <a:cubicBezTo>
                    <a:pt x="1417" y="19"/>
                    <a:pt x="1107" y="50"/>
                    <a:pt x="848" y="66"/>
                  </a:cubicBezTo>
                  <a:cubicBezTo>
                    <a:pt x="624" y="84"/>
                    <a:pt x="437" y="87"/>
                    <a:pt x="296" y="87"/>
                  </a:cubicBezTo>
                  <a:cubicBezTo>
                    <a:pt x="211" y="87"/>
                    <a:pt x="143" y="86"/>
                    <a:pt x="95" y="86"/>
                  </a:cubicBezTo>
                  <a:cubicBezTo>
                    <a:pt x="37" y="86"/>
                    <a:pt x="6" y="88"/>
                    <a:pt x="5" y="95"/>
                  </a:cubicBezTo>
                  <a:cubicBezTo>
                    <a:pt x="0" y="113"/>
                    <a:pt x="287" y="181"/>
                    <a:pt x="762" y="181"/>
                  </a:cubicBezTo>
                  <a:cubicBezTo>
                    <a:pt x="792" y="181"/>
                    <a:pt x="822" y="181"/>
                    <a:pt x="853" y="181"/>
                  </a:cubicBezTo>
                  <a:cubicBezTo>
                    <a:pt x="1131" y="171"/>
                    <a:pt x="1438" y="162"/>
                    <a:pt x="1769" y="152"/>
                  </a:cubicBezTo>
                  <a:cubicBezTo>
                    <a:pt x="1788" y="152"/>
                    <a:pt x="1808" y="152"/>
                    <a:pt x="1827" y="152"/>
                  </a:cubicBezTo>
                  <a:cubicBezTo>
                    <a:pt x="2154" y="152"/>
                    <a:pt x="2509" y="173"/>
                    <a:pt x="2855" y="285"/>
                  </a:cubicBezTo>
                  <a:cubicBezTo>
                    <a:pt x="3217" y="409"/>
                    <a:pt x="3520" y="626"/>
                    <a:pt x="3743" y="874"/>
                  </a:cubicBezTo>
                  <a:cubicBezTo>
                    <a:pt x="3972" y="1116"/>
                    <a:pt x="4132" y="1376"/>
                    <a:pt x="4255" y="1595"/>
                  </a:cubicBezTo>
                  <a:cubicBezTo>
                    <a:pt x="4497" y="2036"/>
                    <a:pt x="4609" y="2333"/>
                    <a:pt x="4637" y="2333"/>
                  </a:cubicBezTo>
                  <a:cubicBezTo>
                    <a:pt x="4638" y="2333"/>
                    <a:pt x="4638" y="2333"/>
                    <a:pt x="4639" y="2333"/>
                  </a:cubicBezTo>
                  <a:cubicBezTo>
                    <a:pt x="4655" y="2328"/>
                    <a:pt x="4582" y="2014"/>
                    <a:pt x="4360" y="1545"/>
                  </a:cubicBezTo>
                  <a:cubicBezTo>
                    <a:pt x="4246" y="1312"/>
                    <a:pt x="4091" y="1038"/>
                    <a:pt x="3858" y="774"/>
                  </a:cubicBezTo>
                  <a:cubicBezTo>
                    <a:pt x="3629" y="509"/>
                    <a:pt x="3300" y="266"/>
                    <a:pt x="2908" y="133"/>
                  </a:cubicBezTo>
                  <a:cubicBezTo>
                    <a:pt x="2585" y="28"/>
                    <a:pt x="2261" y="1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11;p35">
            <a:extLst>
              <a:ext uri="{FF2B5EF4-FFF2-40B4-BE49-F238E27FC236}">
                <a16:creationId xmlns:a16="http://schemas.microsoft.com/office/drawing/2014/main" id="{17CF8DA1-9A29-9D1F-4EE9-E11B8F480D72}"/>
              </a:ext>
            </a:extLst>
          </p:cNvPr>
          <p:cNvSpPr txBox="1">
            <a:spLocks/>
          </p:cNvSpPr>
          <p:nvPr/>
        </p:nvSpPr>
        <p:spPr>
          <a:xfrm>
            <a:off x="3566757" y="733613"/>
            <a:ext cx="3856800" cy="31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None/>
              <a:defRPr sz="16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kta"/>
              <a:buNone/>
              <a:defRPr sz="1800" b="0" i="0" u="none" strike="noStrike" cap="non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/>
            <a:r>
              <a:rPr lang="en-US" dirty="0"/>
              <a:t>Judul</a:t>
            </a:r>
            <a:endParaRPr lang="id-ID" dirty="0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7"/>
          <p:cNvSpPr txBox="1">
            <a:spLocks noGrp="1"/>
          </p:cNvSpPr>
          <p:nvPr>
            <p:ph type="title"/>
          </p:nvPr>
        </p:nvSpPr>
        <p:spPr>
          <a:xfrm>
            <a:off x="1232402" y="1155443"/>
            <a:ext cx="2336400" cy="5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18" name="Google Shape;818;p37"/>
          <p:cNvSpPr txBox="1">
            <a:spLocks noGrp="1"/>
          </p:cNvSpPr>
          <p:nvPr>
            <p:ph type="subTitle" idx="1"/>
          </p:nvPr>
        </p:nvSpPr>
        <p:spPr>
          <a:xfrm>
            <a:off x="1232402" y="1934943"/>
            <a:ext cx="2336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Latar Belakang, Rumusan Masalah, Tujuan, Urgensi, dll.</a:t>
            </a:r>
            <a:endParaRPr dirty="0"/>
          </a:p>
        </p:txBody>
      </p:sp>
      <p:sp>
        <p:nvSpPr>
          <p:cNvPr id="819" name="Google Shape;819;p37"/>
          <p:cNvSpPr txBox="1">
            <a:spLocks noGrp="1"/>
          </p:cNvSpPr>
          <p:nvPr>
            <p:ph type="subTitle" idx="2"/>
          </p:nvPr>
        </p:nvSpPr>
        <p:spPr>
          <a:xfrm>
            <a:off x="1232402" y="1545243"/>
            <a:ext cx="23364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Pendahuluan</a:t>
            </a:r>
            <a:endParaRPr dirty="0"/>
          </a:p>
        </p:txBody>
      </p:sp>
      <p:sp>
        <p:nvSpPr>
          <p:cNvPr id="820" name="Google Shape;820;p37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821" name="Google Shape;821;p37"/>
          <p:cNvSpPr txBox="1">
            <a:spLocks noGrp="1"/>
          </p:cNvSpPr>
          <p:nvPr>
            <p:ph type="title" idx="4"/>
          </p:nvPr>
        </p:nvSpPr>
        <p:spPr>
          <a:xfrm>
            <a:off x="5575198" y="1153493"/>
            <a:ext cx="2336400" cy="5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2" name="Google Shape;822;p37"/>
          <p:cNvSpPr txBox="1">
            <a:spLocks noGrp="1"/>
          </p:cNvSpPr>
          <p:nvPr>
            <p:ph type="subTitle" idx="5"/>
          </p:nvPr>
        </p:nvSpPr>
        <p:spPr>
          <a:xfrm>
            <a:off x="5575198" y="1932993"/>
            <a:ext cx="2336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ASD, EEG, Review Matrix, dll.</a:t>
            </a:r>
            <a:endParaRPr dirty="0"/>
          </a:p>
        </p:txBody>
      </p:sp>
      <p:sp>
        <p:nvSpPr>
          <p:cNvPr id="823" name="Google Shape;823;p37"/>
          <p:cNvSpPr txBox="1">
            <a:spLocks noGrp="1"/>
          </p:cNvSpPr>
          <p:nvPr>
            <p:ph type="subTitle" idx="6"/>
          </p:nvPr>
        </p:nvSpPr>
        <p:spPr>
          <a:xfrm>
            <a:off x="5497616" y="1543293"/>
            <a:ext cx="2491564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Tinjauan Pustaka</a:t>
            </a:r>
            <a:endParaRPr dirty="0"/>
          </a:p>
        </p:txBody>
      </p:sp>
      <p:sp>
        <p:nvSpPr>
          <p:cNvPr id="824" name="Google Shape;824;p37"/>
          <p:cNvSpPr txBox="1">
            <a:spLocks noGrp="1"/>
          </p:cNvSpPr>
          <p:nvPr>
            <p:ph type="title" idx="7"/>
          </p:nvPr>
        </p:nvSpPr>
        <p:spPr>
          <a:xfrm>
            <a:off x="5575198" y="3043543"/>
            <a:ext cx="2336400" cy="5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6" name="Google Shape;826;p37"/>
          <p:cNvSpPr txBox="1">
            <a:spLocks noGrp="1"/>
          </p:cNvSpPr>
          <p:nvPr>
            <p:ph type="subTitle" idx="9"/>
          </p:nvPr>
        </p:nvSpPr>
        <p:spPr>
          <a:xfrm>
            <a:off x="5377634" y="3433343"/>
            <a:ext cx="2731528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Luaran Penelitian</a:t>
            </a:r>
            <a:endParaRPr dirty="0"/>
          </a:p>
        </p:txBody>
      </p:sp>
      <p:sp>
        <p:nvSpPr>
          <p:cNvPr id="830" name="Google Shape;830;p37"/>
          <p:cNvSpPr txBox="1">
            <a:spLocks noGrp="1"/>
          </p:cNvSpPr>
          <p:nvPr>
            <p:ph type="title" idx="16"/>
          </p:nvPr>
        </p:nvSpPr>
        <p:spPr>
          <a:xfrm>
            <a:off x="1232402" y="3043543"/>
            <a:ext cx="2336400" cy="5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1" name="Google Shape;831;p37"/>
          <p:cNvSpPr txBox="1">
            <a:spLocks noGrp="1"/>
          </p:cNvSpPr>
          <p:nvPr>
            <p:ph type="subTitle" idx="17"/>
          </p:nvPr>
        </p:nvSpPr>
        <p:spPr>
          <a:xfrm>
            <a:off x="1232402" y="3823043"/>
            <a:ext cx="2336400" cy="7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Alat &amp; Bahan, Alur penelitian, Jadwal Penelitian dll.</a:t>
            </a:r>
            <a:endParaRPr dirty="0"/>
          </a:p>
        </p:txBody>
      </p:sp>
      <p:sp>
        <p:nvSpPr>
          <p:cNvPr id="832" name="Google Shape;832;p37"/>
          <p:cNvSpPr txBox="1">
            <a:spLocks noGrp="1"/>
          </p:cNvSpPr>
          <p:nvPr>
            <p:ph type="subTitle" idx="18"/>
          </p:nvPr>
        </p:nvSpPr>
        <p:spPr>
          <a:xfrm>
            <a:off x="837274" y="3433343"/>
            <a:ext cx="3126656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 Penelitian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52"/>
          <p:cNvSpPr txBox="1">
            <a:spLocks noGrp="1"/>
          </p:cNvSpPr>
          <p:nvPr>
            <p:ph type="title"/>
          </p:nvPr>
        </p:nvSpPr>
        <p:spPr>
          <a:xfrm>
            <a:off x="715099" y="1383900"/>
            <a:ext cx="4016525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PENDAHULUAN</a:t>
            </a:r>
            <a:endParaRPr sz="4400" dirty="0"/>
          </a:p>
        </p:txBody>
      </p:sp>
      <p:grpSp>
        <p:nvGrpSpPr>
          <p:cNvPr id="1327" name="Google Shape;1327;p52"/>
          <p:cNvGrpSpPr/>
          <p:nvPr/>
        </p:nvGrpSpPr>
        <p:grpSpPr>
          <a:xfrm flipH="1">
            <a:off x="4708725" y="1212613"/>
            <a:ext cx="3583450" cy="2718275"/>
            <a:chOff x="2301975" y="1257763"/>
            <a:chExt cx="3583450" cy="2718275"/>
          </a:xfrm>
        </p:grpSpPr>
        <p:sp>
          <p:nvSpPr>
            <p:cNvPr id="1328" name="Google Shape;1328;p52"/>
            <p:cNvSpPr/>
            <p:nvPr/>
          </p:nvSpPr>
          <p:spPr>
            <a:xfrm>
              <a:off x="2301975" y="3971713"/>
              <a:ext cx="3583450" cy="4325"/>
            </a:xfrm>
            <a:custGeom>
              <a:avLst/>
              <a:gdLst/>
              <a:ahLst/>
              <a:cxnLst/>
              <a:rect l="l" t="t" r="r" b="b"/>
              <a:pathLst>
                <a:path w="143338" h="173" extrusionOk="0">
                  <a:moveTo>
                    <a:pt x="71672" y="1"/>
                  </a:moveTo>
                  <a:cubicBezTo>
                    <a:pt x="32082" y="1"/>
                    <a:pt x="0" y="39"/>
                    <a:pt x="0" y="86"/>
                  </a:cubicBezTo>
                  <a:cubicBezTo>
                    <a:pt x="0" y="134"/>
                    <a:pt x="32097" y="172"/>
                    <a:pt x="71672" y="172"/>
                  </a:cubicBezTo>
                  <a:cubicBezTo>
                    <a:pt x="111248" y="172"/>
                    <a:pt x="143337" y="134"/>
                    <a:pt x="143337" y="86"/>
                  </a:cubicBezTo>
                  <a:lnTo>
                    <a:pt x="143335" y="86"/>
                  </a:lnTo>
                  <a:cubicBezTo>
                    <a:pt x="143335" y="39"/>
                    <a:pt x="111261" y="1"/>
                    <a:pt x="7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5005875" y="2395113"/>
              <a:ext cx="252825" cy="1043875"/>
            </a:xfrm>
            <a:custGeom>
              <a:avLst/>
              <a:gdLst/>
              <a:ahLst/>
              <a:cxnLst/>
              <a:rect l="l" t="t" r="r" b="b"/>
              <a:pathLst>
                <a:path w="10113" h="41755" extrusionOk="0">
                  <a:moveTo>
                    <a:pt x="3292" y="1"/>
                  </a:moveTo>
                  <a:cubicBezTo>
                    <a:pt x="1662" y="1"/>
                    <a:pt x="1" y="1320"/>
                    <a:pt x="597" y="3342"/>
                  </a:cubicBezTo>
                  <a:cubicBezTo>
                    <a:pt x="3938" y="14679"/>
                    <a:pt x="4720" y="26679"/>
                    <a:pt x="2710" y="38337"/>
                  </a:cubicBezTo>
                  <a:cubicBezTo>
                    <a:pt x="2461" y="39777"/>
                    <a:pt x="3093" y="41254"/>
                    <a:pt x="4600" y="41669"/>
                  </a:cubicBezTo>
                  <a:cubicBezTo>
                    <a:pt x="4809" y="41727"/>
                    <a:pt x="5031" y="41754"/>
                    <a:pt x="5256" y="41754"/>
                  </a:cubicBezTo>
                  <a:cubicBezTo>
                    <a:pt x="6436" y="41754"/>
                    <a:pt x="7723" y="40995"/>
                    <a:pt x="7932" y="39777"/>
                  </a:cubicBezTo>
                  <a:cubicBezTo>
                    <a:pt x="10112" y="27146"/>
                    <a:pt x="9448" y="14208"/>
                    <a:pt x="5820" y="1901"/>
                  </a:cubicBezTo>
                  <a:cubicBezTo>
                    <a:pt x="5429" y="575"/>
                    <a:pt x="4367" y="1"/>
                    <a:pt x="3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3512250" y="1257763"/>
              <a:ext cx="1902425" cy="1810325"/>
            </a:xfrm>
            <a:custGeom>
              <a:avLst/>
              <a:gdLst/>
              <a:ahLst/>
              <a:cxnLst/>
              <a:rect l="l" t="t" r="r" b="b"/>
              <a:pathLst>
                <a:path w="76097" h="72413" extrusionOk="0">
                  <a:moveTo>
                    <a:pt x="11506" y="1"/>
                  </a:moveTo>
                  <a:cubicBezTo>
                    <a:pt x="10867" y="1"/>
                    <a:pt x="10231" y="73"/>
                    <a:pt x="9614" y="223"/>
                  </a:cubicBezTo>
                  <a:cubicBezTo>
                    <a:pt x="5298" y="1270"/>
                    <a:pt x="2020" y="5098"/>
                    <a:pt x="0" y="9273"/>
                  </a:cubicBezTo>
                  <a:lnTo>
                    <a:pt x="57973" y="71636"/>
                  </a:lnTo>
                  <a:cubicBezTo>
                    <a:pt x="59292" y="72162"/>
                    <a:pt x="60690" y="72412"/>
                    <a:pt x="62092" y="72412"/>
                  </a:cubicBezTo>
                  <a:cubicBezTo>
                    <a:pt x="66151" y="72412"/>
                    <a:pt x="70242" y="70316"/>
                    <a:pt x="72533" y="66738"/>
                  </a:cubicBezTo>
                  <a:cubicBezTo>
                    <a:pt x="75614" y="61925"/>
                    <a:pt x="75141" y="54898"/>
                    <a:pt x="71447" y="50596"/>
                  </a:cubicBezTo>
                  <a:cubicBezTo>
                    <a:pt x="74877" y="46427"/>
                    <a:pt x="76096" y="40336"/>
                    <a:pt x="74557" y="35050"/>
                  </a:cubicBezTo>
                  <a:cubicBezTo>
                    <a:pt x="73017" y="29764"/>
                    <a:pt x="68773" y="25461"/>
                    <a:pt x="63720" y="24065"/>
                  </a:cubicBezTo>
                  <a:cubicBezTo>
                    <a:pt x="64737" y="20283"/>
                    <a:pt x="63126" y="15917"/>
                    <a:pt x="61127" y="12605"/>
                  </a:cubicBezTo>
                  <a:cubicBezTo>
                    <a:pt x="59127" y="9292"/>
                    <a:pt x="55517" y="6912"/>
                    <a:pt x="51851" y="6304"/>
                  </a:cubicBezTo>
                  <a:cubicBezTo>
                    <a:pt x="50589" y="6095"/>
                    <a:pt x="49485" y="5993"/>
                    <a:pt x="48439" y="5993"/>
                  </a:cubicBezTo>
                  <a:cubicBezTo>
                    <a:pt x="46330" y="5993"/>
                    <a:pt x="44457" y="6408"/>
                    <a:pt x="41991" y="7197"/>
                  </a:cubicBezTo>
                  <a:cubicBezTo>
                    <a:pt x="39788" y="2980"/>
                    <a:pt x="35555" y="692"/>
                    <a:pt x="31034" y="150"/>
                  </a:cubicBezTo>
                  <a:cubicBezTo>
                    <a:pt x="30631" y="101"/>
                    <a:pt x="30225" y="78"/>
                    <a:pt x="29819" y="78"/>
                  </a:cubicBezTo>
                  <a:cubicBezTo>
                    <a:pt x="25668" y="78"/>
                    <a:pt x="21481" y="2546"/>
                    <a:pt x="19812" y="6564"/>
                  </a:cubicBezTo>
                  <a:cubicBezTo>
                    <a:pt x="19250" y="2590"/>
                    <a:pt x="15331" y="1"/>
                    <a:pt x="11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3990550" y="3220663"/>
              <a:ext cx="185250" cy="750800"/>
            </a:xfrm>
            <a:custGeom>
              <a:avLst/>
              <a:gdLst/>
              <a:ahLst/>
              <a:cxnLst/>
              <a:rect l="l" t="t" r="r" b="b"/>
              <a:pathLst>
                <a:path w="7410" h="30032" extrusionOk="0">
                  <a:moveTo>
                    <a:pt x="3188" y="0"/>
                  </a:moveTo>
                  <a:lnTo>
                    <a:pt x="1" y="29576"/>
                  </a:lnTo>
                  <a:lnTo>
                    <a:pt x="4222" y="30031"/>
                  </a:lnTo>
                  <a:lnTo>
                    <a:pt x="7409" y="456"/>
                  </a:lnTo>
                  <a:lnTo>
                    <a:pt x="3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4263300" y="3220613"/>
              <a:ext cx="185250" cy="750800"/>
            </a:xfrm>
            <a:custGeom>
              <a:avLst/>
              <a:gdLst/>
              <a:ahLst/>
              <a:cxnLst/>
              <a:rect l="l" t="t" r="r" b="b"/>
              <a:pathLst>
                <a:path w="7410" h="30032" extrusionOk="0">
                  <a:moveTo>
                    <a:pt x="4222" y="0"/>
                  </a:moveTo>
                  <a:lnTo>
                    <a:pt x="1" y="456"/>
                  </a:lnTo>
                  <a:lnTo>
                    <a:pt x="3186" y="30031"/>
                  </a:lnTo>
                  <a:lnTo>
                    <a:pt x="7409" y="29576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2698575" y="1381263"/>
              <a:ext cx="2410600" cy="2055550"/>
            </a:xfrm>
            <a:custGeom>
              <a:avLst/>
              <a:gdLst/>
              <a:ahLst/>
              <a:cxnLst/>
              <a:rect l="l" t="t" r="r" b="b"/>
              <a:pathLst>
                <a:path w="96424" h="82222" extrusionOk="0">
                  <a:moveTo>
                    <a:pt x="31407" y="1"/>
                  </a:moveTo>
                  <a:cubicBezTo>
                    <a:pt x="28214" y="1"/>
                    <a:pt x="25044" y="496"/>
                    <a:pt x="22102" y="1713"/>
                  </a:cubicBezTo>
                  <a:cubicBezTo>
                    <a:pt x="17262" y="3716"/>
                    <a:pt x="14096" y="7385"/>
                    <a:pt x="12365" y="12226"/>
                  </a:cubicBezTo>
                  <a:cubicBezTo>
                    <a:pt x="12365" y="12226"/>
                    <a:pt x="7031" y="14338"/>
                    <a:pt x="4173" y="21314"/>
                  </a:cubicBezTo>
                  <a:cubicBezTo>
                    <a:pt x="1316" y="28289"/>
                    <a:pt x="4353" y="36077"/>
                    <a:pt x="4353" y="36077"/>
                  </a:cubicBezTo>
                  <a:cubicBezTo>
                    <a:pt x="1343" y="39615"/>
                    <a:pt x="0" y="44510"/>
                    <a:pt x="782" y="49088"/>
                  </a:cubicBezTo>
                  <a:cubicBezTo>
                    <a:pt x="1563" y="53664"/>
                    <a:pt x="4453" y="57837"/>
                    <a:pt x="8464" y="60177"/>
                  </a:cubicBezTo>
                  <a:cubicBezTo>
                    <a:pt x="9108" y="60552"/>
                    <a:pt x="9799" y="60901"/>
                    <a:pt x="10254" y="61489"/>
                  </a:cubicBezTo>
                  <a:cubicBezTo>
                    <a:pt x="10752" y="62134"/>
                    <a:pt x="10897" y="62971"/>
                    <a:pt x="11092" y="63762"/>
                  </a:cubicBezTo>
                  <a:cubicBezTo>
                    <a:pt x="12060" y="67663"/>
                    <a:pt x="14709" y="71141"/>
                    <a:pt x="18271" y="73005"/>
                  </a:cubicBezTo>
                  <a:cubicBezTo>
                    <a:pt x="20136" y="73983"/>
                    <a:pt x="22241" y="74502"/>
                    <a:pt x="24346" y="74529"/>
                  </a:cubicBezTo>
                  <a:cubicBezTo>
                    <a:pt x="24372" y="74530"/>
                    <a:pt x="24398" y="74530"/>
                    <a:pt x="24424" y="74530"/>
                  </a:cubicBezTo>
                  <a:cubicBezTo>
                    <a:pt x="25546" y="74530"/>
                    <a:pt x="26669" y="74201"/>
                    <a:pt x="27740" y="74201"/>
                  </a:cubicBezTo>
                  <a:cubicBezTo>
                    <a:pt x="28368" y="74201"/>
                    <a:pt x="28978" y="74314"/>
                    <a:pt x="29561" y="74672"/>
                  </a:cubicBezTo>
                  <a:cubicBezTo>
                    <a:pt x="31127" y="75633"/>
                    <a:pt x="32080" y="77664"/>
                    <a:pt x="33743" y="78716"/>
                  </a:cubicBezTo>
                  <a:cubicBezTo>
                    <a:pt x="35559" y="79862"/>
                    <a:pt x="37660" y="80568"/>
                    <a:pt x="39784" y="80842"/>
                  </a:cubicBezTo>
                  <a:cubicBezTo>
                    <a:pt x="40585" y="80945"/>
                    <a:pt x="41388" y="80992"/>
                    <a:pt x="42192" y="80992"/>
                  </a:cubicBezTo>
                  <a:cubicBezTo>
                    <a:pt x="45563" y="80992"/>
                    <a:pt x="48932" y="80157"/>
                    <a:pt x="52147" y="79078"/>
                  </a:cubicBezTo>
                  <a:cubicBezTo>
                    <a:pt x="54879" y="81190"/>
                    <a:pt x="58313" y="82221"/>
                    <a:pt x="61756" y="82221"/>
                  </a:cubicBezTo>
                  <a:cubicBezTo>
                    <a:pt x="66026" y="82221"/>
                    <a:pt x="70311" y="80636"/>
                    <a:pt x="73290" y="77560"/>
                  </a:cubicBezTo>
                  <a:cubicBezTo>
                    <a:pt x="75066" y="78239"/>
                    <a:pt x="76964" y="78571"/>
                    <a:pt x="78865" y="78571"/>
                  </a:cubicBezTo>
                  <a:cubicBezTo>
                    <a:pt x="82146" y="78571"/>
                    <a:pt x="85433" y="77581"/>
                    <a:pt x="88110" y="75679"/>
                  </a:cubicBezTo>
                  <a:cubicBezTo>
                    <a:pt x="92337" y="72673"/>
                    <a:pt x="94919" y="67486"/>
                    <a:pt x="94762" y="62302"/>
                  </a:cubicBezTo>
                  <a:cubicBezTo>
                    <a:pt x="94729" y="61181"/>
                    <a:pt x="94577" y="60044"/>
                    <a:pt x="94820" y="58949"/>
                  </a:cubicBezTo>
                  <a:cubicBezTo>
                    <a:pt x="95021" y="58046"/>
                    <a:pt x="95482" y="57222"/>
                    <a:pt x="95791" y="56348"/>
                  </a:cubicBezTo>
                  <a:cubicBezTo>
                    <a:pt x="96423" y="54554"/>
                    <a:pt x="96404" y="52597"/>
                    <a:pt x="96271" y="50699"/>
                  </a:cubicBezTo>
                  <a:cubicBezTo>
                    <a:pt x="96053" y="47624"/>
                    <a:pt x="95519" y="44473"/>
                    <a:pt x="93884" y="41859"/>
                  </a:cubicBezTo>
                  <a:cubicBezTo>
                    <a:pt x="92348" y="39405"/>
                    <a:pt x="89657" y="37511"/>
                    <a:pt x="86792" y="37511"/>
                  </a:cubicBezTo>
                  <a:cubicBezTo>
                    <a:pt x="86606" y="37511"/>
                    <a:pt x="86419" y="37519"/>
                    <a:pt x="86231" y="37536"/>
                  </a:cubicBezTo>
                  <a:cubicBezTo>
                    <a:pt x="87074" y="32900"/>
                    <a:pt x="84769" y="28017"/>
                    <a:pt x="81041" y="25132"/>
                  </a:cubicBezTo>
                  <a:cubicBezTo>
                    <a:pt x="77800" y="22624"/>
                    <a:pt x="73647" y="21511"/>
                    <a:pt x="69530" y="21511"/>
                  </a:cubicBezTo>
                  <a:cubicBezTo>
                    <a:pt x="68913" y="21511"/>
                    <a:pt x="68297" y="21536"/>
                    <a:pt x="67685" y="21585"/>
                  </a:cubicBezTo>
                  <a:cubicBezTo>
                    <a:pt x="67598" y="16406"/>
                    <a:pt x="64623" y="11373"/>
                    <a:pt x="60130" y="8799"/>
                  </a:cubicBezTo>
                  <a:cubicBezTo>
                    <a:pt x="57869" y="7504"/>
                    <a:pt x="55265" y="6857"/>
                    <a:pt x="52662" y="6857"/>
                  </a:cubicBezTo>
                  <a:cubicBezTo>
                    <a:pt x="50090" y="6857"/>
                    <a:pt x="47519" y="7489"/>
                    <a:pt x="45278" y="8753"/>
                  </a:cubicBezTo>
                  <a:cubicBezTo>
                    <a:pt x="46226" y="6806"/>
                    <a:pt x="45302" y="4350"/>
                    <a:pt x="43660" y="2940"/>
                  </a:cubicBezTo>
                  <a:cubicBezTo>
                    <a:pt x="42016" y="1530"/>
                    <a:pt x="39824" y="959"/>
                    <a:pt x="37693" y="581"/>
                  </a:cubicBezTo>
                  <a:cubicBezTo>
                    <a:pt x="35626" y="216"/>
                    <a:pt x="33511" y="1"/>
                    <a:pt x="31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2709575" y="2470563"/>
              <a:ext cx="2676050" cy="965875"/>
            </a:xfrm>
            <a:custGeom>
              <a:avLst/>
              <a:gdLst/>
              <a:ahLst/>
              <a:cxnLst/>
              <a:rect l="l" t="t" r="r" b="b"/>
              <a:pathLst>
                <a:path w="107042" h="38635" extrusionOk="0">
                  <a:moveTo>
                    <a:pt x="361" y="0"/>
                  </a:moveTo>
                  <a:cubicBezTo>
                    <a:pt x="29" y="1814"/>
                    <a:pt x="0" y="3681"/>
                    <a:pt x="311" y="5501"/>
                  </a:cubicBezTo>
                  <a:cubicBezTo>
                    <a:pt x="1090" y="10079"/>
                    <a:pt x="3982" y="14252"/>
                    <a:pt x="7993" y="16590"/>
                  </a:cubicBezTo>
                  <a:cubicBezTo>
                    <a:pt x="8636" y="16966"/>
                    <a:pt x="9326" y="17314"/>
                    <a:pt x="9782" y="17902"/>
                  </a:cubicBezTo>
                  <a:cubicBezTo>
                    <a:pt x="10279" y="18546"/>
                    <a:pt x="10424" y="19386"/>
                    <a:pt x="10621" y="20175"/>
                  </a:cubicBezTo>
                  <a:cubicBezTo>
                    <a:pt x="11587" y="24078"/>
                    <a:pt x="14238" y="27554"/>
                    <a:pt x="17798" y="29420"/>
                  </a:cubicBezTo>
                  <a:cubicBezTo>
                    <a:pt x="19665" y="30398"/>
                    <a:pt x="21768" y="30915"/>
                    <a:pt x="23875" y="30944"/>
                  </a:cubicBezTo>
                  <a:cubicBezTo>
                    <a:pt x="23899" y="30944"/>
                    <a:pt x="23923" y="30944"/>
                    <a:pt x="23947" y="30944"/>
                  </a:cubicBezTo>
                  <a:cubicBezTo>
                    <a:pt x="25072" y="30944"/>
                    <a:pt x="26196" y="30614"/>
                    <a:pt x="27270" y="30614"/>
                  </a:cubicBezTo>
                  <a:cubicBezTo>
                    <a:pt x="27897" y="30614"/>
                    <a:pt x="28508" y="30727"/>
                    <a:pt x="29090" y="31085"/>
                  </a:cubicBezTo>
                  <a:cubicBezTo>
                    <a:pt x="30656" y="32047"/>
                    <a:pt x="31609" y="34079"/>
                    <a:pt x="33272" y="35128"/>
                  </a:cubicBezTo>
                  <a:cubicBezTo>
                    <a:pt x="35088" y="36276"/>
                    <a:pt x="37189" y="36980"/>
                    <a:pt x="39313" y="37254"/>
                  </a:cubicBezTo>
                  <a:cubicBezTo>
                    <a:pt x="40116" y="37358"/>
                    <a:pt x="40921" y="37406"/>
                    <a:pt x="41726" y="37406"/>
                  </a:cubicBezTo>
                  <a:cubicBezTo>
                    <a:pt x="45094" y="37406"/>
                    <a:pt x="48462" y="36571"/>
                    <a:pt x="51676" y="35493"/>
                  </a:cubicBezTo>
                  <a:cubicBezTo>
                    <a:pt x="54407" y="37604"/>
                    <a:pt x="57840" y="38634"/>
                    <a:pt x="61283" y="38634"/>
                  </a:cubicBezTo>
                  <a:cubicBezTo>
                    <a:pt x="65553" y="38634"/>
                    <a:pt x="69839" y="37050"/>
                    <a:pt x="72819" y="33975"/>
                  </a:cubicBezTo>
                  <a:cubicBezTo>
                    <a:pt x="74594" y="34654"/>
                    <a:pt x="76491" y="34985"/>
                    <a:pt x="78391" y="34985"/>
                  </a:cubicBezTo>
                  <a:cubicBezTo>
                    <a:pt x="81672" y="34985"/>
                    <a:pt x="84960" y="33994"/>
                    <a:pt x="87639" y="32092"/>
                  </a:cubicBezTo>
                  <a:cubicBezTo>
                    <a:pt x="90381" y="30143"/>
                    <a:pt x="92428" y="27274"/>
                    <a:pt x="93487" y="24085"/>
                  </a:cubicBezTo>
                  <a:cubicBezTo>
                    <a:pt x="93714" y="24099"/>
                    <a:pt x="93942" y="24105"/>
                    <a:pt x="94170" y="24105"/>
                  </a:cubicBezTo>
                  <a:cubicBezTo>
                    <a:pt x="98229" y="24105"/>
                    <a:pt x="102317" y="22009"/>
                    <a:pt x="104607" y="18432"/>
                  </a:cubicBezTo>
                  <a:cubicBezTo>
                    <a:pt x="106486" y="15498"/>
                    <a:pt x="107042" y="11742"/>
                    <a:pt x="106353" y="8283"/>
                  </a:cubicBezTo>
                  <a:lnTo>
                    <a:pt x="106353" y="8283"/>
                  </a:lnTo>
                  <a:cubicBezTo>
                    <a:pt x="106037" y="9845"/>
                    <a:pt x="105458" y="11346"/>
                    <a:pt x="104607" y="12676"/>
                  </a:cubicBezTo>
                  <a:cubicBezTo>
                    <a:pt x="102317" y="16252"/>
                    <a:pt x="98229" y="18348"/>
                    <a:pt x="94170" y="18348"/>
                  </a:cubicBezTo>
                  <a:cubicBezTo>
                    <a:pt x="93942" y="18348"/>
                    <a:pt x="93714" y="18342"/>
                    <a:pt x="93487" y="18328"/>
                  </a:cubicBezTo>
                  <a:cubicBezTo>
                    <a:pt x="92428" y="21517"/>
                    <a:pt x="90381" y="24386"/>
                    <a:pt x="87639" y="26335"/>
                  </a:cubicBezTo>
                  <a:cubicBezTo>
                    <a:pt x="84960" y="28238"/>
                    <a:pt x="81672" y="29228"/>
                    <a:pt x="78391" y="29228"/>
                  </a:cubicBezTo>
                  <a:cubicBezTo>
                    <a:pt x="76491" y="29228"/>
                    <a:pt x="74594" y="28897"/>
                    <a:pt x="72819" y="28218"/>
                  </a:cubicBezTo>
                  <a:cubicBezTo>
                    <a:pt x="69840" y="31293"/>
                    <a:pt x="65555" y="32877"/>
                    <a:pt x="61285" y="32877"/>
                  </a:cubicBezTo>
                  <a:cubicBezTo>
                    <a:pt x="57841" y="32877"/>
                    <a:pt x="54408" y="31847"/>
                    <a:pt x="51676" y="29736"/>
                  </a:cubicBezTo>
                  <a:cubicBezTo>
                    <a:pt x="48462" y="30814"/>
                    <a:pt x="45096" y="31649"/>
                    <a:pt x="41727" y="31649"/>
                  </a:cubicBezTo>
                  <a:cubicBezTo>
                    <a:pt x="40922" y="31649"/>
                    <a:pt x="40116" y="31601"/>
                    <a:pt x="39313" y="31497"/>
                  </a:cubicBezTo>
                  <a:cubicBezTo>
                    <a:pt x="37189" y="31224"/>
                    <a:pt x="35088" y="30519"/>
                    <a:pt x="33272" y="29371"/>
                  </a:cubicBezTo>
                  <a:cubicBezTo>
                    <a:pt x="31609" y="28320"/>
                    <a:pt x="30656" y="26290"/>
                    <a:pt x="29090" y="25328"/>
                  </a:cubicBezTo>
                  <a:cubicBezTo>
                    <a:pt x="28508" y="24970"/>
                    <a:pt x="27897" y="24857"/>
                    <a:pt x="27270" y="24857"/>
                  </a:cubicBezTo>
                  <a:cubicBezTo>
                    <a:pt x="26196" y="24857"/>
                    <a:pt x="25072" y="25187"/>
                    <a:pt x="23947" y="25187"/>
                  </a:cubicBezTo>
                  <a:cubicBezTo>
                    <a:pt x="23923" y="25187"/>
                    <a:pt x="23899" y="25187"/>
                    <a:pt x="23875" y="25187"/>
                  </a:cubicBezTo>
                  <a:cubicBezTo>
                    <a:pt x="21768" y="25158"/>
                    <a:pt x="19665" y="24641"/>
                    <a:pt x="17798" y="23663"/>
                  </a:cubicBezTo>
                  <a:cubicBezTo>
                    <a:pt x="14238" y="21797"/>
                    <a:pt x="11589" y="18321"/>
                    <a:pt x="10621" y="14418"/>
                  </a:cubicBezTo>
                  <a:cubicBezTo>
                    <a:pt x="10426" y="13629"/>
                    <a:pt x="10279" y="12789"/>
                    <a:pt x="9782" y="12145"/>
                  </a:cubicBezTo>
                  <a:cubicBezTo>
                    <a:pt x="9326" y="11557"/>
                    <a:pt x="8636" y="11209"/>
                    <a:pt x="7993" y="10833"/>
                  </a:cubicBezTo>
                  <a:cubicBezTo>
                    <a:pt x="4058" y="8537"/>
                    <a:pt x="1206" y="4476"/>
                    <a:pt x="36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3117700" y="2407013"/>
              <a:ext cx="455975" cy="141850"/>
            </a:xfrm>
            <a:custGeom>
              <a:avLst/>
              <a:gdLst/>
              <a:ahLst/>
              <a:cxnLst/>
              <a:rect l="l" t="t" r="r" b="b"/>
              <a:pathLst>
                <a:path w="18239" h="5674" extrusionOk="0">
                  <a:moveTo>
                    <a:pt x="8601" y="0"/>
                  </a:moveTo>
                  <a:cubicBezTo>
                    <a:pt x="7466" y="0"/>
                    <a:pt x="6383" y="172"/>
                    <a:pt x="5420" y="457"/>
                  </a:cubicBezTo>
                  <a:cubicBezTo>
                    <a:pt x="4185" y="819"/>
                    <a:pt x="3138" y="1344"/>
                    <a:pt x="2331" y="1883"/>
                  </a:cubicBezTo>
                  <a:cubicBezTo>
                    <a:pt x="1521" y="2421"/>
                    <a:pt x="931" y="2946"/>
                    <a:pt x="558" y="3339"/>
                  </a:cubicBezTo>
                  <a:cubicBezTo>
                    <a:pt x="362" y="3526"/>
                    <a:pt x="234" y="3696"/>
                    <a:pt x="140" y="3800"/>
                  </a:cubicBezTo>
                  <a:cubicBezTo>
                    <a:pt x="47" y="3910"/>
                    <a:pt x="1" y="3968"/>
                    <a:pt x="5" y="3972"/>
                  </a:cubicBezTo>
                  <a:cubicBezTo>
                    <a:pt x="5" y="3972"/>
                    <a:pt x="5" y="3972"/>
                    <a:pt x="5" y="3972"/>
                  </a:cubicBezTo>
                  <a:cubicBezTo>
                    <a:pt x="13" y="3972"/>
                    <a:pt x="68" y="3922"/>
                    <a:pt x="165" y="3823"/>
                  </a:cubicBezTo>
                  <a:cubicBezTo>
                    <a:pt x="269" y="3727"/>
                    <a:pt x="404" y="3565"/>
                    <a:pt x="605" y="3385"/>
                  </a:cubicBezTo>
                  <a:cubicBezTo>
                    <a:pt x="990" y="3011"/>
                    <a:pt x="1587" y="2504"/>
                    <a:pt x="2397" y="1985"/>
                  </a:cubicBezTo>
                  <a:cubicBezTo>
                    <a:pt x="3205" y="1464"/>
                    <a:pt x="4243" y="956"/>
                    <a:pt x="5464" y="607"/>
                  </a:cubicBezTo>
                  <a:cubicBezTo>
                    <a:pt x="6412" y="334"/>
                    <a:pt x="7473" y="170"/>
                    <a:pt x="8584" y="170"/>
                  </a:cubicBezTo>
                  <a:cubicBezTo>
                    <a:pt x="8902" y="170"/>
                    <a:pt x="9225" y="183"/>
                    <a:pt x="9551" y="212"/>
                  </a:cubicBezTo>
                  <a:cubicBezTo>
                    <a:pt x="11007" y="356"/>
                    <a:pt x="12358" y="785"/>
                    <a:pt x="13490" y="1356"/>
                  </a:cubicBezTo>
                  <a:cubicBezTo>
                    <a:pt x="14627" y="1927"/>
                    <a:pt x="15553" y="2616"/>
                    <a:pt x="16251" y="3277"/>
                  </a:cubicBezTo>
                  <a:cubicBezTo>
                    <a:pt x="16949" y="3937"/>
                    <a:pt x="17443" y="4545"/>
                    <a:pt x="17752" y="4987"/>
                  </a:cubicBezTo>
                  <a:cubicBezTo>
                    <a:pt x="17918" y="5201"/>
                    <a:pt x="18020" y="5384"/>
                    <a:pt x="18103" y="5498"/>
                  </a:cubicBezTo>
                  <a:cubicBezTo>
                    <a:pt x="18182" y="5612"/>
                    <a:pt x="18226" y="5674"/>
                    <a:pt x="18232" y="5674"/>
                  </a:cubicBezTo>
                  <a:cubicBezTo>
                    <a:pt x="18232" y="5674"/>
                    <a:pt x="18232" y="5674"/>
                    <a:pt x="18232" y="5674"/>
                  </a:cubicBezTo>
                  <a:cubicBezTo>
                    <a:pt x="18238" y="5672"/>
                    <a:pt x="18203" y="5604"/>
                    <a:pt x="18132" y="5481"/>
                  </a:cubicBezTo>
                  <a:cubicBezTo>
                    <a:pt x="18059" y="5359"/>
                    <a:pt x="17964" y="5170"/>
                    <a:pt x="17806" y="4948"/>
                  </a:cubicBezTo>
                  <a:cubicBezTo>
                    <a:pt x="17513" y="4493"/>
                    <a:pt x="17028" y="3868"/>
                    <a:pt x="16334" y="3189"/>
                  </a:cubicBezTo>
                  <a:cubicBezTo>
                    <a:pt x="15639" y="2510"/>
                    <a:pt x="14708" y="1801"/>
                    <a:pt x="13562" y="1215"/>
                  </a:cubicBezTo>
                  <a:cubicBezTo>
                    <a:pt x="12418" y="628"/>
                    <a:pt x="11046" y="189"/>
                    <a:pt x="9566" y="42"/>
                  </a:cubicBezTo>
                  <a:cubicBezTo>
                    <a:pt x="9241" y="14"/>
                    <a:pt x="8919" y="0"/>
                    <a:pt x="8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3687650" y="2717838"/>
              <a:ext cx="661675" cy="427125"/>
            </a:xfrm>
            <a:custGeom>
              <a:avLst/>
              <a:gdLst/>
              <a:ahLst/>
              <a:cxnLst/>
              <a:rect l="l" t="t" r="r" b="b"/>
              <a:pathLst>
                <a:path w="26467" h="17085" extrusionOk="0">
                  <a:moveTo>
                    <a:pt x="13142" y="1"/>
                  </a:moveTo>
                  <a:cubicBezTo>
                    <a:pt x="12441" y="1"/>
                    <a:pt x="11751" y="54"/>
                    <a:pt x="11079" y="159"/>
                  </a:cubicBezTo>
                  <a:cubicBezTo>
                    <a:pt x="9620" y="385"/>
                    <a:pt x="8256" y="859"/>
                    <a:pt x="7068" y="1509"/>
                  </a:cubicBezTo>
                  <a:cubicBezTo>
                    <a:pt x="4670" y="2808"/>
                    <a:pt x="2995" y="4698"/>
                    <a:pt x="1934" y="6435"/>
                  </a:cubicBezTo>
                  <a:cubicBezTo>
                    <a:pt x="1386" y="7301"/>
                    <a:pt x="1027" y="8161"/>
                    <a:pt x="736" y="8916"/>
                  </a:cubicBezTo>
                  <a:cubicBezTo>
                    <a:pt x="468" y="9684"/>
                    <a:pt x="294" y="10363"/>
                    <a:pt x="192" y="10924"/>
                  </a:cubicBezTo>
                  <a:cubicBezTo>
                    <a:pt x="146" y="11206"/>
                    <a:pt x="107" y="11455"/>
                    <a:pt x="70" y="11675"/>
                  </a:cubicBezTo>
                  <a:cubicBezTo>
                    <a:pt x="53" y="11891"/>
                    <a:pt x="40" y="12076"/>
                    <a:pt x="26" y="12228"/>
                  </a:cubicBezTo>
                  <a:cubicBezTo>
                    <a:pt x="18" y="12371"/>
                    <a:pt x="11" y="12483"/>
                    <a:pt x="5" y="12570"/>
                  </a:cubicBezTo>
                  <a:cubicBezTo>
                    <a:pt x="1" y="12647"/>
                    <a:pt x="1" y="12686"/>
                    <a:pt x="3" y="12686"/>
                  </a:cubicBezTo>
                  <a:cubicBezTo>
                    <a:pt x="5" y="12686"/>
                    <a:pt x="11" y="12647"/>
                    <a:pt x="22" y="12570"/>
                  </a:cubicBezTo>
                  <a:cubicBezTo>
                    <a:pt x="32" y="12485"/>
                    <a:pt x="43" y="12373"/>
                    <a:pt x="61" y="12232"/>
                  </a:cubicBezTo>
                  <a:cubicBezTo>
                    <a:pt x="76" y="12080"/>
                    <a:pt x="97" y="11896"/>
                    <a:pt x="121" y="11680"/>
                  </a:cubicBezTo>
                  <a:cubicBezTo>
                    <a:pt x="159" y="11464"/>
                    <a:pt x="205" y="11215"/>
                    <a:pt x="256" y="10938"/>
                  </a:cubicBezTo>
                  <a:cubicBezTo>
                    <a:pt x="369" y="10380"/>
                    <a:pt x="551" y="9709"/>
                    <a:pt x="825" y="8949"/>
                  </a:cubicBezTo>
                  <a:cubicBezTo>
                    <a:pt x="1124" y="8202"/>
                    <a:pt x="1485" y="7353"/>
                    <a:pt x="2036" y="6498"/>
                  </a:cubicBezTo>
                  <a:cubicBezTo>
                    <a:pt x="3101" y="4785"/>
                    <a:pt x="4770" y="2922"/>
                    <a:pt x="7141" y="1648"/>
                  </a:cubicBezTo>
                  <a:cubicBezTo>
                    <a:pt x="8318" y="1010"/>
                    <a:pt x="9665" y="545"/>
                    <a:pt x="11104" y="325"/>
                  </a:cubicBezTo>
                  <a:cubicBezTo>
                    <a:pt x="11764" y="223"/>
                    <a:pt x="12444" y="171"/>
                    <a:pt x="13132" y="171"/>
                  </a:cubicBezTo>
                  <a:cubicBezTo>
                    <a:pt x="13944" y="171"/>
                    <a:pt x="14769" y="243"/>
                    <a:pt x="15591" y="390"/>
                  </a:cubicBezTo>
                  <a:cubicBezTo>
                    <a:pt x="18640" y="944"/>
                    <a:pt x="21317" y="2497"/>
                    <a:pt x="23112" y="4480"/>
                  </a:cubicBezTo>
                  <a:cubicBezTo>
                    <a:pt x="24931" y="6458"/>
                    <a:pt x="25882" y="8800"/>
                    <a:pt x="26116" y="10806"/>
                  </a:cubicBezTo>
                  <a:cubicBezTo>
                    <a:pt x="26359" y="12828"/>
                    <a:pt x="25928" y="14476"/>
                    <a:pt x="25506" y="15518"/>
                  </a:cubicBezTo>
                  <a:cubicBezTo>
                    <a:pt x="25292" y="16044"/>
                    <a:pt x="25076" y="16430"/>
                    <a:pt x="24929" y="16691"/>
                  </a:cubicBezTo>
                  <a:cubicBezTo>
                    <a:pt x="24854" y="16812"/>
                    <a:pt x="24796" y="16909"/>
                    <a:pt x="24752" y="16982"/>
                  </a:cubicBezTo>
                  <a:cubicBezTo>
                    <a:pt x="24711" y="17048"/>
                    <a:pt x="24692" y="17082"/>
                    <a:pt x="24696" y="17084"/>
                  </a:cubicBezTo>
                  <a:cubicBezTo>
                    <a:pt x="24696" y="17084"/>
                    <a:pt x="25110" y="16596"/>
                    <a:pt x="25568" y="15543"/>
                  </a:cubicBezTo>
                  <a:cubicBezTo>
                    <a:pt x="26011" y="14501"/>
                    <a:pt x="26467" y="12842"/>
                    <a:pt x="26235" y="10793"/>
                  </a:cubicBezTo>
                  <a:cubicBezTo>
                    <a:pt x="26015" y="8760"/>
                    <a:pt x="25064" y="6383"/>
                    <a:pt x="23229" y="4374"/>
                  </a:cubicBezTo>
                  <a:cubicBezTo>
                    <a:pt x="21418" y="2360"/>
                    <a:pt x="18709" y="782"/>
                    <a:pt x="15624" y="223"/>
                  </a:cubicBezTo>
                  <a:cubicBezTo>
                    <a:pt x="14794" y="74"/>
                    <a:pt x="13961" y="1"/>
                    <a:pt x="13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4488125" y="2932338"/>
              <a:ext cx="264025" cy="215225"/>
            </a:xfrm>
            <a:custGeom>
              <a:avLst/>
              <a:gdLst/>
              <a:ahLst/>
              <a:cxnLst/>
              <a:rect l="l" t="t" r="r" b="b"/>
              <a:pathLst>
                <a:path w="10561" h="8609" extrusionOk="0">
                  <a:moveTo>
                    <a:pt x="177" y="0"/>
                  </a:moveTo>
                  <a:cubicBezTo>
                    <a:pt x="171" y="0"/>
                    <a:pt x="158" y="56"/>
                    <a:pt x="139" y="158"/>
                  </a:cubicBezTo>
                  <a:cubicBezTo>
                    <a:pt x="124" y="264"/>
                    <a:pt x="85" y="417"/>
                    <a:pt x="71" y="621"/>
                  </a:cubicBezTo>
                  <a:cubicBezTo>
                    <a:pt x="25" y="1025"/>
                    <a:pt x="14" y="1617"/>
                    <a:pt x="120" y="2338"/>
                  </a:cubicBezTo>
                  <a:cubicBezTo>
                    <a:pt x="222" y="3060"/>
                    <a:pt x="469" y="3905"/>
                    <a:pt x="922" y="4760"/>
                  </a:cubicBezTo>
                  <a:cubicBezTo>
                    <a:pt x="1370" y="5612"/>
                    <a:pt x="2045" y="6465"/>
                    <a:pt x="2933" y="7146"/>
                  </a:cubicBezTo>
                  <a:cubicBezTo>
                    <a:pt x="3830" y="7816"/>
                    <a:pt x="4831" y="8232"/>
                    <a:pt x="5774" y="8435"/>
                  </a:cubicBezTo>
                  <a:cubicBezTo>
                    <a:pt x="6346" y="8557"/>
                    <a:pt x="6895" y="8609"/>
                    <a:pt x="7399" y="8609"/>
                  </a:cubicBezTo>
                  <a:cubicBezTo>
                    <a:pt x="7728" y="8609"/>
                    <a:pt x="8038" y="8587"/>
                    <a:pt x="8323" y="8549"/>
                  </a:cubicBezTo>
                  <a:cubicBezTo>
                    <a:pt x="9045" y="8456"/>
                    <a:pt x="9614" y="8284"/>
                    <a:pt x="9990" y="8130"/>
                  </a:cubicBezTo>
                  <a:cubicBezTo>
                    <a:pt x="10181" y="8062"/>
                    <a:pt x="10318" y="7983"/>
                    <a:pt x="10416" y="7939"/>
                  </a:cubicBezTo>
                  <a:cubicBezTo>
                    <a:pt x="10511" y="7893"/>
                    <a:pt x="10561" y="7866"/>
                    <a:pt x="10557" y="7860"/>
                  </a:cubicBezTo>
                  <a:lnTo>
                    <a:pt x="10557" y="7858"/>
                  </a:lnTo>
                  <a:cubicBezTo>
                    <a:pt x="10556" y="7856"/>
                    <a:pt x="10554" y="7855"/>
                    <a:pt x="10550" y="7855"/>
                  </a:cubicBezTo>
                  <a:cubicBezTo>
                    <a:pt x="10466" y="7855"/>
                    <a:pt x="9675" y="8280"/>
                    <a:pt x="8308" y="8429"/>
                  </a:cubicBezTo>
                  <a:cubicBezTo>
                    <a:pt x="8063" y="8456"/>
                    <a:pt x="7800" y="8472"/>
                    <a:pt x="7523" y="8472"/>
                  </a:cubicBezTo>
                  <a:cubicBezTo>
                    <a:pt x="6995" y="8472"/>
                    <a:pt x="6415" y="8416"/>
                    <a:pt x="5809" y="8280"/>
                  </a:cubicBezTo>
                  <a:cubicBezTo>
                    <a:pt x="4887" y="8074"/>
                    <a:pt x="3911" y="7661"/>
                    <a:pt x="3035" y="7009"/>
                  </a:cubicBezTo>
                  <a:cubicBezTo>
                    <a:pt x="2171" y="6345"/>
                    <a:pt x="1509" y="5516"/>
                    <a:pt x="1061" y="4684"/>
                  </a:cubicBezTo>
                  <a:cubicBezTo>
                    <a:pt x="610" y="3851"/>
                    <a:pt x="355" y="3025"/>
                    <a:pt x="239" y="2319"/>
                  </a:cubicBezTo>
                  <a:cubicBezTo>
                    <a:pt x="0" y="897"/>
                    <a:pt x="226" y="0"/>
                    <a:pt x="178" y="0"/>
                  </a:cubicBezTo>
                  <a:cubicBezTo>
                    <a:pt x="178" y="0"/>
                    <a:pt x="177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3505250" y="1314863"/>
              <a:ext cx="136750" cy="226150"/>
            </a:xfrm>
            <a:custGeom>
              <a:avLst/>
              <a:gdLst/>
              <a:ahLst/>
              <a:cxnLst/>
              <a:rect l="l" t="t" r="r" b="b"/>
              <a:pathLst>
                <a:path w="5470" h="9046" extrusionOk="0">
                  <a:moveTo>
                    <a:pt x="5447" y="1"/>
                  </a:moveTo>
                  <a:cubicBezTo>
                    <a:pt x="5430" y="1"/>
                    <a:pt x="5307" y="87"/>
                    <a:pt x="5099" y="242"/>
                  </a:cubicBezTo>
                  <a:cubicBezTo>
                    <a:pt x="4878" y="404"/>
                    <a:pt x="4575" y="659"/>
                    <a:pt x="4216" y="995"/>
                  </a:cubicBezTo>
                  <a:cubicBezTo>
                    <a:pt x="3855" y="1327"/>
                    <a:pt x="3452" y="1753"/>
                    <a:pt x="3035" y="2251"/>
                  </a:cubicBezTo>
                  <a:cubicBezTo>
                    <a:pt x="2626" y="2752"/>
                    <a:pt x="2206" y="3331"/>
                    <a:pt x="1816" y="3974"/>
                  </a:cubicBezTo>
                  <a:cubicBezTo>
                    <a:pt x="1432" y="4618"/>
                    <a:pt x="1119" y="5260"/>
                    <a:pt x="867" y="5858"/>
                  </a:cubicBezTo>
                  <a:cubicBezTo>
                    <a:pt x="622" y="6460"/>
                    <a:pt x="435" y="7014"/>
                    <a:pt x="311" y="7489"/>
                  </a:cubicBezTo>
                  <a:cubicBezTo>
                    <a:pt x="184" y="7963"/>
                    <a:pt x="101" y="8351"/>
                    <a:pt x="60" y="8623"/>
                  </a:cubicBezTo>
                  <a:cubicBezTo>
                    <a:pt x="18" y="8893"/>
                    <a:pt x="0" y="9044"/>
                    <a:pt x="12" y="9046"/>
                  </a:cubicBezTo>
                  <a:cubicBezTo>
                    <a:pt x="12" y="9046"/>
                    <a:pt x="12" y="9046"/>
                    <a:pt x="12" y="9046"/>
                  </a:cubicBezTo>
                  <a:cubicBezTo>
                    <a:pt x="44" y="9046"/>
                    <a:pt x="146" y="8451"/>
                    <a:pt x="427" y="7523"/>
                  </a:cubicBezTo>
                  <a:cubicBezTo>
                    <a:pt x="566" y="7057"/>
                    <a:pt x="762" y="6513"/>
                    <a:pt x="1011" y="5920"/>
                  </a:cubicBezTo>
                  <a:cubicBezTo>
                    <a:pt x="1270" y="5332"/>
                    <a:pt x="1584" y="4699"/>
                    <a:pt x="1963" y="4062"/>
                  </a:cubicBezTo>
                  <a:cubicBezTo>
                    <a:pt x="2346" y="3428"/>
                    <a:pt x="2759" y="2853"/>
                    <a:pt x="3159" y="2349"/>
                  </a:cubicBezTo>
                  <a:cubicBezTo>
                    <a:pt x="3564" y="1851"/>
                    <a:pt x="3952" y="1421"/>
                    <a:pt x="4299" y="1082"/>
                  </a:cubicBezTo>
                  <a:cubicBezTo>
                    <a:pt x="4990" y="395"/>
                    <a:pt x="5470" y="26"/>
                    <a:pt x="5449" y="1"/>
                  </a:cubicBezTo>
                  <a:cubicBezTo>
                    <a:pt x="5448" y="1"/>
                    <a:pt x="5448" y="1"/>
                    <a:pt x="5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2933325" y="1655613"/>
              <a:ext cx="251650" cy="70550"/>
            </a:xfrm>
            <a:custGeom>
              <a:avLst/>
              <a:gdLst/>
              <a:ahLst/>
              <a:cxnLst/>
              <a:rect l="l" t="t" r="r" b="b"/>
              <a:pathLst>
                <a:path w="10066" h="2822" extrusionOk="0">
                  <a:moveTo>
                    <a:pt x="7167" y="0"/>
                  </a:moveTo>
                  <a:cubicBezTo>
                    <a:pt x="7049" y="0"/>
                    <a:pt x="6929" y="2"/>
                    <a:pt x="6807" y="5"/>
                  </a:cubicBezTo>
                  <a:cubicBezTo>
                    <a:pt x="6158" y="34"/>
                    <a:pt x="5448" y="117"/>
                    <a:pt x="4717" y="285"/>
                  </a:cubicBezTo>
                  <a:cubicBezTo>
                    <a:pt x="3990" y="463"/>
                    <a:pt x="3317" y="706"/>
                    <a:pt x="2724" y="970"/>
                  </a:cubicBezTo>
                  <a:cubicBezTo>
                    <a:pt x="2136" y="1244"/>
                    <a:pt x="1627" y="1531"/>
                    <a:pt x="1225" y="1811"/>
                  </a:cubicBezTo>
                  <a:cubicBezTo>
                    <a:pt x="1017" y="1942"/>
                    <a:pt x="847" y="2085"/>
                    <a:pt x="691" y="2201"/>
                  </a:cubicBezTo>
                  <a:cubicBezTo>
                    <a:pt x="535" y="2317"/>
                    <a:pt x="409" y="2427"/>
                    <a:pt x="311" y="2521"/>
                  </a:cubicBezTo>
                  <a:cubicBezTo>
                    <a:pt x="108" y="2704"/>
                    <a:pt x="0" y="2810"/>
                    <a:pt x="8" y="2820"/>
                  </a:cubicBezTo>
                  <a:cubicBezTo>
                    <a:pt x="9" y="2821"/>
                    <a:pt x="10" y="2821"/>
                    <a:pt x="11" y="2821"/>
                  </a:cubicBezTo>
                  <a:cubicBezTo>
                    <a:pt x="57" y="2821"/>
                    <a:pt x="498" y="2419"/>
                    <a:pt x="1291" y="1913"/>
                  </a:cubicBezTo>
                  <a:cubicBezTo>
                    <a:pt x="1698" y="1649"/>
                    <a:pt x="2205" y="1375"/>
                    <a:pt x="2788" y="1113"/>
                  </a:cubicBezTo>
                  <a:cubicBezTo>
                    <a:pt x="3376" y="860"/>
                    <a:pt x="4040" y="627"/>
                    <a:pt x="4758" y="453"/>
                  </a:cubicBezTo>
                  <a:cubicBezTo>
                    <a:pt x="5475" y="287"/>
                    <a:pt x="6176" y="200"/>
                    <a:pt x="6812" y="162"/>
                  </a:cubicBezTo>
                  <a:cubicBezTo>
                    <a:pt x="7005" y="154"/>
                    <a:pt x="7192" y="150"/>
                    <a:pt x="7373" y="150"/>
                  </a:cubicBezTo>
                  <a:cubicBezTo>
                    <a:pt x="7790" y="150"/>
                    <a:pt x="8173" y="170"/>
                    <a:pt x="8510" y="208"/>
                  </a:cubicBezTo>
                  <a:cubicBezTo>
                    <a:pt x="9386" y="301"/>
                    <a:pt x="9946" y="450"/>
                    <a:pt x="10047" y="450"/>
                  </a:cubicBezTo>
                  <a:cubicBezTo>
                    <a:pt x="10057" y="450"/>
                    <a:pt x="10062" y="448"/>
                    <a:pt x="10063" y="445"/>
                  </a:cubicBezTo>
                  <a:cubicBezTo>
                    <a:pt x="10065" y="434"/>
                    <a:pt x="9922" y="387"/>
                    <a:pt x="9660" y="314"/>
                  </a:cubicBezTo>
                  <a:cubicBezTo>
                    <a:pt x="9529" y="274"/>
                    <a:pt x="9367" y="231"/>
                    <a:pt x="9174" y="198"/>
                  </a:cubicBezTo>
                  <a:cubicBezTo>
                    <a:pt x="8983" y="164"/>
                    <a:pt x="8767" y="111"/>
                    <a:pt x="8524" y="88"/>
                  </a:cubicBezTo>
                  <a:cubicBezTo>
                    <a:pt x="8131" y="30"/>
                    <a:pt x="7672" y="0"/>
                    <a:pt x="7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2815050" y="2274063"/>
              <a:ext cx="369975" cy="129300"/>
            </a:xfrm>
            <a:custGeom>
              <a:avLst/>
              <a:gdLst/>
              <a:ahLst/>
              <a:cxnLst/>
              <a:rect l="l" t="t" r="r" b="b"/>
              <a:pathLst>
                <a:path w="14799" h="5172" extrusionOk="0">
                  <a:moveTo>
                    <a:pt x="7" y="0"/>
                  </a:moveTo>
                  <a:cubicBezTo>
                    <a:pt x="7" y="0"/>
                    <a:pt x="7" y="0"/>
                    <a:pt x="6" y="1"/>
                  </a:cubicBezTo>
                  <a:cubicBezTo>
                    <a:pt x="1" y="4"/>
                    <a:pt x="26" y="58"/>
                    <a:pt x="80" y="159"/>
                  </a:cubicBezTo>
                  <a:cubicBezTo>
                    <a:pt x="136" y="259"/>
                    <a:pt x="207" y="413"/>
                    <a:pt x="327" y="595"/>
                  </a:cubicBezTo>
                  <a:cubicBezTo>
                    <a:pt x="552" y="969"/>
                    <a:pt x="919" y="1484"/>
                    <a:pt x="1451" y="2057"/>
                  </a:cubicBezTo>
                  <a:cubicBezTo>
                    <a:pt x="1982" y="2628"/>
                    <a:pt x="2694" y="3240"/>
                    <a:pt x="3579" y="3774"/>
                  </a:cubicBezTo>
                  <a:cubicBezTo>
                    <a:pt x="4463" y="4310"/>
                    <a:pt x="5528" y="4752"/>
                    <a:pt x="6701" y="4992"/>
                  </a:cubicBezTo>
                  <a:cubicBezTo>
                    <a:pt x="7339" y="5115"/>
                    <a:pt x="7972" y="5171"/>
                    <a:pt x="8581" y="5171"/>
                  </a:cubicBezTo>
                  <a:cubicBezTo>
                    <a:pt x="9091" y="5171"/>
                    <a:pt x="9583" y="5132"/>
                    <a:pt x="10048" y="5061"/>
                  </a:cubicBezTo>
                  <a:cubicBezTo>
                    <a:pt x="11071" y="4905"/>
                    <a:pt x="11964" y="4613"/>
                    <a:pt x="12672" y="4287"/>
                  </a:cubicBezTo>
                  <a:cubicBezTo>
                    <a:pt x="13382" y="3963"/>
                    <a:pt x="13920" y="3626"/>
                    <a:pt x="14269" y="3367"/>
                  </a:cubicBezTo>
                  <a:cubicBezTo>
                    <a:pt x="14451" y="3246"/>
                    <a:pt x="14574" y="3130"/>
                    <a:pt x="14665" y="3060"/>
                  </a:cubicBezTo>
                  <a:cubicBezTo>
                    <a:pt x="14754" y="2985"/>
                    <a:pt x="14798" y="2946"/>
                    <a:pt x="14794" y="2941"/>
                  </a:cubicBezTo>
                  <a:cubicBezTo>
                    <a:pt x="14794" y="2940"/>
                    <a:pt x="14793" y="2940"/>
                    <a:pt x="14792" y="2940"/>
                  </a:cubicBezTo>
                  <a:cubicBezTo>
                    <a:pt x="14770" y="2940"/>
                    <a:pt x="14578" y="3083"/>
                    <a:pt x="14233" y="3313"/>
                  </a:cubicBezTo>
                  <a:cubicBezTo>
                    <a:pt x="13874" y="3552"/>
                    <a:pt x="13332" y="3871"/>
                    <a:pt x="12624" y="4177"/>
                  </a:cubicBezTo>
                  <a:cubicBezTo>
                    <a:pt x="11918" y="4484"/>
                    <a:pt x="11034" y="4760"/>
                    <a:pt x="10025" y="4905"/>
                  </a:cubicBezTo>
                  <a:cubicBezTo>
                    <a:pt x="9580" y="4969"/>
                    <a:pt x="9109" y="5004"/>
                    <a:pt x="8623" y="5004"/>
                  </a:cubicBezTo>
                  <a:cubicBezTo>
                    <a:pt x="8011" y="5004"/>
                    <a:pt x="7375" y="4948"/>
                    <a:pt x="6734" y="4824"/>
                  </a:cubicBezTo>
                  <a:cubicBezTo>
                    <a:pt x="5584" y="4590"/>
                    <a:pt x="4534" y="4158"/>
                    <a:pt x="3660" y="3639"/>
                  </a:cubicBezTo>
                  <a:cubicBezTo>
                    <a:pt x="2785" y="3120"/>
                    <a:pt x="2075" y="2528"/>
                    <a:pt x="1538" y="1972"/>
                  </a:cubicBezTo>
                  <a:cubicBezTo>
                    <a:pt x="1002" y="1419"/>
                    <a:pt x="622" y="919"/>
                    <a:pt x="383" y="558"/>
                  </a:cubicBezTo>
                  <a:cubicBezTo>
                    <a:pt x="146" y="208"/>
                    <a:pt x="24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2954500" y="2732163"/>
              <a:ext cx="35800" cy="270325"/>
            </a:xfrm>
            <a:custGeom>
              <a:avLst/>
              <a:gdLst/>
              <a:ahLst/>
              <a:cxnLst/>
              <a:rect l="l" t="t" r="r" b="b"/>
              <a:pathLst>
                <a:path w="1432" h="10813" extrusionOk="0">
                  <a:moveTo>
                    <a:pt x="1163" y="1"/>
                  </a:moveTo>
                  <a:cubicBezTo>
                    <a:pt x="1150" y="1"/>
                    <a:pt x="1081" y="139"/>
                    <a:pt x="967" y="394"/>
                  </a:cubicBezTo>
                  <a:cubicBezTo>
                    <a:pt x="907" y="523"/>
                    <a:pt x="837" y="682"/>
                    <a:pt x="772" y="873"/>
                  </a:cubicBezTo>
                  <a:cubicBezTo>
                    <a:pt x="704" y="1062"/>
                    <a:pt x="617" y="1276"/>
                    <a:pt x="550" y="1521"/>
                  </a:cubicBezTo>
                  <a:cubicBezTo>
                    <a:pt x="398" y="2003"/>
                    <a:pt x="261" y="2594"/>
                    <a:pt x="154" y="3257"/>
                  </a:cubicBezTo>
                  <a:cubicBezTo>
                    <a:pt x="58" y="3921"/>
                    <a:pt x="0" y="4660"/>
                    <a:pt x="14" y="5435"/>
                  </a:cubicBezTo>
                  <a:cubicBezTo>
                    <a:pt x="33" y="6211"/>
                    <a:pt x="126" y="6946"/>
                    <a:pt x="249" y="7606"/>
                  </a:cubicBezTo>
                  <a:cubicBezTo>
                    <a:pt x="384" y="8262"/>
                    <a:pt x="548" y="8846"/>
                    <a:pt x="724" y="9323"/>
                  </a:cubicBezTo>
                  <a:cubicBezTo>
                    <a:pt x="801" y="9564"/>
                    <a:pt x="897" y="9772"/>
                    <a:pt x="972" y="9959"/>
                  </a:cubicBezTo>
                  <a:cubicBezTo>
                    <a:pt x="1046" y="10147"/>
                    <a:pt x="1123" y="10303"/>
                    <a:pt x="1189" y="10428"/>
                  </a:cubicBezTo>
                  <a:cubicBezTo>
                    <a:pt x="1313" y="10676"/>
                    <a:pt x="1388" y="10812"/>
                    <a:pt x="1400" y="10812"/>
                  </a:cubicBezTo>
                  <a:cubicBezTo>
                    <a:pt x="1400" y="10812"/>
                    <a:pt x="1401" y="10812"/>
                    <a:pt x="1401" y="10812"/>
                  </a:cubicBezTo>
                  <a:cubicBezTo>
                    <a:pt x="1432" y="10799"/>
                    <a:pt x="1150" y="10239"/>
                    <a:pt x="837" y="9284"/>
                  </a:cubicBezTo>
                  <a:cubicBezTo>
                    <a:pt x="677" y="8808"/>
                    <a:pt x="529" y="8227"/>
                    <a:pt x="405" y="7575"/>
                  </a:cubicBezTo>
                  <a:cubicBezTo>
                    <a:pt x="289" y="6923"/>
                    <a:pt x="205" y="6197"/>
                    <a:pt x="183" y="5432"/>
                  </a:cubicBezTo>
                  <a:cubicBezTo>
                    <a:pt x="170" y="4666"/>
                    <a:pt x="224" y="3936"/>
                    <a:pt x="309" y="3278"/>
                  </a:cubicBezTo>
                  <a:cubicBezTo>
                    <a:pt x="405" y="2623"/>
                    <a:pt x="529" y="2036"/>
                    <a:pt x="666" y="1554"/>
                  </a:cubicBezTo>
                  <a:cubicBezTo>
                    <a:pt x="936" y="585"/>
                    <a:pt x="1194" y="14"/>
                    <a:pt x="1163" y="1"/>
                  </a:cubicBezTo>
                  <a:cubicBezTo>
                    <a:pt x="1163" y="1"/>
                    <a:pt x="1163" y="1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3423150" y="2815413"/>
              <a:ext cx="92775" cy="507950"/>
            </a:xfrm>
            <a:custGeom>
              <a:avLst/>
              <a:gdLst/>
              <a:ahLst/>
              <a:cxnLst/>
              <a:rect l="l" t="t" r="r" b="b"/>
              <a:pathLst>
                <a:path w="3711" h="20318" extrusionOk="0">
                  <a:moveTo>
                    <a:pt x="3371" y="0"/>
                  </a:moveTo>
                  <a:cubicBezTo>
                    <a:pt x="3363" y="0"/>
                    <a:pt x="3317" y="60"/>
                    <a:pt x="3232" y="174"/>
                  </a:cubicBezTo>
                  <a:cubicBezTo>
                    <a:pt x="3149" y="294"/>
                    <a:pt x="3016" y="462"/>
                    <a:pt x="2868" y="695"/>
                  </a:cubicBezTo>
                  <a:cubicBezTo>
                    <a:pt x="2561" y="1154"/>
                    <a:pt x="2148" y="1843"/>
                    <a:pt x="1720" y="2738"/>
                  </a:cubicBezTo>
                  <a:cubicBezTo>
                    <a:pt x="861" y="4511"/>
                    <a:pt x="20" y="7189"/>
                    <a:pt x="3" y="10228"/>
                  </a:cubicBezTo>
                  <a:cubicBezTo>
                    <a:pt x="1" y="10984"/>
                    <a:pt x="55" y="11723"/>
                    <a:pt x="159" y="12431"/>
                  </a:cubicBezTo>
                  <a:cubicBezTo>
                    <a:pt x="269" y="13135"/>
                    <a:pt x="429" y="13806"/>
                    <a:pt x="614" y="14435"/>
                  </a:cubicBezTo>
                  <a:cubicBezTo>
                    <a:pt x="998" y="15691"/>
                    <a:pt x="1490" y="16770"/>
                    <a:pt x="1965" y="17638"/>
                  </a:cubicBezTo>
                  <a:cubicBezTo>
                    <a:pt x="2437" y="18506"/>
                    <a:pt x="2875" y="19177"/>
                    <a:pt x="3192" y="19631"/>
                  </a:cubicBezTo>
                  <a:cubicBezTo>
                    <a:pt x="3346" y="19860"/>
                    <a:pt x="3479" y="20028"/>
                    <a:pt x="3564" y="20146"/>
                  </a:cubicBezTo>
                  <a:cubicBezTo>
                    <a:pt x="3650" y="20258"/>
                    <a:pt x="3698" y="20318"/>
                    <a:pt x="3705" y="20318"/>
                  </a:cubicBezTo>
                  <a:cubicBezTo>
                    <a:pt x="3705" y="20318"/>
                    <a:pt x="3705" y="20318"/>
                    <a:pt x="3705" y="20318"/>
                  </a:cubicBezTo>
                  <a:cubicBezTo>
                    <a:pt x="3711" y="20314"/>
                    <a:pt x="3672" y="20248"/>
                    <a:pt x="3593" y="20127"/>
                  </a:cubicBezTo>
                  <a:cubicBezTo>
                    <a:pt x="3504" y="19990"/>
                    <a:pt x="3391" y="19812"/>
                    <a:pt x="3248" y="19594"/>
                  </a:cubicBezTo>
                  <a:cubicBezTo>
                    <a:pt x="2949" y="19131"/>
                    <a:pt x="2528" y="18452"/>
                    <a:pt x="2071" y="17580"/>
                  </a:cubicBezTo>
                  <a:cubicBezTo>
                    <a:pt x="1614" y="16710"/>
                    <a:pt x="1137" y="15635"/>
                    <a:pt x="765" y="14391"/>
                  </a:cubicBezTo>
                  <a:cubicBezTo>
                    <a:pt x="585" y="13766"/>
                    <a:pt x="431" y="13102"/>
                    <a:pt x="323" y="12406"/>
                  </a:cubicBezTo>
                  <a:cubicBezTo>
                    <a:pt x="223" y="11705"/>
                    <a:pt x="171" y="10976"/>
                    <a:pt x="174" y="10228"/>
                  </a:cubicBezTo>
                  <a:cubicBezTo>
                    <a:pt x="190" y="7220"/>
                    <a:pt x="1004" y="4563"/>
                    <a:pt x="1830" y="2788"/>
                  </a:cubicBezTo>
                  <a:cubicBezTo>
                    <a:pt x="2241" y="1895"/>
                    <a:pt x="2634" y="1201"/>
                    <a:pt x="2924" y="732"/>
                  </a:cubicBezTo>
                  <a:cubicBezTo>
                    <a:pt x="3063" y="494"/>
                    <a:pt x="3186" y="319"/>
                    <a:pt x="3261" y="193"/>
                  </a:cubicBezTo>
                  <a:cubicBezTo>
                    <a:pt x="3338" y="70"/>
                    <a:pt x="3377" y="4"/>
                    <a:pt x="3371" y="1"/>
                  </a:cubicBezTo>
                  <a:cubicBezTo>
                    <a:pt x="3371" y="0"/>
                    <a:pt x="3371" y="0"/>
                    <a:pt x="3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3257875" y="2831613"/>
              <a:ext cx="175400" cy="149025"/>
            </a:xfrm>
            <a:custGeom>
              <a:avLst/>
              <a:gdLst/>
              <a:ahLst/>
              <a:cxnLst/>
              <a:rect l="l" t="t" r="r" b="b"/>
              <a:pathLst>
                <a:path w="7016" h="5961" extrusionOk="0"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0" y="5"/>
                    <a:pt x="29" y="140"/>
                    <a:pt x="91" y="383"/>
                  </a:cubicBezTo>
                  <a:cubicBezTo>
                    <a:pt x="156" y="626"/>
                    <a:pt x="272" y="971"/>
                    <a:pt x="452" y="1384"/>
                  </a:cubicBezTo>
                  <a:cubicBezTo>
                    <a:pt x="814" y="2202"/>
                    <a:pt x="1486" y="3282"/>
                    <a:pt x="2520" y="4199"/>
                  </a:cubicBezTo>
                  <a:cubicBezTo>
                    <a:pt x="3033" y="4658"/>
                    <a:pt x="3579" y="5028"/>
                    <a:pt x="4104" y="5310"/>
                  </a:cubicBezTo>
                  <a:cubicBezTo>
                    <a:pt x="4630" y="5588"/>
                    <a:pt x="5130" y="5798"/>
                    <a:pt x="5576" y="5889"/>
                  </a:cubicBezTo>
                  <a:cubicBezTo>
                    <a:pt x="5806" y="5940"/>
                    <a:pt x="6019" y="5960"/>
                    <a:pt x="6204" y="5960"/>
                  </a:cubicBezTo>
                  <a:cubicBezTo>
                    <a:pt x="6377" y="5960"/>
                    <a:pt x="6526" y="5943"/>
                    <a:pt x="6645" y="5916"/>
                  </a:cubicBezTo>
                  <a:cubicBezTo>
                    <a:pt x="6893" y="5860"/>
                    <a:pt x="7015" y="5787"/>
                    <a:pt x="7011" y="5781"/>
                  </a:cubicBezTo>
                  <a:cubicBezTo>
                    <a:pt x="7011" y="5779"/>
                    <a:pt x="7009" y="5778"/>
                    <a:pt x="7004" y="5778"/>
                  </a:cubicBezTo>
                  <a:cubicBezTo>
                    <a:pt x="6961" y="5778"/>
                    <a:pt x="6716" y="5868"/>
                    <a:pt x="6322" y="5868"/>
                  </a:cubicBezTo>
                  <a:cubicBezTo>
                    <a:pt x="6120" y="5868"/>
                    <a:pt x="5877" y="5844"/>
                    <a:pt x="5603" y="5771"/>
                  </a:cubicBezTo>
                  <a:cubicBezTo>
                    <a:pt x="5176" y="5669"/>
                    <a:pt x="4692" y="5453"/>
                    <a:pt x="4179" y="5171"/>
                  </a:cubicBezTo>
                  <a:cubicBezTo>
                    <a:pt x="3668" y="4890"/>
                    <a:pt x="3137" y="4521"/>
                    <a:pt x="2634" y="4072"/>
                  </a:cubicBezTo>
                  <a:cubicBezTo>
                    <a:pt x="1621" y="3174"/>
                    <a:pt x="947" y="2127"/>
                    <a:pt x="560" y="1332"/>
                  </a:cubicBezTo>
                  <a:cubicBezTo>
                    <a:pt x="179" y="540"/>
                    <a:pt x="47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3894375" y="3208488"/>
              <a:ext cx="133550" cy="163100"/>
            </a:xfrm>
            <a:custGeom>
              <a:avLst/>
              <a:gdLst/>
              <a:ahLst/>
              <a:cxnLst/>
              <a:rect l="l" t="t" r="r" b="b"/>
              <a:pathLst>
                <a:path w="5342" h="6524" extrusionOk="0"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" y="5"/>
                    <a:pt x="34" y="121"/>
                    <a:pt x="103" y="327"/>
                  </a:cubicBezTo>
                  <a:cubicBezTo>
                    <a:pt x="171" y="535"/>
                    <a:pt x="284" y="829"/>
                    <a:pt x="445" y="1184"/>
                  </a:cubicBezTo>
                  <a:cubicBezTo>
                    <a:pt x="761" y="1896"/>
                    <a:pt x="1290" y="2847"/>
                    <a:pt x="2042" y="3773"/>
                  </a:cubicBezTo>
                  <a:cubicBezTo>
                    <a:pt x="2796" y="4697"/>
                    <a:pt x="3622" y="5407"/>
                    <a:pt x="4255" y="5860"/>
                  </a:cubicBezTo>
                  <a:cubicBezTo>
                    <a:pt x="4571" y="6088"/>
                    <a:pt x="4836" y="6260"/>
                    <a:pt x="5025" y="6368"/>
                  </a:cubicBezTo>
                  <a:cubicBezTo>
                    <a:pt x="5196" y="6468"/>
                    <a:pt x="5301" y="6523"/>
                    <a:pt x="5322" y="6523"/>
                  </a:cubicBezTo>
                  <a:cubicBezTo>
                    <a:pt x="5324" y="6523"/>
                    <a:pt x="5325" y="6523"/>
                    <a:pt x="5326" y="6522"/>
                  </a:cubicBezTo>
                  <a:cubicBezTo>
                    <a:pt x="5341" y="6497"/>
                    <a:pt x="4936" y="6238"/>
                    <a:pt x="4326" y="5764"/>
                  </a:cubicBezTo>
                  <a:cubicBezTo>
                    <a:pt x="3718" y="5289"/>
                    <a:pt x="2920" y="4575"/>
                    <a:pt x="2175" y="3665"/>
                  </a:cubicBezTo>
                  <a:cubicBezTo>
                    <a:pt x="1432" y="2750"/>
                    <a:pt x="896" y="1824"/>
                    <a:pt x="553" y="1132"/>
                  </a:cubicBezTo>
                  <a:cubicBezTo>
                    <a:pt x="215" y="446"/>
                    <a:pt x="43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4521400" y="3115713"/>
              <a:ext cx="58275" cy="208575"/>
            </a:xfrm>
            <a:custGeom>
              <a:avLst/>
              <a:gdLst/>
              <a:ahLst/>
              <a:cxnLst/>
              <a:rect l="l" t="t" r="r" b="b"/>
              <a:pathLst>
                <a:path w="2331" h="8343" extrusionOk="0">
                  <a:moveTo>
                    <a:pt x="2279" y="0"/>
                  </a:moveTo>
                  <a:cubicBezTo>
                    <a:pt x="2254" y="0"/>
                    <a:pt x="2242" y="494"/>
                    <a:pt x="2209" y="1293"/>
                  </a:cubicBezTo>
                  <a:cubicBezTo>
                    <a:pt x="2173" y="2088"/>
                    <a:pt x="2115" y="3193"/>
                    <a:pt x="1847" y="4374"/>
                  </a:cubicBezTo>
                  <a:cubicBezTo>
                    <a:pt x="1578" y="5558"/>
                    <a:pt x="1106" y="6560"/>
                    <a:pt x="706" y="7245"/>
                  </a:cubicBezTo>
                  <a:cubicBezTo>
                    <a:pt x="301" y="7929"/>
                    <a:pt x="0" y="8325"/>
                    <a:pt x="25" y="8342"/>
                  </a:cubicBezTo>
                  <a:cubicBezTo>
                    <a:pt x="26" y="8343"/>
                    <a:pt x="26" y="8343"/>
                    <a:pt x="27" y="8343"/>
                  </a:cubicBezTo>
                  <a:cubicBezTo>
                    <a:pt x="42" y="8343"/>
                    <a:pt x="123" y="8251"/>
                    <a:pt x="259" y="8082"/>
                  </a:cubicBezTo>
                  <a:cubicBezTo>
                    <a:pt x="404" y="7910"/>
                    <a:pt x="589" y="7644"/>
                    <a:pt x="809" y="7308"/>
                  </a:cubicBezTo>
                  <a:cubicBezTo>
                    <a:pt x="1239" y="6631"/>
                    <a:pt x="1741" y="5616"/>
                    <a:pt x="2013" y="4412"/>
                  </a:cubicBezTo>
                  <a:cubicBezTo>
                    <a:pt x="2286" y="3212"/>
                    <a:pt x="2325" y="2095"/>
                    <a:pt x="2331" y="1295"/>
                  </a:cubicBezTo>
                  <a:cubicBezTo>
                    <a:pt x="2331" y="895"/>
                    <a:pt x="2325" y="571"/>
                    <a:pt x="2313" y="347"/>
                  </a:cubicBezTo>
                  <a:cubicBezTo>
                    <a:pt x="2302" y="124"/>
                    <a:pt x="2290" y="0"/>
                    <a:pt x="2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4925575" y="2691313"/>
              <a:ext cx="125875" cy="377575"/>
            </a:xfrm>
            <a:custGeom>
              <a:avLst/>
              <a:gdLst/>
              <a:ahLst/>
              <a:cxnLst/>
              <a:rect l="l" t="t" r="r" b="b"/>
              <a:pathLst>
                <a:path w="5035" h="15103" extrusionOk="0">
                  <a:moveTo>
                    <a:pt x="9" y="0"/>
                  </a:moveTo>
                  <a:cubicBezTo>
                    <a:pt x="9" y="0"/>
                    <a:pt x="8" y="0"/>
                    <a:pt x="8" y="1"/>
                  </a:cubicBezTo>
                  <a:lnTo>
                    <a:pt x="6" y="1"/>
                  </a:lnTo>
                  <a:cubicBezTo>
                    <a:pt x="1" y="12"/>
                    <a:pt x="199" y="138"/>
                    <a:pt x="550" y="373"/>
                  </a:cubicBezTo>
                  <a:cubicBezTo>
                    <a:pt x="892" y="618"/>
                    <a:pt x="1382" y="988"/>
                    <a:pt x="1895" y="1540"/>
                  </a:cubicBezTo>
                  <a:cubicBezTo>
                    <a:pt x="2406" y="2088"/>
                    <a:pt x="2937" y="2819"/>
                    <a:pt x="3375" y="3712"/>
                  </a:cubicBezTo>
                  <a:cubicBezTo>
                    <a:pt x="3595" y="4158"/>
                    <a:pt x="3790" y="4644"/>
                    <a:pt x="3965" y="5156"/>
                  </a:cubicBezTo>
                  <a:cubicBezTo>
                    <a:pt x="4133" y="5671"/>
                    <a:pt x="4278" y="6215"/>
                    <a:pt x="4397" y="6776"/>
                  </a:cubicBezTo>
                  <a:cubicBezTo>
                    <a:pt x="4862" y="9035"/>
                    <a:pt x="4858" y="11142"/>
                    <a:pt x="4847" y="12651"/>
                  </a:cubicBezTo>
                  <a:cubicBezTo>
                    <a:pt x="4831" y="13388"/>
                    <a:pt x="4818" y="13995"/>
                    <a:pt x="4810" y="14443"/>
                  </a:cubicBezTo>
                  <a:cubicBezTo>
                    <a:pt x="4808" y="14640"/>
                    <a:pt x="4806" y="14800"/>
                    <a:pt x="4804" y="14931"/>
                  </a:cubicBezTo>
                  <a:cubicBezTo>
                    <a:pt x="4806" y="15043"/>
                    <a:pt x="4810" y="15103"/>
                    <a:pt x="4816" y="15103"/>
                  </a:cubicBezTo>
                  <a:cubicBezTo>
                    <a:pt x="4822" y="15103"/>
                    <a:pt x="4830" y="15045"/>
                    <a:pt x="4839" y="14933"/>
                  </a:cubicBezTo>
                  <a:cubicBezTo>
                    <a:pt x="4849" y="14802"/>
                    <a:pt x="4862" y="14642"/>
                    <a:pt x="4876" y="14447"/>
                  </a:cubicBezTo>
                  <a:cubicBezTo>
                    <a:pt x="4905" y="14024"/>
                    <a:pt x="4941" y="13411"/>
                    <a:pt x="4967" y="12653"/>
                  </a:cubicBezTo>
                  <a:cubicBezTo>
                    <a:pt x="5011" y="11142"/>
                    <a:pt x="5034" y="9024"/>
                    <a:pt x="4565" y="6741"/>
                  </a:cubicBezTo>
                  <a:cubicBezTo>
                    <a:pt x="4444" y="6174"/>
                    <a:pt x="4295" y="5624"/>
                    <a:pt x="4123" y="5103"/>
                  </a:cubicBezTo>
                  <a:cubicBezTo>
                    <a:pt x="3944" y="4584"/>
                    <a:pt x="3743" y="4094"/>
                    <a:pt x="3518" y="3643"/>
                  </a:cubicBezTo>
                  <a:cubicBezTo>
                    <a:pt x="3064" y="2740"/>
                    <a:pt x="2512" y="2003"/>
                    <a:pt x="1982" y="1455"/>
                  </a:cubicBezTo>
                  <a:cubicBezTo>
                    <a:pt x="1449" y="907"/>
                    <a:pt x="944" y="548"/>
                    <a:pt x="587" y="317"/>
                  </a:cubicBezTo>
                  <a:cubicBezTo>
                    <a:pt x="408" y="203"/>
                    <a:pt x="259" y="128"/>
                    <a:pt x="163" y="74"/>
                  </a:cubicBezTo>
                  <a:cubicBezTo>
                    <a:pt x="71" y="25"/>
                    <a:pt x="18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4829650" y="2564763"/>
              <a:ext cx="173750" cy="217600"/>
            </a:xfrm>
            <a:custGeom>
              <a:avLst/>
              <a:gdLst/>
              <a:ahLst/>
              <a:cxnLst/>
              <a:rect l="l" t="t" r="r" b="b"/>
              <a:pathLst>
                <a:path w="6950" h="8704" extrusionOk="0">
                  <a:moveTo>
                    <a:pt x="6939" y="0"/>
                  </a:moveTo>
                  <a:cubicBezTo>
                    <a:pt x="6926" y="0"/>
                    <a:pt x="6853" y="141"/>
                    <a:pt x="6731" y="394"/>
                  </a:cubicBezTo>
                  <a:cubicBezTo>
                    <a:pt x="6612" y="652"/>
                    <a:pt x="6429" y="1021"/>
                    <a:pt x="6189" y="1470"/>
                  </a:cubicBezTo>
                  <a:cubicBezTo>
                    <a:pt x="5715" y="2369"/>
                    <a:pt x="4984" y="3573"/>
                    <a:pt x="4019" y="4787"/>
                  </a:cubicBezTo>
                  <a:cubicBezTo>
                    <a:pt x="3050" y="5998"/>
                    <a:pt x="2041" y="6980"/>
                    <a:pt x="1272" y="7644"/>
                  </a:cubicBezTo>
                  <a:cubicBezTo>
                    <a:pt x="888" y="7978"/>
                    <a:pt x="569" y="8238"/>
                    <a:pt x="344" y="8414"/>
                  </a:cubicBezTo>
                  <a:cubicBezTo>
                    <a:pt x="120" y="8591"/>
                    <a:pt x="0" y="8693"/>
                    <a:pt x="8" y="8703"/>
                  </a:cubicBezTo>
                  <a:cubicBezTo>
                    <a:pt x="8" y="8704"/>
                    <a:pt x="9" y="8704"/>
                    <a:pt x="10" y="8704"/>
                  </a:cubicBezTo>
                  <a:cubicBezTo>
                    <a:pt x="28" y="8704"/>
                    <a:pt x="159" y="8620"/>
                    <a:pt x="384" y="8468"/>
                  </a:cubicBezTo>
                  <a:cubicBezTo>
                    <a:pt x="621" y="8310"/>
                    <a:pt x="953" y="8061"/>
                    <a:pt x="1349" y="7737"/>
                  </a:cubicBezTo>
                  <a:cubicBezTo>
                    <a:pt x="2144" y="7094"/>
                    <a:pt x="3176" y="6116"/>
                    <a:pt x="4152" y="4893"/>
                  </a:cubicBezTo>
                  <a:cubicBezTo>
                    <a:pt x="5126" y="3668"/>
                    <a:pt x="5848" y="2443"/>
                    <a:pt x="6297" y="1524"/>
                  </a:cubicBezTo>
                  <a:cubicBezTo>
                    <a:pt x="6523" y="1067"/>
                    <a:pt x="6691" y="687"/>
                    <a:pt x="6793" y="421"/>
                  </a:cubicBezTo>
                  <a:cubicBezTo>
                    <a:pt x="6897" y="155"/>
                    <a:pt x="6949" y="6"/>
                    <a:pt x="6940" y="0"/>
                  </a:cubicBezTo>
                  <a:cubicBezTo>
                    <a:pt x="6940" y="0"/>
                    <a:pt x="6940" y="0"/>
                    <a:pt x="6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4698750" y="1661338"/>
              <a:ext cx="111100" cy="313425"/>
            </a:xfrm>
            <a:custGeom>
              <a:avLst/>
              <a:gdLst/>
              <a:ahLst/>
              <a:cxnLst/>
              <a:rect l="l" t="t" r="r" b="b"/>
              <a:pathLst>
                <a:path w="4444" h="12537" extrusionOk="0">
                  <a:moveTo>
                    <a:pt x="3267" y="0"/>
                  </a:moveTo>
                  <a:cubicBezTo>
                    <a:pt x="3267" y="0"/>
                    <a:pt x="3267" y="0"/>
                    <a:pt x="3266" y="0"/>
                  </a:cubicBezTo>
                  <a:cubicBezTo>
                    <a:pt x="3255" y="6"/>
                    <a:pt x="3328" y="187"/>
                    <a:pt x="3450" y="519"/>
                  </a:cubicBezTo>
                  <a:cubicBezTo>
                    <a:pt x="3571" y="851"/>
                    <a:pt x="3728" y="1339"/>
                    <a:pt x="3865" y="1954"/>
                  </a:cubicBezTo>
                  <a:cubicBezTo>
                    <a:pt x="4142" y="3178"/>
                    <a:pt x="4268" y="4960"/>
                    <a:pt x="3784" y="6826"/>
                  </a:cubicBezTo>
                  <a:cubicBezTo>
                    <a:pt x="3299" y="8691"/>
                    <a:pt x="2319" y="10187"/>
                    <a:pt x="1482" y="11120"/>
                  </a:cubicBezTo>
                  <a:cubicBezTo>
                    <a:pt x="1063" y="11591"/>
                    <a:pt x="689" y="11940"/>
                    <a:pt x="421" y="12172"/>
                  </a:cubicBezTo>
                  <a:cubicBezTo>
                    <a:pt x="155" y="12401"/>
                    <a:pt x="0" y="12525"/>
                    <a:pt x="10" y="12536"/>
                  </a:cubicBezTo>
                  <a:cubicBezTo>
                    <a:pt x="10" y="12537"/>
                    <a:pt x="10" y="12537"/>
                    <a:pt x="11" y="12537"/>
                  </a:cubicBezTo>
                  <a:cubicBezTo>
                    <a:pt x="18" y="12537"/>
                    <a:pt x="59" y="12512"/>
                    <a:pt x="131" y="12463"/>
                  </a:cubicBezTo>
                  <a:cubicBezTo>
                    <a:pt x="209" y="12409"/>
                    <a:pt x="326" y="12334"/>
                    <a:pt x="463" y="12222"/>
                  </a:cubicBezTo>
                  <a:cubicBezTo>
                    <a:pt x="747" y="12006"/>
                    <a:pt x="1137" y="11668"/>
                    <a:pt x="1573" y="11201"/>
                  </a:cubicBezTo>
                  <a:cubicBezTo>
                    <a:pt x="2443" y="10279"/>
                    <a:pt x="3457" y="8767"/>
                    <a:pt x="3949" y="6868"/>
                  </a:cubicBezTo>
                  <a:cubicBezTo>
                    <a:pt x="4443" y="4970"/>
                    <a:pt x="4293" y="3156"/>
                    <a:pt x="3982" y="1927"/>
                  </a:cubicBezTo>
                  <a:cubicBezTo>
                    <a:pt x="3830" y="1308"/>
                    <a:pt x="3654" y="822"/>
                    <a:pt x="3512" y="496"/>
                  </a:cubicBezTo>
                  <a:cubicBezTo>
                    <a:pt x="3446" y="330"/>
                    <a:pt x="3378" y="209"/>
                    <a:pt x="3340" y="124"/>
                  </a:cubicBezTo>
                  <a:cubicBezTo>
                    <a:pt x="3298" y="42"/>
                    <a:pt x="3273" y="0"/>
                    <a:pt x="3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4801525" y="1741288"/>
              <a:ext cx="124275" cy="64625"/>
            </a:xfrm>
            <a:custGeom>
              <a:avLst/>
              <a:gdLst/>
              <a:ahLst/>
              <a:cxnLst/>
              <a:rect l="l" t="t" r="r" b="b"/>
              <a:pathLst>
                <a:path w="4971" h="2585" extrusionOk="0">
                  <a:moveTo>
                    <a:pt x="4535" y="1"/>
                  </a:moveTo>
                  <a:cubicBezTo>
                    <a:pt x="4416" y="1"/>
                    <a:pt x="4274" y="6"/>
                    <a:pt x="4114" y="20"/>
                  </a:cubicBezTo>
                  <a:cubicBezTo>
                    <a:pt x="3585" y="65"/>
                    <a:pt x="2856" y="232"/>
                    <a:pt x="2128" y="605"/>
                  </a:cubicBezTo>
                  <a:cubicBezTo>
                    <a:pt x="1403" y="977"/>
                    <a:pt x="842" y="1473"/>
                    <a:pt x="498" y="1876"/>
                  </a:cubicBezTo>
                  <a:cubicBezTo>
                    <a:pt x="151" y="2281"/>
                    <a:pt x="1" y="2575"/>
                    <a:pt x="16" y="2584"/>
                  </a:cubicBezTo>
                  <a:cubicBezTo>
                    <a:pt x="17" y="2585"/>
                    <a:pt x="18" y="2585"/>
                    <a:pt x="19" y="2585"/>
                  </a:cubicBezTo>
                  <a:cubicBezTo>
                    <a:pt x="52" y="2585"/>
                    <a:pt x="235" y="2320"/>
                    <a:pt x="587" y="1957"/>
                  </a:cubicBezTo>
                  <a:cubicBezTo>
                    <a:pt x="946" y="1583"/>
                    <a:pt x="1503" y="1120"/>
                    <a:pt x="2208" y="755"/>
                  </a:cubicBezTo>
                  <a:cubicBezTo>
                    <a:pt x="2914" y="396"/>
                    <a:pt x="3614" y="213"/>
                    <a:pt x="4127" y="140"/>
                  </a:cubicBezTo>
                  <a:cubicBezTo>
                    <a:pt x="4642" y="65"/>
                    <a:pt x="4968" y="70"/>
                    <a:pt x="4970" y="39"/>
                  </a:cubicBezTo>
                  <a:cubicBezTo>
                    <a:pt x="4970" y="29"/>
                    <a:pt x="4811" y="1"/>
                    <a:pt x="4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4964750" y="2158513"/>
              <a:ext cx="252950" cy="477025"/>
            </a:xfrm>
            <a:custGeom>
              <a:avLst/>
              <a:gdLst/>
              <a:ahLst/>
              <a:cxnLst/>
              <a:rect l="l" t="t" r="r" b="b"/>
              <a:pathLst>
                <a:path w="10118" h="19081" extrusionOk="0">
                  <a:moveTo>
                    <a:pt x="5" y="1"/>
                  </a:moveTo>
                  <a:cubicBezTo>
                    <a:pt x="3" y="1"/>
                    <a:pt x="2" y="1"/>
                    <a:pt x="2" y="2"/>
                  </a:cubicBezTo>
                  <a:cubicBezTo>
                    <a:pt x="0" y="8"/>
                    <a:pt x="77" y="39"/>
                    <a:pt x="226" y="93"/>
                  </a:cubicBezTo>
                  <a:cubicBezTo>
                    <a:pt x="373" y="150"/>
                    <a:pt x="596" y="210"/>
                    <a:pt x="870" y="330"/>
                  </a:cubicBezTo>
                  <a:cubicBezTo>
                    <a:pt x="1430" y="538"/>
                    <a:pt x="2219" y="899"/>
                    <a:pt x="3128" y="1455"/>
                  </a:cubicBezTo>
                  <a:cubicBezTo>
                    <a:pt x="4038" y="2008"/>
                    <a:pt x="5043" y="2797"/>
                    <a:pt x="6014" y="3818"/>
                  </a:cubicBezTo>
                  <a:cubicBezTo>
                    <a:pt x="6490" y="4335"/>
                    <a:pt x="6959" y="4906"/>
                    <a:pt x="7395" y="5537"/>
                  </a:cubicBezTo>
                  <a:cubicBezTo>
                    <a:pt x="7823" y="6172"/>
                    <a:pt x="8219" y="6860"/>
                    <a:pt x="8560" y="7595"/>
                  </a:cubicBezTo>
                  <a:cubicBezTo>
                    <a:pt x="9237" y="9071"/>
                    <a:pt x="9627" y="10588"/>
                    <a:pt x="9793" y="11985"/>
                  </a:cubicBezTo>
                  <a:cubicBezTo>
                    <a:pt x="9969" y="13383"/>
                    <a:pt x="9930" y="14660"/>
                    <a:pt x="9801" y="15718"/>
                  </a:cubicBezTo>
                  <a:cubicBezTo>
                    <a:pt x="9672" y="16775"/>
                    <a:pt x="9469" y="17618"/>
                    <a:pt x="9301" y="18191"/>
                  </a:cubicBezTo>
                  <a:cubicBezTo>
                    <a:pt x="9226" y="18480"/>
                    <a:pt x="9141" y="18696"/>
                    <a:pt x="9099" y="18849"/>
                  </a:cubicBezTo>
                  <a:cubicBezTo>
                    <a:pt x="9050" y="18999"/>
                    <a:pt x="9029" y="19078"/>
                    <a:pt x="9035" y="19080"/>
                  </a:cubicBezTo>
                  <a:cubicBezTo>
                    <a:pt x="9035" y="19080"/>
                    <a:pt x="9035" y="19080"/>
                    <a:pt x="9035" y="19080"/>
                  </a:cubicBezTo>
                  <a:cubicBezTo>
                    <a:pt x="9042" y="19080"/>
                    <a:pt x="9074" y="19005"/>
                    <a:pt x="9131" y="18859"/>
                  </a:cubicBezTo>
                  <a:cubicBezTo>
                    <a:pt x="9183" y="18710"/>
                    <a:pt x="9278" y="18498"/>
                    <a:pt x="9365" y="18210"/>
                  </a:cubicBezTo>
                  <a:cubicBezTo>
                    <a:pt x="9554" y="17641"/>
                    <a:pt x="9776" y="16796"/>
                    <a:pt x="9920" y="15731"/>
                  </a:cubicBezTo>
                  <a:cubicBezTo>
                    <a:pt x="10067" y="14668"/>
                    <a:pt x="10117" y="13379"/>
                    <a:pt x="9949" y="11965"/>
                  </a:cubicBezTo>
                  <a:cubicBezTo>
                    <a:pt x="9791" y="10555"/>
                    <a:pt x="9401" y="9019"/>
                    <a:pt x="8717" y="7524"/>
                  </a:cubicBezTo>
                  <a:cubicBezTo>
                    <a:pt x="8371" y="6779"/>
                    <a:pt x="7968" y="6083"/>
                    <a:pt x="7534" y="5441"/>
                  </a:cubicBezTo>
                  <a:cubicBezTo>
                    <a:pt x="7090" y="4806"/>
                    <a:pt x="6614" y="4229"/>
                    <a:pt x="6129" y="3708"/>
                  </a:cubicBezTo>
                  <a:cubicBezTo>
                    <a:pt x="5140" y="2684"/>
                    <a:pt x="4117" y="1896"/>
                    <a:pt x="3191" y="1350"/>
                  </a:cubicBezTo>
                  <a:cubicBezTo>
                    <a:pt x="2265" y="803"/>
                    <a:pt x="1463" y="457"/>
                    <a:pt x="895" y="266"/>
                  </a:cubicBezTo>
                  <a:cubicBezTo>
                    <a:pt x="616" y="156"/>
                    <a:pt x="386" y="108"/>
                    <a:pt x="236" y="60"/>
                  </a:cubicBezTo>
                  <a:cubicBezTo>
                    <a:pt x="100" y="22"/>
                    <a:pt x="22" y="1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5107400" y="2110113"/>
              <a:ext cx="83175" cy="112725"/>
            </a:xfrm>
            <a:custGeom>
              <a:avLst/>
              <a:gdLst/>
              <a:ahLst/>
              <a:cxnLst/>
              <a:rect l="l" t="t" r="r" b="b"/>
              <a:pathLst>
                <a:path w="3327" h="4509" extrusionOk="0">
                  <a:moveTo>
                    <a:pt x="3306" y="1"/>
                  </a:moveTo>
                  <a:cubicBezTo>
                    <a:pt x="3249" y="1"/>
                    <a:pt x="2943" y="1256"/>
                    <a:pt x="2029" y="2513"/>
                  </a:cubicBezTo>
                  <a:cubicBezTo>
                    <a:pt x="1120" y="3794"/>
                    <a:pt x="1" y="4461"/>
                    <a:pt x="38" y="4508"/>
                  </a:cubicBezTo>
                  <a:cubicBezTo>
                    <a:pt x="38" y="4508"/>
                    <a:pt x="39" y="4509"/>
                    <a:pt x="41" y="4509"/>
                  </a:cubicBezTo>
                  <a:cubicBezTo>
                    <a:pt x="76" y="4509"/>
                    <a:pt x="359" y="4367"/>
                    <a:pt x="753" y="4068"/>
                  </a:cubicBezTo>
                  <a:cubicBezTo>
                    <a:pt x="1170" y="3757"/>
                    <a:pt x="1701" y="3259"/>
                    <a:pt x="2168" y="2613"/>
                  </a:cubicBezTo>
                  <a:cubicBezTo>
                    <a:pt x="2632" y="1965"/>
                    <a:pt x="2939" y="1307"/>
                    <a:pt x="3107" y="815"/>
                  </a:cubicBezTo>
                  <a:cubicBezTo>
                    <a:pt x="3277" y="323"/>
                    <a:pt x="3327" y="5"/>
                    <a:pt x="3308" y="1"/>
                  </a:cubicBezTo>
                  <a:cubicBezTo>
                    <a:pt x="3307" y="1"/>
                    <a:pt x="3307" y="1"/>
                    <a:pt x="3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4288825" y="1437688"/>
              <a:ext cx="52025" cy="219725"/>
            </a:xfrm>
            <a:custGeom>
              <a:avLst/>
              <a:gdLst/>
              <a:ahLst/>
              <a:cxnLst/>
              <a:rect l="l" t="t" r="r" b="b"/>
              <a:pathLst>
                <a:path w="2081" h="8789" extrusionOk="0">
                  <a:moveTo>
                    <a:pt x="1554" y="0"/>
                  </a:moveTo>
                  <a:cubicBezTo>
                    <a:pt x="1554" y="0"/>
                    <a:pt x="1554" y="0"/>
                    <a:pt x="1553" y="0"/>
                  </a:cubicBezTo>
                  <a:cubicBezTo>
                    <a:pt x="1521" y="10"/>
                    <a:pt x="1683" y="504"/>
                    <a:pt x="1808" y="1329"/>
                  </a:cubicBezTo>
                  <a:cubicBezTo>
                    <a:pt x="1872" y="1740"/>
                    <a:pt x="1912" y="2234"/>
                    <a:pt x="1918" y="2784"/>
                  </a:cubicBezTo>
                  <a:cubicBezTo>
                    <a:pt x="1914" y="3334"/>
                    <a:pt x="1874" y="3938"/>
                    <a:pt x="1768" y="4565"/>
                  </a:cubicBezTo>
                  <a:cubicBezTo>
                    <a:pt x="1656" y="5190"/>
                    <a:pt x="1492" y="5773"/>
                    <a:pt x="1308" y="6290"/>
                  </a:cubicBezTo>
                  <a:cubicBezTo>
                    <a:pt x="1117" y="6807"/>
                    <a:pt x="913" y="7258"/>
                    <a:pt x="714" y="7625"/>
                  </a:cubicBezTo>
                  <a:cubicBezTo>
                    <a:pt x="319" y="8358"/>
                    <a:pt x="0" y="8769"/>
                    <a:pt x="25" y="8788"/>
                  </a:cubicBezTo>
                  <a:cubicBezTo>
                    <a:pt x="26" y="8788"/>
                    <a:pt x="26" y="8788"/>
                    <a:pt x="27" y="8788"/>
                  </a:cubicBezTo>
                  <a:cubicBezTo>
                    <a:pt x="41" y="8788"/>
                    <a:pt x="125" y="8691"/>
                    <a:pt x="267" y="8512"/>
                  </a:cubicBezTo>
                  <a:cubicBezTo>
                    <a:pt x="340" y="8421"/>
                    <a:pt x="427" y="8306"/>
                    <a:pt x="517" y="8165"/>
                  </a:cubicBezTo>
                  <a:cubicBezTo>
                    <a:pt x="608" y="8024"/>
                    <a:pt x="720" y="7870"/>
                    <a:pt x="820" y="7682"/>
                  </a:cubicBezTo>
                  <a:cubicBezTo>
                    <a:pt x="1036" y="7320"/>
                    <a:pt x="1254" y="6866"/>
                    <a:pt x="1457" y="6345"/>
                  </a:cubicBezTo>
                  <a:cubicBezTo>
                    <a:pt x="1650" y="5821"/>
                    <a:pt x="1824" y="5228"/>
                    <a:pt x="1937" y="4594"/>
                  </a:cubicBezTo>
                  <a:cubicBezTo>
                    <a:pt x="2043" y="3957"/>
                    <a:pt x="2080" y="3342"/>
                    <a:pt x="2076" y="2782"/>
                  </a:cubicBezTo>
                  <a:cubicBezTo>
                    <a:pt x="2061" y="2225"/>
                    <a:pt x="2009" y="1723"/>
                    <a:pt x="1928" y="1308"/>
                  </a:cubicBezTo>
                  <a:cubicBezTo>
                    <a:pt x="1897" y="1100"/>
                    <a:pt x="1843" y="917"/>
                    <a:pt x="1804" y="753"/>
                  </a:cubicBezTo>
                  <a:cubicBezTo>
                    <a:pt x="1768" y="591"/>
                    <a:pt x="1725" y="452"/>
                    <a:pt x="1685" y="342"/>
                  </a:cubicBezTo>
                  <a:cubicBezTo>
                    <a:pt x="1612" y="121"/>
                    <a:pt x="1566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3168500" y="2573438"/>
              <a:ext cx="1179375" cy="639850"/>
            </a:xfrm>
            <a:custGeom>
              <a:avLst/>
              <a:gdLst/>
              <a:ahLst/>
              <a:cxnLst/>
              <a:rect l="l" t="t" r="r" b="b"/>
              <a:pathLst>
                <a:path w="47175" h="25594" extrusionOk="0">
                  <a:moveTo>
                    <a:pt x="3528" y="0"/>
                  </a:moveTo>
                  <a:cubicBezTo>
                    <a:pt x="522" y="0"/>
                    <a:pt x="567" y="3361"/>
                    <a:pt x="567" y="3361"/>
                  </a:cubicBezTo>
                  <a:cubicBezTo>
                    <a:pt x="0" y="10359"/>
                    <a:pt x="4627" y="17036"/>
                    <a:pt x="10694" y="20566"/>
                  </a:cubicBezTo>
                  <a:cubicBezTo>
                    <a:pt x="16617" y="24016"/>
                    <a:pt x="23670" y="24932"/>
                    <a:pt x="30535" y="24957"/>
                  </a:cubicBezTo>
                  <a:cubicBezTo>
                    <a:pt x="30680" y="25137"/>
                    <a:pt x="30847" y="25289"/>
                    <a:pt x="31046" y="25397"/>
                  </a:cubicBezTo>
                  <a:cubicBezTo>
                    <a:pt x="31329" y="25549"/>
                    <a:pt x="31642" y="25593"/>
                    <a:pt x="31957" y="25593"/>
                  </a:cubicBezTo>
                  <a:cubicBezTo>
                    <a:pt x="32116" y="25593"/>
                    <a:pt x="32276" y="25582"/>
                    <a:pt x="32433" y="25567"/>
                  </a:cubicBezTo>
                  <a:cubicBezTo>
                    <a:pt x="33681" y="25447"/>
                    <a:pt x="34910" y="25121"/>
                    <a:pt x="36080" y="24614"/>
                  </a:cubicBezTo>
                  <a:cubicBezTo>
                    <a:pt x="36375" y="24867"/>
                    <a:pt x="36803" y="25148"/>
                    <a:pt x="37636" y="25289"/>
                  </a:cubicBezTo>
                  <a:cubicBezTo>
                    <a:pt x="38603" y="25455"/>
                    <a:pt x="39424" y="25561"/>
                    <a:pt x="40285" y="25561"/>
                  </a:cubicBezTo>
                  <a:cubicBezTo>
                    <a:pt x="40787" y="25561"/>
                    <a:pt x="41303" y="25525"/>
                    <a:pt x="41869" y="25444"/>
                  </a:cubicBezTo>
                  <a:cubicBezTo>
                    <a:pt x="42820" y="25307"/>
                    <a:pt x="44333" y="24734"/>
                    <a:pt x="44619" y="23815"/>
                  </a:cubicBezTo>
                  <a:cubicBezTo>
                    <a:pt x="44707" y="23530"/>
                    <a:pt x="44703" y="23213"/>
                    <a:pt x="44844" y="22951"/>
                  </a:cubicBezTo>
                  <a:cubicBezTo>
                    <a:pt x="44848" y="22945"/>
                    <a:pt x="44854" y="22939"/>
                    <a:pt x="44856" y="22934"/>
                  </a:cubicBezTo>
                  <a:cubicBezTo>
                    <a:pt x="44964" y="22816"/>
                    <a:pt x="45072" y="22698"/>
                    <a:pt x="45168" y="22571"/>
                  </a:cubicBezTo>
                  <a:cubicBezTo>
                    <a:pt x="45230" y="22515"/>
                    <a:pt x="45292" y="22459"/>
                    <a:pt x="45350" y="22399"/>
                  </a:cubicBezTo>
                  <a:cubicBezTo>
                    <a:pt x="46004" y="21761"/>
                    <a:pt x="46162" y="19758"/>
                    <a:pt x="45465" y="19154"/>
                  </a:cubicBezTo>
                  <a:cubicBezTo>
                    <a:pt x="45568" y="19017"/>
                    <a:pt x="45666" y="18876"/>
                    <a:pt x="45755" y="18730"/>
                  </a:cubicBezTo>
                  <a:lnTo>
                    <a:pt x="45755" y="18730"/>
                  </a:lnTo>
                  <a:lnTo>
                    <a:pt x="45537" y="18954"/>
                  </a:lnTo>
                  <a:cubicBezTo>
                    <a:pt x="46318" y="17782"/>
                    <a:pt x="46195" y="16762"/>
                    <a:pt x="45155" y="15737"/>
                  </a:cubicBezTo>
                  <a:cubicBezTo>
                    <a:pt x="45166" y="15716"/>
                    <a:pt x="45184" y="15697"/>
                    <a:pt x="45195" y="15676"/>
                  </a:cubicBezTo>
                  <a:lnTo>
                    <a:pt x="45195" y="15676"/>
                  </a:lnTo>
                  <a:lnTo>
                    <a:pt x="45145" y="15728"/>
                  </a:lnTo>
                  <a:cubicBezTo>
                    <a:pt x="45145" y="15728"/>
                    <a:pt x="45143" y="15726"/>
                    <a:pt x="45143" y="15726"/>
                  </a:cubicBezTo>
                  <a:cubicBezTo>
                    <a:pt x="45950" y="14572"/>
                    <a:pt x="46293" y="14397"/>
                    <a:pt x="46791" y="13150"/>
                  </a:cubicBezTo>
                  <a:lnTo>
                    <a:pt x="46793" y="13150"/>
                  </a:lnTo>
                  <a:cubicBezTo>
                    <a:pt x="47084" y="12417"/>
                    <a:pt x="47175" y="11362"/>
                    <a:pt x="46451" y="11047"/>
                  </a:cubicBezTo>
                  <a:cubicBezTo>
                    <a:pt x="46334" y="10996"/>
                    <a:pt x="46213" y="10974"/>
                    <a:pt x="46091" y="10974"/>
                  </a:cubicBezTo>
                  <a:cubicBezTo>
                    <a:pt x="45699" y="10974"/>
                    <a:pt x="45293" y="11203"/>
                    <a:pt x="44950" y="11429"/>
                  </a:cubicBezTo>
                  <a:cubicBezTo>
                    <a:pt x="43525" y="12371"/>
                    <a:pt x="43106" y="12996"/>
                    <a:pt x="41696" y="13910"/>
                  </a:cubicBezTo>
                  <a:cubicBezTo>
                    <a:pt x="40928" y="14409"/>
                    <a:pt x="39877" y="14942"/>
                    <a:pt x="38939" y="14942"/>
                  </a:cubicBezTo>
                  <a:cubicBezTo>
                    <a:pt x="38650" y="14942"/>
                    <a:pt x="38373" y="14892"/>
                    <a:pt x="38117" y="14775"/>
                  </a:cubicBezTo>
                  <a:cubicBezTo>
                    <a:pt x="36907" y="14223"/>
                    <a:pt x="36890" y="12523"/>
                    <a:pt x="36184" y="11397"/>
                  </a:cubicBezTo>
                  <a:cubicBezTo>
                    <a:pt x="35973" y="11064"/>
                    <a:pt x="35642" y="10750"/>
                    <a:pt x="35253" y="10750"/>
                  </a:cubicBezTo>
                  <a:cubicBezTo>
                    <a:pt x="35236" y="10750"/>
                    <a:pt x="35219" y="10751"/>
                    <a:pt x="35202" y="10752"/>
                  </a:cubicBezTo>
                  <a:cubicBezTo>
                    <a:pt x="34760" y="10783"/>
                    <a:pt x="34224" y="11175"/>
                    <a:pt x="34148" y="11611"/>
                  </a:cubicBezTo>
                  <a:cubicBezTo>
                    <a:pt x="34075" y="12049"/>
                    <a:pt x="34206" y="12593"/>
                    <a:pt x="34224" y="13036"/>
                  </a:cubicBezTo>
                  <a:cubicBezTo>
                    <a:pt x="34276" y="14412"/>
                    <a:pt x="34278" y="15128"/>
                    <a:pt x="34156" y="16200"/>
                  </a:cubicBezTo>
                  <a:cubicBezTo>
                    <a:pt x="34098" y="16469"/>
                    <a:pt x="34058" y="16760"/>
                    <a:pt x="34031" y="17063"/>
                  </a:cubicBezTo>
                  <a:cubicBezTo>
                    <a:pt x="32856" y="16980"/>
                    <a:pt x="31654" y="16966"/>
                    <a:pt x="30597" y="16901"/>
                  </a:cubicBezTo>
                  <a:cubicBezTo>
                    <a:pt x="30543" y="16898"/>
                    <a:pt x="30489" y="16895"/>
                    <a:pt x="30434" y="16895"/>
                  </a:cubicBezTo>
                  <a:cubicBezTo>
                    <a:pt x="30218" y="16895"/>
                    <a:pt x="29999" y="16932"/>
                    <a:pt x="29850" y="17101"/>
                  </a:cubicBezTo>
                  <a:cubicBezTo>
                    <a:pt x="29711" y="17260"/>
                    <a:pt x="29671" y="17495"/>
                    <a:pt x="29640" y="17717"/>
                  </a:cubicBezTo>
                  <a:cubicBezTo>
                    <a:pt x="29588" y="18097"/>
                    <a:pt x="29553" y="18481"/>
                    <a:pt x="29528" y="18867"/>
                  </a:cubicBezTo>
                  <a:cubicBezTo>
                    <a:pt x="29318" y="18868"/>
                    <a:pt x="29109" y="18868"/>
                    <a:pt x="28900" y="18868"/>
                  </a:cubicBezTo>
                  <a:cubicBezTo>
                    <a:pt x="23655" y="18868"/>
                    <a:pt x="18695" y="18483"/>
                    <a:pt x="14038" y="15926"/>
                  </a:cubicBezTo>
                  <a:cubicBezTo>
                    <a:pt x="8827" y="13063"/>
                    <a:pt x="6334" y="8437"/>
                    <a:pt x="6334" y="1976"/>
                  </a:cubicBezTo>
                  <a:cubicBezTo>
                    <a:pt x="6334" y="1976"/>
                    <a:pt x="6361" y="39"/>
                    <a:pt x="3585" y="0"/>
                  </a:cubicBezTo>
                  <a:cubicBezTo>
                    <a:pt x="3566" y="0"/>
                    <a:pt x="3547" y="0"/>
                    <a:pt x="3528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3168500" y="2533438"/>
              <a:ext cx="775925" cy="623975"/>
            </a:xfrm>
            <a:custGeom>
              <a:avLst/>
              <a:gdLst/>
              <a:ahLst/>
              <a:cxnLst/>
              <a:rect l="l" t="t" r="r" b="b"/>
              <a:pathLst>
                <a:path w="31037" h="24959" extrusionOk="0">
                  <a:moveTo>
                    <a:pt x="3526" y="1"/>
                  </a:moveTo>
                  <a:cubicBezTo>
                    <a:pt x="522" y="1"/>
                    <a:pt x="567" y="3362"/>
                    <a:pt x="567" y="3362"/>
                  </a:cubicBezTo>
                  <a:cubicBezTo>
                    <a:pt x="0" y="10359"/>
                    <a:pt x="4627" y="17035"/>
                    <a:pt x="10694" y="20567"/>
                  </a:cubicBezTo>
                  <a:cubicBezTo>
                    <a:pt x="16703" y="24065"/>
                    <a:pt x="23876" y="24958"/>
                    <a:pt x="30834" y="24958"/>
                  </a:cubicBezTo>
                  <a:cubicBezTo>
                    <a:pt x="30901" y="24958"/>
                    <a:pt x="30969" y="24958"/>
                    <a:pt x="31036" y="24958"/>
                  </a:cubicBezTo>
                  <a:cubicBezTo>
                    <a:pt x="30953" y="22923"/>
                    <a:pt x="30871" y="20889"/>
                    <a:pt x="30788" y="18856"/>
                  </a:cubicBezTo>
                  <a:cubicBezTo>
                    <a:pt x="30159" y="18864"/>
                    <a:pt x="29534" y="18869"/>
                    <a:pt x="28914" y="18869"/>
                  </a:cubicBezTo>
                  <a:cubicBezTo>
                    <a:pt x="23664" y="18869"/>
                    <a:pt x="18699" y="18486"/>
                    <a:pt x="14038" y="15925"/>
                  </a:cubicBezTo>
                  <a:cubicBezTo>
                    <a:pt x="8827" y="13064"/>
                    <a:pt x="6334" y="8436"/>
                    <a:pt x="6334" y="1977"/>
                  </a:cubicBezTo>
                  <a:cubicBezTo>
                    <a:pt x="6334" y="1977"/>
                    <a:pt x="6361" y="40"/>
                    <a:pt x="3585" y="1"/>
                  </a:cubicBezTo>
                  <a:cubicBezTo>
                    <a:pt x="3565" y="1"/>
                    <a:pt x="3545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4013575" y="2802213"/>
              <a:ext cx="334300" cy="370275"/>
            </a:xfrm>
            <a:custGeom>
              <a:avLst/>
              <a:gdLst/>
              <a:ahLst/>
              <a:cxnLst/>
              <a:rect l="l" t="t" r="r" b="b"/>
              <a:pathLst>
                <a:path w="13372" h="14811" extrusionOk="0">
                  <a:moveTo>
                    <a:pt x="1450" y="0"/>
                  </a:moveTo>
                  <a:cubicBezTo>
                    <a:pt x="1433" y="0"/>
                    <a:pt x="1416" y="1"/>
                    <a:pt x="1399" y="2"/>
                  </a:cubicBezTo>
                  <a:cubicBezTo>
                    <a:pt x="957" y="33"/>
                    <a:pt x="421" y="422"/>
                    <a:pt x="345" y="860"/>
                  </a:cubicBezTo>
                  <a:cubicBezTo>
                    <a:pt x="272" y="1298"/>
                    <a:pt x="403" y="1842"/>
                    <a:pt x="419" y="2284"/>
                  </a:cubicBezTo>
                  <a:cubicBezTo>
                    <a:pt x="473" y="3660"/>
                    <a:pt x="475" y="4377"/>
                    <a:pt x="353" y="5448"/>
                  </a:cubicBezTo>
                  <a:cubicBezTo>
                    <a:pt x="230" y="6521"/>
                    <a:pt x="0" y="8494"/>
                    <a:pt x="604" y="9388"/>
                  </a:cubicBezTo>
                  <a:cubicBezTo>
                    <a:pt x="909" y="10856"/>
                    <a:pt x="1279" y="11838"/>
                    <a:pt x="1923" y="13190"/>
                  </a:cubicBezTo>
                  <a:cubicBezTo>
                    <a:pt x="2095" y="13551"/>
                    <a:pt x="1555" y="13273"/>
                    <a:pt x="1877" y="13512"/>
                  </a:cubicBezTo>
                  <a:cubicBezTo>
                    <a:pt x="2223" y="13769"/>
                    <a:pt x="2552" y="14321"/>
                    <a:pt x="3833" y="14539"/>
                  </a:cubicBezTo>
                  <a:cubicBezTo>
                    <a:pt x="4802" y="14704"/>
                    <a:pt x="5624" y="14811"/>
                    <a:pt x="6487" y="14811"/>
                  </a:cubicBezTo>
                  <a:cubicBezTo>
                    <a:pt x="6988" y="14811"/>
                    <a:pt x="7502" y="14775"/>
                    <a:pt x="8066" y="14693"/>
                  </a:cubicBezTo>
                  <a:cubicBezTo>
                    <a:pt x="9017" y="14554"/>
                    <a:pt x="10532" y="13983"/>
                    <a:pt x="10816" y="13063"/>
                  </a:cubicBezTo>
                  <a:cubicBezTo>
                    <a:pt x="10904" y="12777"/>
                    <a:pt x="10900" y="12463"/>
                    <a:pt x="11041" y="12201"/>
                  </a:cubicBezTo>
                  <a:cubicBezTo>
                    <a:pt x="11161" y="11979"/>
                    <a:pt x="11369" y="11824"/>
                    <a:pt x="11549" y="11649"/>
                  </a:cubicBezTo>
                  <a:cubicBezTo>
                    <a:pt x="12214" y="10999"/>
                    <a:pt x="12367" y="8927"/>
                    <a:pt x="11624" y="8365"/>
                  </a:cubicBezTo>
                  <a:cubicBezTo>
                    <a:pt x="12531" y="7121"/>
                    <a:pt x="12440" y="6050"/>
                    <a:pt x="11340" y="4974"/>
                  </a:cubicBezTo>
                  <a:cubicBezTo>
                    <a:pt x="12147" y="3820"/>
                    <a:pt x="12490" y="3644"/>
                    <a:pt x="12988" y="2400"/>
                  </a:cubicBezTo>
                  <a:cubicBezTo>
                    <a:pt x="13281" y="1667"/>
                    <a:pt x="13372" y="610"/>
                    <a:pt x="12648" y="295"/>
                  </a:cubicBezTo>
                  <a:cubicBezTo>
                    <a:pt x="12532" y="245"/>
                    <a:pt x="12412" y="223"/>
                    <a:pt x="12290" y="223"/>
                  </a:cubicBezTo>
                  <a:cubicBezTo>
                    <a:pt x="11897" y="223"/>
                    <a:pt x="11491" y="452"/>
                    <a:pt x="11147" y="679"/>
                  </a:cubicBezTo>
                  <a:cubicBezTo>
                    <a:pt x="9722" y="1621"/>
                    <a:pt x="9303" y="2246"/>
                    <a:pt x="7893" y="3160"/>
                  </a:cubicBezTo>
                  <a:cubicBezTo>
                    <a:pt x="7125" y="3659"/>
                    <a:pt x="6074" y="4192"/>
                    <a:pt x="5136" y="4192"/>
                  </a:cubicBezTo>
                  <a:cubicBezTo>
                    <a:pt x="4847" y="4192"/>
                    <a:pt x="4570" y="4141"/>
                    <a:pt x="4314" y="4024"/>
                  </a:cubicBezTo>
                  <a:cubicBezTo>
                    <a:pt x="3104" y="3471"/>
                    <a:pt x="3087" y="1773"/>
                    <a:pt x="2381" y="646"/>
                  </a:cubicBezTo>
                  <a:cubicBezTo>
                    <a:pt x="2170" y="312"/>
                    <a:pt x="1839" y="0"/>
                    <a:pt x="1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3903350" y="2955813"/>
              <a:ext cx="256725" cy="217475"/>
            </a:xfrm>
            <a:custGeom>
              <a:avLst/>
              <a:gdLst/>
              <a:ahLst/>
              <a:cxnLst/>
              <a:rect l="l" t="t" r="r" b="b"/>
              <a:pathLst>
                <a:path w="10269" h="8699" extrusionOk="0">
                  <a:moveTo>
                    <a:pt x="7650" y="1093"/>
                  </a:moveTo>
                  <a:lnTo>
                    <a:pt x="7652" y="1095"/>
                  </a:lnTo>
                  <a:lnTo>
                    <a:pt x="7652" y="1095"/>
                  </a:lnTo>
                  <a:cubicBezTo>
                    <a:pt x="7652" y="1095"/>
                    <a:pt x="7652" y="1095"/>
                    <a:pt x="7652" y="1095"/>
                  </a:cubicBezTo>
                  <a:lnTo>
                    <a:pt x="7650" y="1093"/>
                  </a:lnTo>
                  <a:close/>
                  <a:moveTo>
                    <a:pt x="1040" y="1"/>
                  </a:moveTo>
                  <a:cubicBezTo>
                    <a:pt x="824" y="1"/>
                    <a:pt x="605" y="38"/>
                    <a:pt x="456" y="207"/>
                  </a:cubicBezTo>
                  <a:cubicBezTo>
                    <a:pt x="317" y="365"/>
                    <a:pt x="277" y="601"/>
                    <a:pt x="246" y="821"/>
                  </a:cubicBezTo>
                  <a:cubicBezTo>
                    <a:pt x="1" y="2615"/>
                    <a:pt x="59" y="4459"/>
                    <a:pt x="412" y="6228"/>
                  </a:cubicBezTo>
                  <a:cubicBezTo>
                    <a:pt x="591" y="7131"/>
                    <a:pt x="917" y="8107"/>
                    <a:pt x="1652" y="8501"/>
                  </a:cubicBezTo>
                  <a:cubicBezTo>
                    <a:pt x="1937" y="8653"/>
                    <a:pt x="2252" y="8698"/>
                    <a:pt x="2569" y="8698"/>
                  </a:cubicBezTo>
                  <a:cubicBezTo>
                    <a:pt x="2726" y="8698"/>
                    <a:pt x="2884" y="8687"/>
                    <a:pt x="3039" y="8673"/>
                  </a:cubicBezTo>
                  <a:cubicBezTo>
                    <a:pt x="5661" y="8420"/>
                    <a:pt x="8210" y="7268"/>
                    <a:pt x="10268" y="5403"/>
                  </a:cubicBezTo>
                  <a:lnTo>
                    <a:pt x="7652" y="1095"/>
                  </a:lnTo>
                  <a:lnTo>
                    <a:pt x="7652" y="1095"/>
                  </a:lnTo>
                  <a:cubicBezTo>
                    <a:pt x="7624" y="1118"/>
                    <a:pt x="7598" y="1129"/>
                    <a:pt x="7573" y="1129"/>
                  </a:cubicBezTo>
                  <a:cubicBezTo>
                    <a:pt x="7377" y="1129"/>
                    <a:pt x="7217" y="524"/>
                    <a:pt x="6961" y="468"/>
                  </a:cubicBezTo>
                  <a:cubicBezTo>
                    <a:pt x="5183" y="80"/>
                    <a:pt x="2987" y="114"/>
                    <a:pt x="1203" y="6"/>
                  </a:cubicBezTo>
                  <a:cubicBezTo>
                    <a:pt x="1149" y="3"/>
                    <a:pt x="1095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4015500" y="2938413"/>
              <a:ext cx="45875" cy="205450"/>
            </a:xfrm>
            <a:custGeom>
              <a:avLst/>
              <a:gdLst/>
              <a:ahLst/>
              <a:cxnLst/>
              <a:rect l="l" t="t" r="r" b="b"/>
              <a:pathLst>
                <a:path w="1835" h="8218" extrusionOk="0">
                  <a:moveTo>
                    <a:pt x="276" y="0"/>
                  </a:moveTo>
                  <a:cubicBezTo>
                    <a:pt x="264" y="0"/>
                    <a:pt x="231" y="116"/>
                    <a:pt x="185" y="326"/>
                  </a:cubicBezTo>
                  <a:cubicBezTo>
                    <a:pt x="156" y="432"/>
                    <a:pt x="139" y="564"/>
                    <a:pt x="118" y="716"/>
                  </a:cubicBezTo>
                  <a:cubicBezTo>
                    <a:pt x="93" y="868"/>
                    <a:pt x="75" y="1044"/>
                    <a:pt x="64" y="1237"/>
                  </a:cubicBezTo>
                  <a:cubicBezTo>
                    <a:pt x="0" y="2012"/>
                    <a:pt x="41" y="3093"/>
                    <a:pt x="249" y="4260"/>
                  </a:cubicBezTo>
                  <a:cubicBezTo>
                    <a:pt x="461" y="5427"/>
                    <a:pt x="803" y="6454"/>
                    <a:pt x="1146" y="7152"/>
                  </a:cubicBezTo>
                  <a:cubicBezTo>
                    <a:pt x="1229" y="7328"/>
                    <a:pt x="1310" y="7484"/>
                    <a:pt x="1389" y="7617"/>
                  </a:cubicBezTo>
                  <a:cubicBezTo>
                    <a:pt x="1468" y="7750"/>
                    <a:pt x="1532" y="7866"/>
                    <a:pt x="1600" y="7953"/>
                  </a:cubicBezTo>
                  <a:cubicBezTo>
                    <a:pt x="1720" y="8123"/>
                    <a:pt x="1793" y="8217"/>
                    <a:pt x="1807" y="8217"/>
                  </a:cubicBezTo>
                  <a:cubicBezTo>
                    <a:pt x="1807" y="8217"/>
                    <a:pt x="1808" y="8217"/>
                    <a:pt x="1808" y="8217"/>
                  </a:cubicBezTo>
                  <a:cubicBezTo>
                    <a:pt x="1835" y="8200"/>
                    <a:pt x="1559" y="7808"/>
                    <a:pt x="1256" y="7102"/>
                  </a:cubicBezTo>
                  <a:cubicBezTo>
                    <a:pt x="946" y="6400"/>
                    <a:pt x="627" y="5383"/>
                    <a:pt x="417" y="4229"/>
                  </a:cubicBezTo>
                  <a:cubicBezTo>
                    <a:pt x="212" y="3075"/>
                    <a:pt x="153" y="2010"/>
                    <a:pt x="183" y="1245"/>
                  </a:cubicBezTo>
                  <a:cubicBezTo>
                    <a:pt x="209" y="477"/>
                    <a:pt x="305" y="8"/>
                    <a:pt x="276" y="0"/>
                  </a:cubicBezTo>
                  <a:cubicBezTo>
                    <a:pt x="276" y="0"/>
                    <a:pt x="276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4271450" y="3001613"/>
              <a:ext cx="41900" cy="41975"/>
            </a:xfrm>
            <a:custGeom>
              <a:avLst/>
              <a:gdLst/>
              <a:ahLst/>
              <a:cxnLst/>
              <a:rect l="l" t="t" r="r" b="b"/>
              <a:pathLst>
                <a:path w="1676" h="1679" extrusionOk="0">
                  <a:moveTo>
                    <a:pt x="1633" y="0"/>
                  </a:moveTo>
                  <a:cubicBezTo>
                    <a:pt x="1577" y="0"/>
                    <a:pt x="1295" y="425"/>
                    <a:pt x="865" y="870"/>
                  </a:cubicBezTo>
                  <a:cubicBezTo>
                    <a:pt x="427" y="1329"/>
                    <a:pt x="1" y="1632"/>
                    <a:pt x="28" y="1674"/>
                  </a:cubicBezTo>
                  <a:cubicBezTo>
                    <a:pt x="29" y="1677"/>
                    <a:pt x="33" y="1678"/>
                    <a:pt x="38" y="1678"/>
                  </a:cubicBezTo>
                  <a:cubicBezTo>
                    <a:pt x="115" y="1678"/>
                    <a:pt x="562" y="1433"/>
                    <a:pt x="989" y="987"/>
                  </a:cubicBezTo>
                  <a:cubicBezTo>
                    <a:pt x="1448" y="513"/>
                    <a:pt x="1675" y="21"/>
                    <a:pt x="1637" y="1"/>
                  </a:cubicBezTo>
                  <a:cubicBezTo>
                    <a:pt x="1636" y="1"/>
                    <a:pt x="1634" y="0"/>
                    <a:pt x="1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4265100" y="3085588"/>
              <a:ext cx="41875" cy="41900"/>
            </a:xfrm>
            <a:custGeom>
              <a:avLst/>
              <a:gdLst/>
              <a:ahLst/>
              <a:cxnLst/>
              <a:rect l="l" t="t" r="r" b="b"/>
              <a:pathLst>
                <a:path w="1675" h="1676" extrusionOk="0">
                  <a:moveTo>
                    <a:pt x="1630" y="0"/>
                  </a:moveTo>
                  <a:cubicBezTo>
                    <a:pt x="1575" y="0"/>
                    <a:pt x="1293" y="424"/>
                    <a:pt x="863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6" y="987"/>
                  </a:cubicBezTo>
                  <a:cubicBezTo>
                    <a:pt x="1447" y="511"/>
                    <a:pt x="1675" y="21"/>
                    <a:pt x="1634" y="1"/>
                  </a:cubicBezTo>
                  <a:cubicBezTo>
                    <a:pt x="1633" y="0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4257525" y="2925313"/>
              <a:ext cx="41875" cy="41900"/>
            </a:xfrm>
            <a:custGeom>
              <a:avLst/>
              <a:gdLst/>
              <a:ahLst/>
              <a:cxnLst/>
              <a:rect l="l" t="t" r="r" b="b"/>
              <a:pathLst>
                <a:path w="1675" h="1676" extrusionOk="0">
                  <a:moveTo>
                    <a:pt x="1630" y="0"/>
                  </a:moveTo>
                  <a:cubicBezTo>
                    <a:pt x="1575" y="0"/>
                    <a:pt x="1293" y="426"/>
                    <a:pt x="865" y="868"/>
                  </a:cubicBezTo>
                  <a:cubicBezTo>
                    <a:pt x="425" y="1329"/>
                    <a:pt x="0" y="1630"/>
                    <a:pt x="27" y="1672"/>
                  </a:cubicBezTo>
                  <a:cubicBezTo>
                    <a:pt x="29" y="1675"/>
                    <a:pt x="32" y="1676"/>
                    <a:pt x="38" y="1676"/>
                  </a:cubicBezTo>
                  <a:cubicBezTo>
                    <a:pt x="114" y="1676"/>
                    <a:pt x="562" y="1431"/>
                    <a:pt x="988" y="987"/>
                  </a:cubicBezTo>
                  <a:cubicBezTo>
                    <a:pt x="1447" y="513"/>
                    <a:pt x="1675" y="21"/>
                    <a:pt x="1634" y="1"/>
                  </a:cubicBezTo>
                  <a:cubicBezTo>
                    <a:pt x="1633" y="1"/>
                    <a:pt x="1632" y="0"/>
                    <a:pt x="1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3622450" y="2132363"/>
              <a:ext cx="293850" cy="127200"/>
            </a:xfrm>
            <a:custGeom>
              <a:avLst/>
              <a:gdLst/>
              <a:ahLst/>
              <a:cxnLst/>
              <a:rect l="l" t="t" r="r" b="b"/>
              <a:pathLst>
                <a:path w="11754" h="5088" extrusionOk="0">
                  <a:moveTo>
                    <a:pt x="8550" y="1"/>
                  </a:moveTo>
                  <a:cubicBezTo>
                    <a:pt x="7538" y="1"/>
                    <a:pt x="6354" y="166"/>
                    <a:pt x="5150" y="571"/>
                  </a:cubicBezTo>
                  <a:cubicBezTo>
                    <a:pt x="3375" y="1173"/>
                    <a:pt x="1951" y="2161"/>
                    <a:pt x="1121" y="3054"/>
                  </a:cubicBezTo>
                  <a:cubicBezTo>
                    <a:pt x="282" y="3951"/>
                    <a:pt x="1" y="4706"/>
                    <a:pt x="246" y="4968"/>
                  </a:cubicBezTo>
                  <a:cubicBezTo>
                    <a:pt x="328" y="5051"/>
                    <a:pt x="450" y="5088"/>
                    <a:pt x="607" y="5088"/>
                  </a:cubicBezTo>
                  <a:cubicBezTo>
                    <a:pt x="1487" y="5088"/>
                    <a:pt x="3489" y="3939"/>
                    <a:pt x="6010" y="3116"/>
                  </a:cubicBezTo>
                  <a:cubicBezTo>
                    <a:pt x="8962" y="2088"/>
                    <a:pt x="11617" y="1856"/>
                    <a:pt x="11717" y="1096"/>
                  </a:cubicBezTo>
                  <a:cubicBezTo>
                    <a:pt x="11754" y="739"/>
                    <a:pt x="11073" y="309"/>
                    <a:pt x="9861" y="105"/>
                  </a:cubicBezTo>
                  <a:cubicBezTo>
                    <a:pt x="9473" y="38"/>
                    <a:pt x="9031" y="1"/>
                    <a:pt x="8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4349300" y="1782463"/>
              <a:ext cx="281900" cy="77475"/>
            </a:xfrm>
            <a:custGeom>
              <a:avLst/>
              <a:gdLst/>
              <a:ahLst/>
              <a:cxnLst/>
              <a:rect l="l" t="t" r="r" b="b"/>
              <a:pathLst>
                <a:path w="11276" h="3099" extrusionOk="0">
                  <a:moveTo>
                    <a:pt x="5311" y="0"/>
                  </a:moveTo>
                  <a:cubicBezTo>
                    <a:pt x="3683" y="0"/>
                    <a:pt x="2250" y="401"/>
                    <a:pt x="1357" y="902"/>
                  </a:cubicBezTo>
                  <a:cubicBezTo>
                    <a:pt x="365" y="1450"/>
                    <a:pt x="1" y="2045"/>
                    <a:pt x="221" y="2353"/>
                  </a:cubicBezTo>
                  <a:cubicBezTo>
                    <a:pt x="444" y="2639"/>
                    <a:pt x="1017" y="2705"/>
                    <a:pt x="1816" y="2705"/>
                  </a:cubicBezTo>
                  <a:cubicBezTo>
                    <a:pt x="2506" y="2705"/>
                    <a:pt x="3365" y="2656"/>
                    <a:pt x="4316" y="2656"/>
                  </a:cubicBezTo>
                  <a:cubicBezTo>
                    <a:pt x="4734" y="2656"/>
                    <a:pt x="5170" y="2665"/>
                    <a:pt x="5617" y="2693"/>
                  </a:cubicBezTo>
                  <a:cubicBezTo>
                    <a:pt x="7468" y="2752"/>
                    <a:pt x="9096" y="3098"/>
                    <a:pt x="10102" y="3098"/>
                  </a:cubicBezTo>
                  <a:cubicBezTo>
                    <a:pt x="10532" y="3098"/>
                    <a:pt x="10849" y="3035"/>
                    <a:pt x="11021" y="2859"/>
                  </a:cubicBezTo>
                  <a:cubicBezTo>
                    <a:pt x="11275" y="2571"/>
                    <a:pt x="10982" y="1946"/>
                    <a:pt x="10060" y="1309"/>
                  </a:cubicBezTo>
                  <a:cubicBezTo>
                    <a:pt x="9153" y="675"/>
                    <a:pt x="7588" y="96"/>
                    <a:pt x="5773" y="11"/>
                  </a:cubicBezTo>
                  <a:cubicBezTo>
                    <a:pt x="5618" y="4"/>
                    <a:pt x="5464" y="0"/>
                    <a:pt x="5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4320025" y="2125963"/>
              <a:ext cx="479200" cy="440300"/>
            </a:xfrm>
            <a:custGeom>
              <a:avLst/>
              <a:gdLst/>
              <a:ahLst/>
              <a:cxnLst/>
              <a:rect l="l" t="t" r="r" b="b"/>
              <a:pathLst>
                <a:path w="19168" h="17612" extrusionOk="0">
                  <a:moveTo>
                    <a:pt x="9910" y="0"/>
                  </a:moveTo>
                  <a:cubicBezTo>
                    <a:pt x="6479" y="0"/>
                    <a:pt x="3171" y="2202"/>
                    <a:pt x="1781" y="5759"/>
                  </a:cubicBezTo>
                  <a:cubicBezTo>
                    <a:pt x="1" y="10319"/>
                    <a:pt x="2049" y="15382"/>
                    <a:pt x="6358" y="17064"/>
                  </a:cubicBezTo>
                  <a:cubicBezTo>
                    <a:pt x="7307" y="17435"/>
                    <a:pt x="8288" y="17611"/>
                    <a:pt x="9258" y="17611"/>
                  </a:cubicBezTo>
                  <a:cubicBezTo>
                    <a:pt x="12690" y="17611"/>
                    <a:pt x="15998" y="15410"/>
                    <a:pt x="17387" y="11855"/>
                  </a:cubicBezTo>
                  <a:cubicBezTo>
                    <a:pt x="19168" y="7294"/>
                    <a:pt x="17121" y="2230"/>
                    <a:pt x="12811" y="548"/>
                  </a:cubicBezTo>
                  <a:cubicBezTo>
                    <a:pt x="11861" y="176"/>
                    <a:pt x="10881" y="0"/>
                    <a:pt x="9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4341100" y="2114088"/>
              <a:ext cx="467000" cy="387475"/>
            </a:xfrm>
            <a:custGeom>
              <a:avLst/>
              <a:gdLst/>
              <a:ahLst/>
              <a:cxnLst/>
              <a:rect l="l" t="t" r="r" b="b"/>
              <a:pathLst>
                <a:path w="18680" h="15499" extrusionOk="0">
                  <a:moveTo>
                    <a:pt x="8832" y="0"/>
                  </a:moveTo>
                  <a:cubicBezTo>
                    <a:pt x="5623" y="0"/>
                    <a:pt x="2686" y="1762"/>
                    <a:pt x="1538" y="4702"/>
                  </a:cubicBezTo>
                  <a:cubicBezTo>
                    <a:pt x="1" y="8634"/>
                    <a:pt x="2248" y="13189"/>
                    <a:pt x="6556" y="14871"/>
                  </a:cubicBezTo>
                  <a:cubicBezTo>
                    <a:pt x="7646" y="15297"/>
                    <a:pt x="8762" y="15498"/>
                    <a:pt x="9848" y="15498"/>
                  </a:cubicBezTo>
                  <a:cubicBezTo>
                    <a:pt x="13057" y="15498"/>
                    <a:pt x="15993" y="13736"/>
                    <a:pt x="17142" y="10798"/>
                  </a:cubicBezTo>
                  <a:cubicBezTo>
                    <a:pt x="18680" y="6864"/>
                    <a:pt x="16432" y="2309"/>
                    <a:pt x="12122" y="627"/>
                  </a:cubicBezTo>
                  <a:cubicBezTo>
                    <a:pt x="11034" y="202"/>
                    <a:pt x="9917" y="0"/>
                    <a:pt x="8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3606875" y="2236938"/>
              <a:ext cx="477075" cy="433075"/>
            </a:xfrm>
            <a:custGeom>
              <a:avLst/>
              <a:gdLst/>
              <a:ahLst/>
              <a:cxnLst/>
              <a:rect l="l" t="t" r="r" b="b"/>
              <a:pathLst>
                <a:path w="19083" h="17323" extrusionOk="0">
                  <a:moveTo>
                    <a:pt x="10030" y="0"/>
                  </a:moveTo>
                  <a:cubicBezTo>
                    <a:pt x="7540" y="0"/>
                    <a:pt x="5010" y="1090"/>
                    <a:pt x="3197" y="3191"/>
                  </a:cubicBezTo>
                  <a:cubicBezTo>
                    <a:pt x="0" y="6899"/>
                    <a:pt x="247" y="12355"/>
                    <a:pt x="3751" y="15376"/>
                  </a:cubicBezTo>
                  <a:cubicBezTo>
                    <a:pt x="5269" y="16685"/>
                    <a:pt x="7150" y="17323"/>
                    <a:pt x="9054" y="17323"/>
                  </a:cubicBezTo>
                  <a:cubicBezTo>
                    <a:pt x="11543" y="17323"/>
                    <a:pt x="14073" y="16233"/>
                    <a:pt x="15886" y="14132"/>
                  </a:cubicBezTo>
                  <a:cubicBezTo>
                    <a:pt x="19083" y="10422"/>
                    <a:pt x="18836" y="4966"/>
                    <a:pt x="15332" y="1947"/>
                  </a:cubicBezTo>
                  <a:cubicBezTo>
                    <a:pt x="13814" y="637"/>
                    <a:pt x="11934" y="0"/>
                    <a:pt x="10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3644725" y="2223138"/>
              <a:ext cx="455100" cy="398350"/>
            </a:xfrm>
            <a:custGeom>
              <a:avLst/>
              <a:gdLst/>
              <a:ahLst/>
              <a:cxnLst/>
              <a:rect l="l" t="t" r="r" b="b"/>
              <a:pathLst>
                <a:path w="18204" h="15934" extrusionOk="0">
                  <a:moveTo>
                    <a:pt x="8377" y="1"/>
                  </a:moveTo>
                  <a:cubicBezTo>
                    <a:pt x="6242" y="1"/>
                    <a:pt x="4189" y="838"/>
                    <a:pt x="2758" y="2497"/>
                  </a:cubicBezTo>
                  <a:cubicBezTo>
                    <a:pt x="1" y="5695"/>
                    <a:pt x="605" y="10738"/>
                    <a:pt x="4108" y="13760"/>
                  </a:cubicBezTo>
                  <a:cubicBezTo>
                    <a:pt x="5795" y="15213"/>
                    <a:pt x="7845" y="15934"/>
                    <a:pt x="9826" y="15934"/>
                  </a:cubicBezTo>
                  <a:cubicBezTo>
                    <a:pt x="11961" y="15934"/>
                    <a:pt x="14016" y="15097"/>
                    <a:pt x="15447" y="13438"/>
                  </a:cubicBezTo>
                  <a:cubicBezTo>
                    <a:pt x="18204" y="10239"/>
                    <a:pt x="17600" y="5196"/>
                    <a:pt x="14096" y="2176"/>
                  </a:cubicBezTo>
                  <a:cubicBezTo>
                    <a:pt x="12410" y="722"/>
                    <a:pt x="10359" y="1"/>
                    <a:pt x="8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4186675" y="2590638"/>
              <a:ext cx="122875" cy="140425"/>
            </a:xfrm>
            <a:custGeom>
              <a:avLst/>
              <a:gdLst/>
              <a:ahLst/>
              <a:cxnLst/>
              <a:rect l="l" t="t" r="r" b="b"/>
              <a:pathLst>
                <a:path w="4915" h="5617" extrusionOk="0">
                  <a:moveTo>
                    <a:pt x="4241" y="0"/>
                  </a:moveTo>
                  <a:cubicBezTo>
                    <a:pt x="3128" y="0"/>
                    <a:pt x="1715" y="267"/>
                    <a:pt x="942" y="808"/>
                  </a:cubicBezTo>
                  <a:cubicBezTo>
                    <a:pt x="0" y="1464"/>
                    <a:pt x="81" y="2380"/>
                    <a:pt x="97" y="3530"/>
                  </a:cubicBezTo>
                  <a:cubicBezTo>
                    <a:pt x="104" y="4068"/>
                    <a:pt x="263" y="4473"/>
                    <a:pt x="587" y="4905"/>
                  </a:cubicBezTo>
                  <a:cubicBezTo>
                    <a:pt x="898" y="5323"/>
                    <a:pt x="1397" y="5616"/>
                    <a:pt x="1918" y="5616"/>
                  </a:cubicBezTo>
                  <a:cubicBezTo>
                    <a:pt x="1936" y="5616"/>
                    <a:pt x="1954" y="5616"/>
                    <a:pt x="1972" y="5615"/>
                  </a:cubicBezTo>
                  <a:cubicBezTo>
                    <a:pt x="2875" y="5581"/>
                    <a:pt x="3691" y="4786"/>
                    <a:pt x="4084" y="3972"/>
                  </a:cubicBezTo>
                  <a:cubicBezTo>
                    <a:pt x="4675" y="2754"/>
                    <a:pt x="4825" y="1386"/>
                    <a:pt x="4914" y="38"/>
                  </a:cubicBezTo>
                  <a:cubicBezTo>
                    <a:pt x="4710" y="13"/>
                    <a:pt x="4483" y="0"/>
                    <a:pt x="424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4187000" y="2588788"/>
              <a:ext cx="122300" cy="145250"/>
            </a:xfrm>
            <a:custGeom>
              <a:avLst/>
              <a:gdLst/>
              <a:ahLst/>
              <a:cxnLst/>
              <a:rect l="l" t="t" r="r" b="b"/>
              <a:pathLst>
                <a:path w="4892" h="5810" extrusionOk="0">
                  <a:moveTo>
                    <a:pt x="4033" y="1"/>
                  </a:moveTo>
                  <a:cubicBezTo>
                    <a:pt x="3743" y="1"/>
                    <a:pt x="3388" y="13"/>
                    <a:pt x="2979" y="64"/>
                  </a:cubicBezTo>
                  <a:cubicBezTo>
                    <a:pt x="2397" y="141"/>
                    <a:pt x="1677" y="316"/>
                    <a:pt x="1033" y="801"/>
                  </a:cubicBezTo>
                  <a:cubicBezTo>
                    <a:pt x="716" y="1040"/>
                    <a:pt x="427" y="1372"/>
                    <a:pt x="261" y="1781"/>
                  </a:cubicBezTo>
                  <a:cubicBezTo>
                    <a:pt x="91" y="2188"/>
                    <a:pt x="39" y="2641"/>
                    <a:pt x="20" y="3093"/>
                  </a:cubicBezTo>
                  <a:cubicBezTo>
                    <a:pt x="1" y="3542"/>
                    <a:pt x="3" y="3995"/>
                    <a:pt x="114" y="4420"/>
                  </a:cubicBezTo>
                  <a:cubicBezTo>
                    <a:pt x="223" y="4844"/>
                    <a:pt x="460" y="5226"/>
                    <a:pt x="782" y="5479"/>
                  </a:cubicBezTo>
                  <a:cubicBezTo>
                    <a:pt x="1059" y="5701"/>
                    <a:pt x="1401" y="5809"/>
                    <a:pt x="1721" y="5809"/>
                  </a:cubicBezTo>
                  <a:cubicBezTo>
                    <a:pt x="1771" y="5809"/>
                    <a:pt x="1820" y="5806"/>
                    <a:pt x="1868" y="5801"/>
                  </a:cubicBezTo>
                  <a:cubicBezTo>
                    <a:pt x="2229" y="5768"/>
                    <a:pt x="2542" y="5628"/>
                    <a:pt x="2794" y="5464"/>
                  </a:cubicBezTo>
                  <a:cubicBezTo>
                    <a:pt x="3280" y="5107"/>
                    <a:pt x="3601" y="4750"/>
                    <a:pt x="3805" y="4485"/>
                  </a:cubicBezTo>
                  <a:cubicBezTo>
                    <a:pt x="3904" y="4352"/>
                    <a:pt x="3973" y="4244"/>
                    <a:pt x="4015" y="4167"/>
                  </a:cubicBezTo>
                  <a:cubicBezTo>
                    <a:pt x="4058" y="4092"/>
                    <a:pt x="4075" y="4049"/>
                    <a:pt x="4071" y="4046"/>
                  </a:cubicBezTo>
                  <a:cubicBezTo>
                    <a:pt x="4071" y="4045"/>
                    <a:pt x="4071" y="4045"/>
                    <a:pt x="4070" y="4045"/>
                  </a:cubicBezTo>
                  <a:cubicBezTo>
                    <a:pt x="4055" y="4045"/>
                    <a:pt x="3960" y="4202"/>
                    <a:pt x="3753" y="4445"/>
                  </a:cubicBezTo>
                  <a:cubicBezTo>
                    <a:pt x="3541" y="4688"/>
                    <a:pt x="3201" y="5035"/>
                    <a:pt x="2729" y="5361"/>
                  </a:cubicBezTo>
                  <a:cubicBezTo>
                    <a:pt x="2488" y="5512"/>
                    <a:pt x="2188" y="5635"/>
                    <a:pt x="1857" y="5658"/>
                  </a:cubicBezTo>
                  <a:cubicBezTo>
                    <a:pt x="1817" y="5662"/>
                    <a:pt x="1778" y="5664"/>
                    <a:pt x="1738" y="5664"/>
                  </a:cubicBezTo>
                  <a:cubicBezTo>
                    <a:pt x="1442" y="5664"/>
                    <a:pt x="1134" y="5563"/>
                    <a:pt x="880" y="5356"/>
                  </a:cubicBezTo>
                  <a:cubicBezTo>
                    <a:pt x="591" y="5122"/>
                    <a:pt x="375" y="4775"/>
                    <a:pt x="277" y="4377"/>
                  </a:cubicBezTo>
                  <a:cubicBezTo>
                    <a:pt x="174" y="3980"/>
                    <a:pt x="170" y="3546"/>
                    <a:pt x="190" y="3100"/>
                  </a:cubicBezTo>
                  <a:cubicBezTo>
                    <a:pt x="209" y="2657"/>
                    <a:pt x="261" y="2224"/>
                    <a:pt x="415" y="1844"/>
                  </a:cubicBezTo>
                  <a:cubicBezTo>
                    <a:pt x="568" y="1464"/>
                    <a:pt x="832" y="1157"/>
                    <a:pt x="1129" y="924"/>
                  </a:cubicBezTo>
                  <a:cubicBezTo>
                    <a:pt x="1735" y="457"/>
                    <a:pt x="2428" y="274"/>
                    <a:pt x="2997" y="183"/>
                  </a:cubicBezTo>
                  <a:cubicBezTo>
                    <a:pt x="3574" y="96"/>
                    <a:pt x="4052" y="85"/>
                    <a:pt x="4380" y="71"/>
                  </a:cubicBezTo>
                  <a:cubicBezTo>
                    <a:pt x="4708" y="60"/>
                    <a:pt x="4891" y="50"/>
                    <a:pt x="4891" y="39"/>
                  </a:cubicBezTo>
                  <a:cubicBezTo>
                    <a:pt x="4891" y="27"/>
                    <a:pt x="4708" y="13"/>
                    <a:pt x="4380" y="6"/>
                  </a:cubicBezTo>
                  <a:cubicBezTo>
                    <a:pt x="4278" y="3"/>
                    <a:pt x="4162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3559600" y="3839088"/>
              <a:ext cx="537050" cy="135350"/>
            </a:xfrm>
            <a:custGeom>
              <a:avLst/>
              <a:gdLst/>
              <a:ahLst/>
              <a:cxnLst/>
              <a:rect l="l" t="t" r="r" b="b"/>
              <a:pathLst>
                <a:path w="21482" h="5414" extrusionOk="0">
                  <a:moveTo>
                    <a:pt x="10484" y="0"/>
                  </a:moveTo>
                  <a:cubicBezTo>
                    <a:pt x="9017" y="0"/>
                    <a:pt x="7553" y="150"/>
                    <a:pt x="6142" y="486"/>
                  </a:cubicBezTo>
                  <a:cubicBezTo>
                    <a:pt x="4720" y="824"/>
                    <a:pt x="3284" y="1262"/>
                    <a:pt x="2117" y="2144"/>
                  </a:cubicBezTo>
                  <a:cubicBezTo>
                    <a:pt x="950" y="3023"/>
                    <a:pt x="1" y="3934"/>
                    <a:pt x="113" y="5391"/>
                  </a:cubicBezTo>
                  <a:lnTo>
                    <a:pt x="21481" y="5414"/>
                  </a:lnTo>
                  <a:cubicBezTo>
                    <a:pt x="21481" y="2817"/>
                    <a:pt x="17345" y="841"/>
                    <a:pt x="14574" y="363"/>
                  </a:cubicBezTo>
                  <a:lnTo>
                    <a:pt x="14576" y="363"/>
                  </a:lnTo>
                  <a:cubicBezTo>
                    <a:pt x="13236" y="131"/>
                    <a:pt x="11859" y="0"/>
                    <a:pt x="104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4341300" y="3836738"/>
              <a:ext cx="535000" cy="137125"/>
            </a:xfrm>
            <a:custGeom>
              <a:avLst/>
              <a:gdLst/>
              <a:ahLst/>
              <a:cxnLst/>
              <a:rect l="l" t="t" r="r" b="b"/>
              <a:pathLst>
                <a:path w="21400" h="5485" extrusionOk="0">
                  <a:moveTo>
                    <a:pt x="10998" y="1"/>
                  </a:moveTo>
                  <a:cubicBezTo>
                    <a:pt x="9624" y="1"/>
                    <a:pt x="8246" y="132"/>
                    <a:pt x="6907" y="364"/>
                  </a:cubicBezTo>
                  <a:cubicBezTo>
                    <a:pt x="4137" y="843"/>
                    <a:pt x="0" y="2816"/>
                    <a:pt x="0" y="5415"/>
                  </a:cubicBezTo>
                  <a:lnTo>
                    <a:pt x="21288" y="5485"/>
                  </a:lnTo>
                  <a:cubicBezTo>
                    <a:pt x="21400" y="4028"/>
                    <a:pt x="20532" y="3025"/>
                    <a:pt x="19364" y="2143"/>
                  </a:cubicBezTo>
                  <a:cubicBezTo>
                    <a:pt x="18197" y="1263"/>
                    <a:pt x="16762" y="825"/>
                    <a:pt x="15342" y="486"/>
                  </a:cubicBezTo>
                  <a:cubicBezTo>
                    <a:pt x="13930" y="150"/>
                    <a:pt x="12465" y="1"/>
                    <a:pt x="109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3367200" y="1519663"/>
              <a:ext cx="358625" cy="234400"/>
            </a:xfrm>
            <a:custGeom>
              <a:avLst/>
              <a:gdLst/>
              <a:ahLst/>
              <a:cxnLst/>
              <a:rect l="l" t="t" r="r" b="b"/>
              <a:pathLst>
                <a:path w="14345" h="9376" extrusionOk="0">
                  <a:moveTo>
                    <a:pt x="9835" y="0"/>
                  </a:moveTo>
                  <a:cubicBezTo>
                    <a:pt x="9415" y="0"/>
                    <a:pt x="8974" y="26"/>
                    <a:pt x="8519" y="84"/>
                  </a:cubicBezTo>
                  <a:cubicBezTo>
                    <a:pt x="7348" y="232"/>
                    <a:pt x="6084" y="616"/>
                    <a:pt x="4895" y="1290"/>
                  </a:cubicBezTo>
                  <a:cubicBezTo>
                    <a:pt x="3715" y="1980"/>
                    <a:pt x="2748" y="2881"/>
                    <a:pt x="2034" y="3821"/>
                  </a:cubicBezTo>
                  <a:cubicBezTo>
                    <a:pt x="1317" y="4760"/>
                    <a:pt x="834" y="5719"/>
                    <a:pt x="539" y="6560"/>
                  </a:cubicBezTo>
                  <a:cubicBezTo>
                    <a:pt x="242" y="7400"/>
                    <a:pt x="105" y="8112"/>
                    <a:pt x="51" y="8605"/>
                  </a:cubicBezTo>
                  <a:cubicBezTo>
                    <a:pt x="14" y="8852"/>
                    <a:pt x="18" y="9047"/>
                    <a:pt x="7" y="9176"/>
                  </a:cubicBezTo>
                  <a:cubicBezTo>
                    <a:pt x="1" y="9308"/>
                    <a:pt x="1" y="9375"/>
                    <a:pt x="7" y="9375"/>
                  </a:cubicBezTo>
                  <a:cubicBezTo>
                    <a:pt x="7" y="9375"/>
                    <a:pt x="7" y="9375"/>
                    <a:pt x="7" y="9375"/>
                  </a:cubicBezTo>
                  <a:cubicBezTo>
                    <a:pt x="22" y="9375"/>
                    <a:pt x="44" y="9101"/>
                    <a:pt x="117" y="8615"/>
                  </a:cubicBezTo>
                  <a:cubicBezTo>
                    <a:pt x="190" y="8127"/>
                    <a:pt x="344" y="7427"/>
                    <a:pt x="653" y="6601"/>
                  </a:cubicBezTo>
                  <a:cubicBezTo>
                    <a:pt x="958" y="5777"/>
                    <a:pt x="1446" y="4836"/>
                    <a:pt x="2160" y="3917"/>
                  </a:cubicBezTo>
                  <a:cubicBezTo>
                    <a:pt x="2870" y="2997"/>
                    <a:pt x="3823" y="2115"/>
                    <a:pt x="4980" y="1438"/>
                  </a:cubicBezTo>
                  <a:cubicBezTo>
                    <a:pt x="6146" y="776"/>
                    <a:pt x="7388" y="394"/>
                    <a:pt x="8538" y="240"/>
                  </a:cubicBezTo>
                  <a:cubicBezTo>
                    <a:pt x="9029" y="174"/>
                    <a:pt x="9503" y="144"/>
                    <a:pt x="9953" y="144"/>
                  </a:cubicBezTo>
                  <a:cubicBezTo>
                    <a:pt x="10558" y="144"/>
                    <a:pt x="11119" y="197"/>
                    <a:pt x="11617" y="283"/>
                  </a:cubicBezTo>
                  <a:cubicBezTo>
                    <a:pt x="12485" y="431"/>
                    <a:pt x="13170" y="647"/>
                    <a:pt x="13627" y="830"/>
                  </a:cubicBezTo>
                  <a:cubicBezTo>
                    <a:pt x="14063" y="1001"/>
                    <a:pt x="14307" y="1117"/>
                    <a:pt x="14338" y="1117"/>
                  </a:cubicBezTo>
                  <a:cubicBezTo>
                    <a:pt x="14340" y="1117"/>
                    <a:pt x="14341" y="1117"/>
                    <a:pt x="14341" y="1116"/>
                  </a:cubicBezTo>
                  <a:cubicBezTo>
                    <a:pt x="14345" y="1110"/>
                    <a:pt x="14285" y="1075"/>
                    <a:pt x="14167" y="1016"/>
                  </a:cubicBezTo>
                  <a:cubicBezTo>
                    <a:pt x="14052" y="960"/>
                    <a:pt x="13884" y="859"/>
                    <a:pt x="13652" y="769"/>
                  </a:cubicBezTo>
                  <a:cubicBezTo>
                    <a:pt x="13199" y="566"/>
                    <a:pt x="12514" y="329"/>
                    <a:pt x="11636" y="165"/>
                  </a:cubicBezTo>
                  <a:cubicBezTo>
                    <a:pt x="11103" y="64"/>
                    <a:pt x="10495" y="0"/>
                    <a:pt x="9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4015725" y="1413613"/>
              <a:ext cx="266750" cy="392300"/>
            </a:xfrm>
            <a:custGeom>
              <a:avLst/>
              <a:gdLst/>
              <a:ahLst/>
              <a:cxnLst/>
              <a:rect l="l" t="t" r="r" b="b"/>
              <a:pathLst>
                <a:path w="10670" h="15692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2310"/>
                    <a:pt x="10" y="4619"/>
                    <a:pt x="14" y="6928"/>
                  </a:cubicBezTo>
                  <a:cubicBezTo>
                    <a:pt x="339" y="6886"/>
                    <a:pt x="665" y="6864"/>
                    <a:pt x="992" y="6864"/>
                  </a:cubicBezTo>
                  <a:cubicBezTo>
                    <a:pt x="3043" y="6864"/>
                    <a:pt x="5091" y="7695"/>
                    <a:pt x="6539" y="9153"/>
                  </a:cubicBezTo>
                  <a:cubicBezTo>
                    <a:pt x="8218" y="10841"/>
                    <a:pt x="9049" y="13334"/>
                    <a:pt x="8723" y="15691"/>
                  </a:cubicBezTo>
                  <a:cubicBezTo>
                    <a:pt x="8723" y="15691"/>
                    <a:pt x="10670" y="12975"/>
                    <a:pt x="8341" y="8964"/>
                  </a:cubicBezTo>
                  <a:cubicBezTo>
                    <a:pt x="6405" y="5627"/>
                    <a:pt x="3171" y="5347"/>
                    <a:pt x="2138" y="5347"/>
                  </a:cubicBezTo>
                  <a:cubicBezTo>
                    <a:pt x="1929" y="5347"/>
                    <a:pt x="1810" y="5358"/>
                    <a:pt x="1810" y="5358"/>
                  </a:cubicBezTo>
                  <a:cubicBezTo>
                    <a:pt x="1780" y="35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3626300" y="1774763"/>
              <a:ext cx="462775" cy="280600"/>
            </a:xfrm>
            <a:custGeom>
              <a:avLst/>
              <a:gdLst/>
              <a:ahLst/>
              <a:cxnLst/>
              <a:rect l="l" t="t" r="r" b="b"/>
              <a:pathLst>
                <a:path w="18511" h="11224" extrusionOk="0">
                  <a:moveTo>
                    <a:pt x="9049" y="0"/>
                  </a:moveTo>
                  <a:cubicBezTo>
                    <a:pt x="8950" y="0"/>
                    <a:pt x="8852" y="2"/>
                    <a:pt x="8754" y="5"/>
                  </a:cubicBezTo>
                  <a:cubicBezTo>
                    <a:pt x="7840" y="18"/>
                    <a:pt x="6973" y="215"/>
                    <a:pt x="6173" y="448"/>
                  </a:cubicBezTo>
                  <a:cubicBezTo>
                    <a:pt x="5974" y="514"/>
                    <a:pt x="5777" y="580"/>
                    <a:pt x="5584" y="645"/>
                  </a:cubicBezTo>
                  <a:cubicBezTo>
                    <a:pt x="5393" y="718"/>
                    <a:pt x="5212" y="803"/>
                    <a:pt x="5029" y="881"/>
                  </a:cubicBezTo>
                  <a:cubicBezTo>
                    <a:pt x="4658" y="1023"/>
                    <a:pt x="4332" y="1232"/>
                    <a:pt x="4000" y="1399"/>
                  </a:cubicBezTo>
                  <a:cubicBezTo>
                    <a:pt x="3688" y="1600"/>
                    <a:pt x="3379" y="1785"/>
                    <a:pt x="3105" y="1994"/>
                  </a:cubicBezTo>
                  <a:cubicBezTo>
                    <a:pt x="2837" y="2210"/>
                    <a:pt x="2559" y="2395"/>
                    <a:pt x="2337" y="2621"/>
                  </a:cubicBezTo>
                  <a:cubicBezTo>
                    <a:pt x="1402" y="3473"/>
                    <a:pt x="800" y="4317"/>
                    <a:pt x="470" y="4938"/>
                  </a:cubicBezTo>
                  <a:cubicBezTo>
                    <a:pt x="373" y="5086"/>
                    <a:pt x="308" y="5229"/>
                    <a:pt x="254" y="5354"/>
                  </a:cubicBezTo>
                  <a:cubicBezTo>
                    <a:pt x="200" y="5474"/>
                    <a:pt x="151" y="5578"/>
                    <a:pt x="113" y="5667"/>
                  </a:cubicBezTo>
                  <a:cubicBezTo>
                    <a:pt x="38" y="5835"/>
                    <a:pt x="1" y="5926"/>
                    <a:pt x="5" y="5927"/>
                  </a:cubicBezTo>
                  <a:cubicBezTo>
                    <a:pt x="5" y="5927"/>
                    <a:pt x="5" y="5927"/>
                    <a:pt x="5" y="5927"/>
                  </a:cubicBezTo>
                  <a:cubicBezTo>
                    <a:pt x="12" y="5927"/>
                    <a:pt x="60" y="5843"/>
                    <a:pt x="144" y="5681"/>
                  </a:cubicBezTo>
                  <a:cubicBezTo>
                    <a:pt x="188" y="5594"/>
                    <a:pt x="240" y="5493"/>
                    <a:pt x="298" y="5378"/>
                  </a:cubicBezTo>
                  <a:cubicBezTo>
                    <a:pt x="358" y="5256"/>
                    <a:pt x="427" y="5117"/>
                    <a:pt x="526" y="4972"/>
                  </a:cubicBezTo>
                  <a:cubicBezTo>
                    <a:pt x="873" y="4365"/>
                    <a:pt x="1485" y="3541"/>
                    <a:pt x="2418" y="2711"/>
                  </a:cubicBezTo>
                  <a:cubicBezTo>
                    <a:pt x="2640" y="2491"/>
                    <a:pt x="2916" y="2312"/>
                    <a:pt x="3182" y="2100"/>
                  </a:cubicBezTo>
                  <a:cubicBezTo>
                    <a:pt x="3456" y="1897"/>
                    <a:pt x="3763" y="1718"/>
                    <a:pt x="4072" y="1523"/>
                  </a:cubicBezTo>
                  <a:cubicBezTo>
                    <a:pt x="4402" y="1359"/>
                    <a:pt x="4724" y="1156"/>
                    <a:pt x="5090" y="1017"/>
                  </a:cubicBezTo>
                  <a:cubicBezTo>
                    <a:pt x="5270" y="944"/>
                    <a:pt x="5451" y="859"/>
                    <a:pt x="5638" y="790"/>
                  </a:cubicBezTo>
                  <a:cubicBezTo>
                    <a:pt x="5829" y="726"/>
                    <a:pt x="6022" y="663"/>
                    <a:pt x="6219" y="599"/>
                  </a:cubicBezTo>
                  <a:cubicBezTo>
                    <a:pt x="7008" y="373"/>
                    <a:pt x="7861" y="184"/>
                    <a:pt x="8760" y="172"/>
                  </a:cubicBezTo>
                  <a:cubicBezTo>
                    <a:pt x="8851" y="170"/>
                    <a:pt x="8942" y="169"/>
                    <a:pt x="9034" y="169"/>
                  </a:cubicBezTo>
                  <a:cubicBezTo>
                    <a:pt x="9844" y="169"/>
                    <a:pt x="10678" y="270"/>
                    <a:pt x="11501" y="499"/>
                  </a:cubicBezTo>
                  <a:cubicBezTo>
                    <a:pt x="12410" y="772"/>
                    <a:pt x="13247" y="1187"/>
                    <a:pt x="13992" y="1685"/>
                  </a:cubicBezTo>
                  <a:cubicBezTo>
                    <a:pt x="14746" y="2173"/>
                    <a:pt x="15366" y="2789"/>
                    <a:pt x="15914" y="3402"/>
                  </a:cubicBezTo>
                  <a:cubicBezTo>
                    <a:pt x="16045" y="3560"/>
                    <a:pt x="16174" y="3717"/>
                    <a:pt x="16301" y="3873"/>
                  </a:cubicBezTo>
                  <a:cubicBezTo>
                    <a:pt x="16423" y="4031"/>
                    <a:pt x="16531" y="4199"/>
                    <a:pt x="16645" y="4357"/>
                  </a:cubicBezTo>
                  <a:cubicBezTo>
                    <a:pt x="16880" y="4670"/>
                    <a:pt x="17044" y="5015"/>
                    <a:pt x="17235" y="5327"/>
                  </a:cubicBezTo>
                  <a:cubicBezTo>
                    <a:pt x="17393" y="5657"/>
                    <a:pt x="17555" y="5974"/>
                    <a:pt x="17681" y="6290"/>
                  </a:cubicBezTo>
                  <a:cubicBezTo>
                    <a:pt x="17793" y="6612"/>
                    <a:pt x="17930" y="6911"/>
                    <a:pt x="18001" y="7216"/>
                  </a:cubicBezTo>
                  <a:cubicBezTo>
                    <a:pt x="18346" y="8416"/>
                    <a:pt x="18424" y="9439"/>
                    <a:pt x="18395" y="10137"/>
                  </a:cubicBezTo>
                  <a:cubicBezTo>
                    <a:pt x="18400" y="10313"/>
                    <a:pt x="18385" y="10467"/>
                    <a:pt x="18369" y="10600"/>
                  </a:cubicBezTo>
                  <a:cubicBezTo>
                    <a:pt x="18358" y="10731"/>
                    <a:pt x="18348" y="10843"/>
                    <a:pt x="18339" y="10942"/>
                  </a:cubicBezTo>
                  <a:cubicBezTo>
                    <a:pt x="18323" y="11125"/>
                    <a:pt x="18317" y="11221"/>
                    <a:pt x="18323" y="11223"/>
                  </a:cubicBezTo>
                  <a:cubicBezTo>
                    <a:pt x="18323" y="11223"/>
                    <a:pt x="18323" y="11223"/>
                    <a:pt x="18323" y="11223"/>
                  </a:cubicBezTo>
                  <a:cubicBezTo>
                    <a:pt x="18329" y="11223"/>
                    <a:pt x="18347" y="11127"/>
                    <a:pt x="18373" y="10945"/>
                  </a:cubicBezTo>
                  <a:cubicBezTo>
                    <a:pt x="18387" y="10849"/>
                    <a:pt x="18402" y="10735"/>
                    <a:pt x="18420" y="10606"/>
                  </a:cubicBezTo>
                  <a:cubicBezTo>
                    <a:pt x="18441" y="10471"/>
                    <a:pt x="18460" y="10317"/>
                    <a:pt x="18460" y="10139"/>
                  </a:cubicBezTo>
                  <a:cubicBezTo>
                    <a:pt x="18510" y="9437"/>
                    <a:pt x="18452" y="8403"/>
                    <a:pt x="18117" y="7183"/>
                  </a:cubicBezTo>
                  <a:cubicBezTo>
                    <a:pt x="18049" y="6873"/>
                    <a:pt x="17912" y="6568"/>
                    <a:pt x="17802" y="6242"/>
                  </a:cubicBezTo>
                  <a:cubicBezTo>
                    <a:pt x="17681" y="5920"/>
                    <a:pt x="17519" y="5598"/>
                    <a:pt x="17360" y="5262"/>
                  </a:cubicBezTo>
                  <a:cubicBezTo>
                    <a:pt x="17169" y="4944"/>
                    <a:pt x="17005" y="4592"/>
                    <a:pt x="16768" y="4274"/>
                  </a:cubicBezTo>
                  <a:cubicBezTo>
                    <a:pt x="16654" y="4112"/>
                    <a:pt x="16546" y="3942"/>
                    <a:pt x="16425" y="3778"/>
                  </a:cubicBezTo>
                  <a:cubicBezTo>
                    <a:pt x="16296" y="3620"/>
                    <a:pt x="16164" y="3460"/>
                    <a:pt x="16033" y="3298"/>
                  </a:cubicBezTo>
                  <a:cubicBezTo>
                    <a:pt x="15479" y="2675"/>
                    <a:pt x="14852" y="2046"/>
                    <a:pt x="14087" y="1546"/>
                  </a:cubicBezTo>
                  <a:cubicBezTo>
                    <a:pt x="13330" y="1037"/>
                    <a:pt x="12476" y="612"/>
                    <a:pt x="11548" y="335"/>
                  </a:cubicBezTo>
                  <a:cubicBezTo>
                    <a:pt x="10714" y="102"/>
                    <a:pt x="9868" y="0"/>
                    <a:pt x="9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3154950" y="1957863"/>
              <a:ext cx="161650" cy="349100"/>
            </a:xfrm>
            <a:custGeom>
              <a:avLst/>
              <a:gdLst/>
              <a:ahLst/>
              <a:cxnLst/>
              <a:rect l="l" t="t" r="r" b="b"/>
              <a:pathLst>
                <a:path w="6466" h="13964" extrusionOk="0">
                  <a:moveTo>
                    <a:pt x="2608" y="0"/>
                  </a:moveTo>
                  <a:cubicBezTo>
                    <a:pt x="2601" y="0"/>
                    <a:pt x="2555" y="40"/>
                    <a:pt x="2473" y="118"/>
                  </a:cubicBezTo>
                  <a:cubicBezTo>
                    <a:pt x="2392" y="201"/>
                    <a:pt x="2257" y="315"/>
                    <a:pt x="2115" y="486"/>
                  </a:cubicBezTo>
                  <a:cubicBezTo>
                    <a:pt x="1814" y="816"/>
                    <a:pt x="1420" y="1337"/>
                    <a:pt x="1044" y="2045"/>
                  </a:cubicBezTo>
                  <a:cubicBezTo>
                    <a:pt x="666" y="2751"/>
                    <a:pt x="332" y="3658"/>
                    <a:pt x="166" y="4710"/>
                  </a:cubicBezTo>
                  <a:cubicBezTo>
                    <a:pt x="0" y="5755"/>
                    <a:pt x="29" y="6949"/>
                    <a:pt x="347" y="8136"/>
                  </a:cubicBezTo>
                  <a:cubicBezTo>
                    <a:pt x="683" y="9321"/>
                    <a:pt x="1272" y="10357"/>
                    <a:pt x="1951" y="11171"/>
                  </a:cubicBezTo>
                  <a:cubicBezTo>
                    <a:pt x="2630" y="11989"/>
                    <a:pt x="3384" y="12596"/>
                    <a:pt x="4069" y="13007"/>
                  </a:cubicBezTo>
                  <a:cubicBezTo>
                    <a:pt x="4756" y="13422"/>
                    <a:pt x="5362" y="13667"/>
                    <a:pt x="5788" y="13796"/>
                  </a:cubicBezTo>
                  <a:cubicBezTo>
                    <a:pt x="6000" y="13872"/>
                    <a:pt x="6172" y="13899"/>
                    <a:pt x="6286" y="13930"/>
                  </a:cubicBezTo>
                  <a:cubicBezTo>
                    <a:pt x="6380" y="13952"/>
                    <a:pt x="6438" y="13964"/>
                    <a:pt x="6455" y="13964"/>
                  </a:cubicBezTo>
                  <a:cubicBezTo>
                    <a:pt x="6459" y="13964"/>
                    <a:pt x="6461" y="13963"/>
                    <a:pt x="6461" y="13962"/>
                  </a:cubicBezTo>
                  <a:lnTo>
                    <a:pt x="6461" y="13960"/>
                  </a:lnTo>
                  <a:cubicBezTo>
                    <a:pt x="6465" y="13945"/>
                    <a:pt x="6228" y="13881"/>
                    <a:pt x="5811" y="13733"/>
                  </a:cubicBezTo>
                  <a:cubicBezTo>
                    <a:pt x="5392" y="13586"/>
                    <a:pt x="4802" y="13328"/>
                    <a:pt x="4135" y="12905"/>
                  </a:cubicBezTo>
                  <a:cubicBezTo>
                    <a:pt x="3465" y="12486"/>
                    <a:pt x="2734" y="11879"/>
                    <a:pt x="2072" y="11070"/>
                  </a:cubicBezTo>
                  <a:cubicBezTo>
                    <a:pt x="1412" y="10266"/>
                    <a:pt x="841" y="9247"/>
                    <a:pt x="513" y="8092"/>
                  </a:cubicBezTo>
                  <a:cubicBezTo>
                    <a:pt x="201" y="6930"/>
                    <a:pt x="168" y="5763"/>
                    <a:pt x="322" y="4733"/>
                  </a:cubicBezTo>
                  <a:cubicBezTo>
                    <a:pt x="477" y="3701"/>
                    <a:pt x="793" y="2803"/>
                    <a:pt x="1152" y="2099"/>
                  </a:cubicBezTo>
                  <a:cubicBezTo>
                    <a:pt x="1509" y="1395"/>
                    <a:pt x="1883" y="870"/>
                    <a:pt x="2167" y="529"/>
                  </a:cubicBezTo>
                  <a:cubicBezTo>
                    <a:pt x="2448" y="189"/>
                    <a:pt x="2620" y="12"/>
                    <a:pt x="2609" y="0"/>
                  </a:cubicBezTo>
                  <a:cubicBezTo>
                    <a:pt x="2608" y="0"/>
                    <a:pt x="2608" y="0"/>
                    <a:pt x="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3015075" y="2004813"/>
              <a:ext cx="141825" cy="69675"/>
            </a:xfrm>
            <a:custGeom>
              <a:avLst/>
              <a:gdLst/>
              <a:ahLst/>
              <a:cxnLst/>
              <a:rect l="l" t="t" r="r" b="b"/>
              <a:pathLst>
                <a:path w="5673" h="2787" extrusionOk="0">
                  <a:moveTo>
                    <a:pt x="58" y="1"/>
                  </a:moveTo>
                  <a:cubicBezTo>
                    <a:pt x="23" y="1"/>
                    <a:pt x="5" y="3"/>
                    <a:pt x="4" y="7"/>
                  </a:cubicBezTo>
                  <a:cubicBezTo>
                    <a:pt x="0" y="36"/>
                    <a:pt x="355" y="92"/>
                    <a:pt x="913" y="235"/>
                  </a:cubicBezTo>
                  <a:cubicBezTo>
                    <a:pt x="1472" y="376"/>
                    <a:pt x="2232" y="623"/>
                    <a:pt x="3021" y="1008"/>
                  </a:cubicBezTo>
                  <a:cubicBezTo>
                    <a:pt x="3809" y="1398"/>
                    <a:pt x="4468" y="1848"/>
                    <a:pt x="4924" y="2203"/>
                  </a:cubicBezTo>
                  <a:cubicBezTo>
                    <a:pt x="5361" y="2545"/>
                    <a:pt x="5620" y="2786"/>
                    <a:pt x="5656" y="2786"/>
                  </a:cubicBezTo>
                  <a:cubicBezTo>
                    <a:pt x="5657" y="2786"/>
                    <a:pt x="5658" y="2786"/>
                    <a:pt x="5659" y="2785"/>
                  </a:cubicBezTo>
                  <a:cubicBezTo>
                    <a:pt x="5672" y="2772"/>
                    <a:pt x="5441" y="2494"/>
                    <a:pt x="4999" y="2110"/>
                  </a:cubicBezTo>
                  <a:cubicBezTo>
                    <a:pt x="4559" y="1726"/>
                    <a:pt x="3899" y="1252"/>
                    <a:pt x="3097" y="856"/>
                  </a:cubicBezTo>
                  <a:cubicBezTo>
                    <a:pt x="2292" y="462"/>
                    <a:pt x="1513" y="229"/>
                    <a:pt x="940" y="117"/>
                  </a:cubicBezTo>
                  <a:cubicBezTo>
                    <a:pt x="495" y="29"/>
                    <a:pt x="17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4054500" y="1869763"/>
              <a:ext cx="158725" cy="32175"/>
            </a:xfrm>
            <a:custGeom>
              <a:avLst/>
              <a:gdLst/>
              <a:ahLst/>
              <a:cxnLst/>
              <a:rect l="l" t="t" r="r" b="b"/>
              <a:pathLst>
                <a:path w="6349" h="1287" extrusionOk="0">
                  <a:moveTo>
                    <a:pt x="3910" y="0"/>
                  </a:moveTo>
                  <a:cubicBezTo>
                    <a:pt x="3641" y="0"/>
                    <a:pt x="3359" y="16"/>
                    <a:pt x="3069" y="52"/>
                  </a:cubicBezTo>
                  <a:cubicBezTo>
                    <a:pt x="2148" y="165"/>
                    <a:pt x="1353" y="463"/>
                    <a:pt x="821" y="746"/>
                  </a:cubicBezTo>
                  <a:cubicBezTo>
                    <a:pt x="553" y="887"/>
                    <a:pt x="344" y="1014"/>
                    <a:pt x="209" y="1117"/>
                  </a:cubicBezTo>
                  <a:cubicBezTo>
                    <a:pt x="72" y="1215"/>
                    <a:pt x="1" y="1275"/>
                    <a:pt x="9" y="1284"/>
                  </a:cubicBezTo>
                  <a:cubicBezTo>
                    <a:pt x="10" y="1286"/>
                    <a:pt x="11" y="1286"/>
                    <a:pt x="14" y="1286"/>
                  </a:cubicBezTo>
                  <a:cubicBezTo>
                    <a:pt x="59" y="1286"/>
                    <a:pt x="365" y="1089"/>
                    <a:pt x="873" y="854"/>
                  </a:cubicBezTo>
                  <a:cubicBezTo>
                    <a:pt x="1411" y="603"/>
                    <a:pt x="2193" y="333"/>
                    <a:pt x="3090" y="221"/>
                  </a:cubicBezTo>
                  <a:cubicBezTo>
                    <a:pt x="3413" y="182"/>
                    <a:pt x="3726" y="166"/>
                    <a:pt x="4022" y="166"/>
                  </a:cubicBezTo>
                  <a:cubicBezTo>
                    <a:pt x="4550" y="166"/>
                    <a:pt x="5023" y="218"/>
                    <a:pt x="5397" y="283"/>
                  </a:cubicBezTo>
                  <a:cubicBezTo>
                    <a:pt x="5918" y="376"/>
                    <a:pt x="6257" y="475"/>
                    <a:pt x="6330" y="475"/>
                  </a:cubicBezTo>
                  <a:cubicBezTo>
                    <a:pt x="6339" y="475"/>
                    <a:pt x="6344" y="473"/>
                    <a:pt x="6344" y="470"/>
                  </a:cubicBezTo>
                  <a:cubicBezTo>
                    <a:pt x="6348" y="459"/>
                    <a:pt x="6263" y="422"/>
                    <a:pt x="6105" y="362"/>
                  </a:cubicBezTo>
                  <a:cubicBezTo>
                    <a:pt x="5949" y="302"/>
                    <a:pt x="5714" y="233"/>
                    <a:pt x="5420" y="165"/>
                  </a:cubicBezTo>
                  <a:cubicBezTo>
                    <a:pt x="5017" y="73"/>
                    <a:pt x="4495" y="0"/>
                    <a:pt x="3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3635575" y="1736488"/>
              <a:ext cx="593700" cy="167425"/>
            </a:xfrm>
            <a:custGeom>
              <a:avLst/>
              <a:gdLst/>
              <a:ahLst/>
              <a:cxnLst/>
              <a:rect l="l" t="t" r="r" b="b"/>
              <a:pathLst>
                <a:path w="23748" h="6697" extrusionOk="0">
                  <a:moveTo>
                    <a:pt x="8530" y="1"/>
                  </a:moveTo>
                  <a:cubicBezTo>
                    <a:pt x="8212" y="1"/>
                    <a:pt x="7894" y="18"/>
                    <a:pt x="7577" y="52"/>
                  </a:cubicBezTo>
                  <a:cubicBezTo>
                    <a:pt x="3957" y="448"/>
                    <a:pt x="1115" y="3231"/>
                    <a:pt x="0" y="6696"/>
                  </a:cubicBezTo>
                  <a:cubicBezTo>
                    <a:pt x="1852" y="3243"/>
                    <a:pt x="5055" y="1875"/>
                    <a:pt x="8435" y="1781"/>
                  </a:cubicBezTo>
                  <a:cubicBezTo>
                    <a:pt x="8519" y="1778"/>
                    <a:pt x="8603" y="1777"/>
                    <a:pt x="8686" y="1777"/>
                  </a:cubicBezTo>
                  <a:cubicBezTo>
                    <a:pt x="11984" y="1777"/>
                    <a:pt x="15292" y="3619"/>
                    <a:pt x="16754" y="6575"/>
                  </a:cubicBezTo>
                  <a:cubicBezTo>
                    <a:pt x="18032" y="5847"/>
                    <a:pt x="19503" y="5475"/>
                    <a:pt x="20974" y="5475"/>
                  </a:cubicBezTo>
                  <a:cubicBezTo>
                    <a:pt x="21916" y="5475"/>
                    <a:pt x="22858" y="5628"/>
                    <a:pt x="23748" y="5938"/>
                  </a:cubicBezTo>
                  <a:cubicBezTo>
                    <a:pt x="22918" y="4970"/>
                    <a:pt x="21749" y="4300"/>
                    <a:pt x="20495" y="4076"/>
                  </a:cubicBezTo>
                  <a:lnTo>
                    <a:pt x="20493" y="4076"/>
                  </a:lnTo>
                  <a:cubicBezTo>
                    <a:pt x="20175" y="4020"/>
                    <a:pt x="19853" y="3992"/>
                    <a:pt x="19530" y="3992"/>
                  </a:cubicBezTo>
                  <a:cubicBezTo>
                    <a:pt x="18579" y="3992"/>
                    <a:pt x="17628" y="4234"/>
                    <a:pt x="16798" y="4700"/>
                  </a:cubicBezTo>
                  <a:cubicBezTo>
                    <a:pt x="15123" y="1831"/>
                    <a:pt x="11840" y="1"/>
                    <a:pt x="8530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3016425" y="1939188"/>
              <a:ext cx="228300" cy="140825"/>
            </a:xfrm>
            <a:custGeom>
              <a:avLst/>
              <a:gdLst/>
              <a:ahLst/>
              <a:cxnLst/>
              <a:rect l="l" t="t" r="r" b="b"/>
              <a:pathLst>
                <a:path w="9132" h="5633" extrusionOk="0">
                  <a:moveTo>
                    <a:pt x="9132" y="1"/>
                  </a:moveTo>
                  <a:lnTo>
                    <a:pt x="9132" y="1"/>
                  </a:lnTo>
                  <a:cubicBezTo>
                    <a:pt x="7168" y="124"/>
                    <a:pt x="5294" y="1255"/>
                    <a:pt x="4272" y="2935"/>
                  </a:cubicBezTo>
                  <a:cubicBezTo>
                    <a:pt x="3491" y="2563"/>
                    <a:pt x="2638" y="2390"/>
                    <a:pt x="1778" y="2390"/>
                  </a:cubicBezTo>
                  <a:cubicBezTo>
                    <a:pt x="1181" y="2390"/>
                    <a:pt x="580" y="2474"/>
                    <a:pt x="0" y="2632"/>
                  </a:cubicBezTo>
                  <a:cubicBezTo>
                    <a:pt x="2188" y="2831"/>
                    <a:pt x="4351" y="3956"/>
                    <a:pt x="5790" y="5632"/>
                  </a:cubicBezTo>
                  <a:cubicBezTo>
                    <a:pt x="5670" y="3323"/>
                    <a:pt x="7046" y="1004"/>
                    <a:pt x="9132" y="1"/>
                  </a:cubicBez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4973475" y="2161213"/>
              <a:ext cx="293375" cy="415825"/>
            </a:xfrm>
            <a:custGeom>
              <a:avLst/>
              <a:gdLst/>
              <a:ahLst/>
              <a:cxnLst/>
              <a:rect l="l" t="t" r="r" b="b"/>
              <a:pathLst>
                <a:path w="11735" h="16633" extrusionOk="0">
                  <a:moveTo>
                    <a:pt x="0" y="0"/>
                  </a:moveTo>
                  <a:lnTo>
                    <a:pt x="0" y="0"/>
                  </a:lnTo>
                  <a:cubicBezTo>
                    <a:pt x="2950" y="1119"/>
                    <a:pt x="6282" y="3451"/>
                    <a:pt x="8042" y="7059"/>
                  </a:cubicBezTo>
                  <a:cubicBezTo>
                    <a:pt x="9427" y="9893"/>
                    <a:pt x="10004" y="13530"/>
                    <a:pt x="9434" y="16632"/>
                  </a:cubicBezTo>
                  <a:cubicBezTo>
                    <a:pt x="11329" y="13430"/>
                    <a:pt x="11734" y="8674"/>
                    <a:pt x="9836" y="5473"/>
                  </a:cubicBezTo>
                  <a:cubicBezTo>
                    <a:pt x="7986" y="2357"/>
                    <a:pt x="4020" y="1"/>
                    <a:pt x="380" y="1"/>
                  </a:cubicBezTo>
                  <a:cubicBezTo>
                    <a:pt x="283" y="1"/>
                    <a:pt x="187" y="2"/>
                    <a:pt x="91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B3D69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4920175" y="3226763"/>
              <a:ext cx="331675" cy="454225"/>
            </a:xfrm>
            <a:custGeom>
              <a:avLst/>
              <a:gdLst/>
              <a:ahLst/>
              <a:cxnLst/>
              <a:rect l="l" t="t" r="r" b="b"/>
              <a:pathLst>
                <a:path w="13267" h="18169" extrusionOk="0">
                  <a:moveTo>
                    <a:pt x="7977" y="0"/>
                  </a:moveTo>
                  <a:cubicBezTo>
                    <a:pt x="7379" y="0"/>
                    <a:pt x="6781" y="36"/>
                    <a:pt x="6190" y="109"/>
                  </a:cubicBezTo>
                  <a:cubicBezTo>
                    <a:pt x="5991" y="134"/>
                    <a:pt x="5779" y="167"/>
                    <a:pt x="5636" y="291"/>
                  </a:cubicBezTo>
                  <a:cubicBezTo>
                    <a:pt x="5443" y="457"/>
                    <a:pt x="5435" y="723"/>
                    <a:pt x="5447" y="958"/>
                  </a:cubicBezTo>
                  <a:cubicBezTo>
                    <a:pt x="5485" y="1778"/>
                    <a:pt x="5605" y="3150"/>
                    <a:pt x="5509" y="4496"/>
                  </a:cubicBezTo>
                  <a:cubicBezTo>
                    <a:pt x="4691" y="4797"/>
                    <a:pt x="3932" y="5282"/>
                    <a:pt x="3301" y="5920"/>
                  </a:cubicBezTo>
                  <a:cubicBezTo>
                    <a:pt x="3294" y="5928"/>
                    <a:pt x="3286" y="5936"/>
                    <a:pt x="3278" y="5943"/>
                  </a:cubicBezTo>
                  <a:cubicBezTo>
                    <a:pt x="2549" y="6673"/>
                    <a:pt x="849" y="7830"/>
                    <a:pt x="849" y="7830"/>
                  </a:cubicBezTo>
                  <a:cubicBezTo>
                    <a:pt x="367" y="8156"/>
                    <a:pt x="64" y="8494"/>
                    <a:pt x="31" y="8891"/>
                  </a:cubicBezTo>
                  <a:cubicBezTo>
                    <a:pt x="1" y="9260"/>
                    <a:pt x="184" y="9584"/>
                    <a:pt x="492" y="9785"/>
                  </a:cubicBezTo>
                  <a:cubicBezTo>
                    <a:pt x="658" y="9891"/>
                    <a:pt x="858" y="9936"/>
                    <a:pt x="1077" y="9936"/>
                  </a:cubicBezTo>
                  <a:cubicBezTo>
                    <a:pt x="2178" y="9936"/>
                    <a:pt x="3743" y="8801"/>
                    <a:pt x="3743" y="8801"/>
                  </a:cubicBezTo>
                  <a:lnTo>
                    <a:pt x="3743" y="8801"/>
                  </a:lnTo>
                  <a:cubicBezTo>
                    <a:pt x="3743" y="8801"/>
                    <a:pt x="3354" y="10028"/>
                    <a:pt x="2757" y="10921"/>
                  </a:cubicBezTo>
                  <a:cubicBezTo>
                    <a:pt x="1748" y="12430"/>
                    <a:pt x="2539" y="11168"/>
                    <a:pt x="1000" y="13466"/>
                  </a:cubicBezTo>
                  <a:cubicBezTo>
                    <a:pt x="842" y="13703"/>
                    <a:pt x="346" y="14313"/>
                    <a:pt x="545" y="14953"/>
                  </a:cubicBezTo>
                  <a:cubicBezTo>
                    <a:pt x="683" y="15398"/>
                    <a:pt x="941" y="15583"/>
                    <a:pt x="1291" y="15583"/>
                  </a:cubicBezTo>
                  <a:cubicBezTo>
                    <a:pt x="1468" y="15583"/>
                    <a:pt x="1668" y="15536"/>
                    <a:pt x="1889" y="15451"/>
                  </a:cubicBezTo>
                  <a:cubicBezTo>
                    <a:pt x="3004" y="15022"/>
                    <a:pt x="4465" y="13471"/>
                    <a:pt x="5433" y="12686"/>
                  </a:cubicBezTo>
                  <a:lnTo>
                    <a:pt x="5433" y="12686"/>
                  </a:lnTo>
                  <a:cubicBezTo>
                    <a:pt x="5167" y="13016"/>
                    <a:pt x="3859" y="14901"/>
                    <a:pt x="3641" y="15244"/>
                  </a:cubicBezTo>
                  <a:cubicBezTo>
                    <a:pt x="3338" y="15727"/>
                    <a:pt x="3031" y="16124"/>
                    <a:pt x="3174" y="16529"/>
                  </a:cubicBezTo>
                  <a:cubicBezTo>
                    <a:pt x="3304" y="16895"/>
                    <a:pt x="3792" y="17043"/>
                    <a:pt x="4199" y="17043"/>
                  </a:cubicBezTo>
                  <a:cubicBezTo>
                    <a:pt x="4241" y="17043"/>
                    <a:pt x="4282" y="17042"/>
                    <a:pt x="4322" y="17039"/>
                  </a:cubicBezTo>
                  <a:cubicBezTo>
                    <a:pt x="4669" y="17013"/>
                    <a:pt x="4959" y="16774"/>
                    <a:pt x="5217" y="16541"/>
                  </a:cubicBezTo>
                  <a:cubicBezTo>
                    <a:pt x="5948" y="15877"/>
                    <a:pt x="6913" y="14702"/>
                    <a:pt x="7544" y="13944"/>
                  </a:cubicBezTo>
                  <a:lnTo>
                    <a:pt x="7544" y="13944"/>
                  </a:lnTo>
                  <a:cubicBezTo>
                    <a:pt x="7249" y="14619"/>
                    <a:pt x="6545" y="15935"/>
                    <a:pt x="6352" y="16647"/>
                  </a:cubicBezTo>
                  <a:cubicBezTo>
                    <a:pt x="6282" y="16907"/>
                    <a:pt x="6087" y="17478"/>
                    <a:pt x="6207" y="17722"/>
                  </a:cubicBezTo>
                  <a:cubicBezTo>
                    <a:pt x="6336" y="17983"/>
                    <a:pt x="6621" y="18090"/>
                    <a:pt x="6922" y="18090"/>
                  </a:cubicBezTo>
                  <a:cubicBezTo>
                    <a:pt x="7096" y="18090"/>
                    <a:pt x="7275" y="18054"/>
                    <a:pt x="7432" y="17992"/>
                  </a:cubicBezTo>
                  <a:cubicBezTo>
                    <a:pt x="7984" y="17772"/>
                    <a:pt x="8742" y="16890"/>
                    <a:pt x="9066" y="16392"/>
                  </a:cubicBezTo>
                  <a:cubicBezTo>
                    <a:pt x="9392" y="15893"/>
                    <a:pt x="9612" y="15333"/>
                    <a:pt x="9830" y="14779"/>
                  </a:cubicBezTo>
                  <a:lnTo>
                    <a:pt x="9830" y="14779"/>
                  </a:lnTo>
                  <a:cubicBezTo>
                    <a:pt x="9830" y="14780"/>
                    <a:pt x="9745" y="15183"/>
                    <a:pt x="9641" y="15416"/>
                  </a:cubicBezTo>
                  <a:cubicBezTo>
                    <a:pt x="9535" y="15648"/>
                    <a:pt x="9261" y="16329"/>
                    <a:pt x="9257" y="16585"/>
                  </a:cubicBezTo>
                  <a:cubicBezTo>
                    <a:pt x="9253" y="16840"/>
                    <a:pt x="8964" y="17797"/>
                    <a:pt x="9371" y="18057"/>
                  </a:cubicBezTo>
                  <a:cubicBezTo>
                    <a:pt x="9494" y="18136"/>
                    <a:pt x="9613" y="18168"/>
                    <a:pt x="9725" y="18168"/>
                  </a:cubicBezTo>
                  <a:cubicBezTo>
                    <a:pt x="10111" y="18168"/>
                    <a:pt x="10416" y="17789"/>
                    <a:pt x="10527" y="17650"/>
                  </a:cubicBezTo>
                  <a:cubicBezTo>
                    <a:pt x="11478" y="16454"/>
                    <a:pt x="12026" y="14822"/>
                    <a:pt x="12412" y="13697"/>
                  </a:cubicBezTo>
                  <a:cubicBezTo>
                    <a:pt x="12753" y="12702"/>
                    <a:pt x="12894" y="11675"/>
                    <a:pt x="13033" y="10635"/>
                  </a:cubicBezTo>
                  <a:cubicBezTo>
                    <a:pt x="13067" y="10367"/>
                    <a:pt x="13098" y="10099"/>
                    <a:pt x="13104" y="9829"/>
                  </a:cubicBezTo>
                  <a:cubicBezTo>
                    <a:pt x="13120" y="9030"/>
                    <a:pt x="13187" y="8361"/>
                    <a:pt x="12975" y="7479"/>
                  </a:cubicBezTo>
                  <a:cubicBezTo>
                    <a:pt x="12828" y="6862"/>
                    <a:pt x="12527" y="6239"/>
                    <a:pt x="12305" y="5970"/>
                  </a:cubicBezTo>
                  <a:cubicBezTo>
                    <a:pt x="12774" y="4927"/>
                    <a:pt x="13081" y="3827"/>
                    <a:pt x="13203" y="2710"/>
                  </a:cubicBezTo>
                  <a:cubicBezTo>
                    <a:pt x="13249" y="2289"/>
                    <a:pt x="13266" y="1848"/>
                    <a:pt x="13066" y="1462"/>
                  </a:cubicBezTo>
                  <a:cubicBezTo>
                    <a:pt x="12722" y="798"/>
                    <a:pt x="11848" y="493"/>
                    <a:pt x="11042" y="321"/>
                  </a:cubicBezTo>
                  <a:cubicBezTo>
                    <a:pt x="10039" y="108"/>
                    <a:pt x="9008" y="0"/>
                    <a:pt x="79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4918300" y="3225088"/>
              <a:ext cx="334550" cy="457175"/>
            </a:xfrm>
            <a:custGeom>
              <a:avLst/>
              <a:gdLst/>
              <a:ahLst/>
              <a:cxnLst/>
              <a:rect l="l" t="t" r="r" b="b"/>
              <a:pathLst>
                <a:path w="13382" h="18287" extrusionOk="0">
                  <a:moveTo>
                    <a:pt x="13110" y="10700"/>
                  </a:moveTo>
                  <a:lnTo>
                    <a:pt x="13108" y="10702"/>
                  </a:lnTo>
                  <a:cubicBezTo>
                    <a:pt x="13108" y="10702"/>
                    <a:pt x="13108" y="10705"/>
                    <a:pt x="13107" y="10711"/>
                  </a:cubicBezTo>
                  <a:lnTo>
                    <a:pt x="13107" y="10711"/>
                  </a:lnTo>
                  <a:cubicBezTo>
                    <a:pt x="13109" y="10704"/>
                    <a:pt x="13110" y="10700"/>
                    <a:pt x="13110" y="10700"/>
                  </a:cubicBezTo>
                  <a:close/>
                  <a:moveTo>
                    <a:pt x="8024" y="1"/>
                  </a:moveTo>
                  <a:cubicBezTo>
                    <a:pt x="7541" y="1"/>
                    <a:pt x="7048" y="24"/>
                    <a:pt x="6548" y="74"/>
                  </a:cubicBezTo>
                  <a:cubicBezTo>
                    <a:pt x="6346" y="101"/>
                    <a:pt x="6143" y="107"/>
                    <a:pt x="5929" y="169"/>
                  </a:cubicBezTo>
                  <a:cubicBezTo>
                    <a:pt x="5825" y="199"/>
                    <a:pt x="5717" y="250"/>
                    <a:pt x="5632" y="336"/>
                  </a:cubicBezTo>
                  <a:cubicBezTo>
                    <a:pt x="5547" y="421"/>
                    <a:pt x="5497" y="533"/>
                    <a:pt x="5472" y="643"/>
                  </a:cubicBezTo>
                  <a:cubicBezTo>
                    <a:pt x="5427" y="869"/>
                    <a:pt x="5458" y="1081"/>
                    <a:pt x="5466" y="1291"/>
                  </a:cubicBezTo>
                  <a:cubicBezTo>
                    <a:pt x="5477" y="1504"/>
                    <a:pt x="5489" y="1716"/>
                    <a:pt x="5501" y="1930"/>
                  </a:cubicBezTo>
                  <a:cubicBezTo>
                    <a:pt x="5546" y="2769"/>
                    <a:pt x="5571" y="3630"/>
                    <a:pt x="5514" y="4509"/>
                  </a:cubicBezTo>
                  <a:lnTo>
                    <a:pt x="5514" y="4509"/>
                  </a:lnTo>
                  <a:cubicBezTo>
                    <a:pt x="4674" y="4823"/>
                    <a:pt x="3886" y="5343"/>
                    <a:pt x="3238" y="6012"/>
                  </a:cubicBezTo>
                  <a:cubicBezTo>
                    <a:pt x="2555" y="6649"/>
                    <a:pt x="1766" y="7208"/>
                    <a:pt x="965" y="7772"/>
                  </a:cubicBezTo>
                  <a:cubicBezTo>
                    <a:pt x="764" y="7907"/>
                    <a:pt x="554" y="8055"/>
                    <a:pt x="376" y="8244"/>
                  </a:cubicBezTo>
                  <a:cubicBezTo>
                    <a:pt x="201" y="8428"/>
                    <a:pt x="50" y="8669"/>
                    <a:pt x="25" y="8947"/>
                  </a:cubicBezTo>
                  <a:cubicBezTo>
                    <a:pt x="0" y="9217"/>
                    <a:pt x="93" y="9498"/>
                    <a:pt x="274" y="9703"/>
                  </a:cubicBezTo>
                  <a:cubicBezTo>
                    <a:pt x="448" y="9909"/>
                    <a:pt x="712" y="10044"/>
                    <a:pt x="982" y="10077"/>
                  </a:cubicBezTo>
                  <a:cubicBezTo>
                    <a:pt x="1034" y="10081"/>
                    <a:pt x="1085" y="10083"/>
                    <a:pt x="1136" y="10083"/>
                  </a:cubicBezTo>
                  <a:cubicBezTo>
                    <a:pt x="1621" y="10083"/>
                    <a:pt x="2077" y="9916"/>
                    <a:pt x="2506" y="9724"/>
                  </a:cubicBezTo>
                  <a:cubicBezTo>
                    <a:pt x="2910" y="9541"/>
                    <a:pt x="3295" y="9321"/>
                    <a:pt x="3669" y="9073"/>
                  </a:cubicBezTo>
                  <a:lnTo>
                    <a:pt x="3669" y="9073"/>
                  </a:lnTo>
                  <a:cubicBezTo>
                    <a:pt x="3080" y="10882"/>
                    <a:pt x="1677" y="12305"/>
                    <a:pt x="664" y="14032"/>
                  </a:cubicBezTo>
                  <a:cubicBezTo>
                    <a:pt x="523" y="14316"/>
                    <a:pt x="440" y="14653"/>
                    <a:pt x="521" y="14980"/>
                  </a:cubicBezTo>
                  <a:cubicBezTo>
                    <a:pt x="564" y="15138"/>
                    <a:pt x="623" y="15288"/>
                    <a:pt x="724" y="15423"/>
                  </a:cubicBezTo>
                  <a:cubicBezTo>
                    <a:pt x="822" y="15558"/>
                    <a:pt x="973" y="15668"/>
                    <a:pt x="1139" y="15707"/>
                  </a:cubicBezTo>
                  <a:cubicBezTo>
                    <a:pt x="1220" y="15726"/>
                    <a:pt x="1300" y="15734"/>
                    <a:pt x="1379" y="15734"/>
                  </a:cubicBezTo>
                  <a:cubicBezTo>
                    <a:pt x="1627" y="15734"/>
                    <a:pt x="1860" y="15652"/>
                    <a:pt x="2074" y="15564"/>
                  </a:cubicBezTo>
                  <a:cubicBezTo>
                    <a:pt x="2360" y="15441"/>
                    <a:pt x="2622" y="15280"/>
                    <a:pt x="2869" y="15107"/>
                  </a:cubicBezTo>
                  <a:cubicBezTo>
                    <a:pt x="3667" y="14543"/>
                    <a:pt x="4357" y="13874"/>
                    <a:pt x="5059" y="13252"/>
                  </a:cubicBezTo>
                  <a:lnTo>
                    <a:pt x="5059" y="13252"/>
                  </a:lnTo>
                  <a:cubicBezTo>
                    <a:pt x="4658" y="13824"/>
                    <a:pt x="4260" y="14391"/>
                    <a:pt x="3868" y="14952"/>
                  </a:cubicBezTo>
                  <a:cubicBezTo>
                    <a:pt x="3737" y="15138"/>
                    <a:pt x="3610" y="15321"/>
                    <a:pt x="3492" y="15510"/>
                  </a:cubicBezTo>
                  <a:cubicBezTo>
                    <a:pt x="3373" y="15701"/>
                    <a:pt x="3247" y="15892"/>
                    <a:pt x="3176" y="16120"/>
                  </a:cubicBezTo>
                  <a:cubicBezTo>
                    <a:pt x="3099" y="16343"/>
                    <a:pt x="3122" y="16629"/>
                    <a:pt x="3288" y="16822"/>
                  </a:cubicBezTo>
                  <a:cubicBezTo>
                    <a:pt x="3452" y="17013"/>
                    <a:pt x="3681" y="17102"/>
                    <a:pt x="3903" y="17152"/>
                  </a:cubicBezTo>
                  <a:cubicBezTo>
                    <a:pt x="4026" y="17175"/>
                    <a:pt x="4150" y="17192"/>
                    <a:pt x="4274" y="17192"/>
                  </a:cubicBezTo>
                  <a:cubicBezTo>
                    <a:pt x="4376" y="17192"/>
                    <a:pt x="4479" y="17181"/>
                    <a:pt x="4584" y="17154"/>
                  </a:cubicBezTo>
                  <a:cubicBezTo>
                    <a:pt x="4812" y="17092"/>
                    <a:pt x="5001" y="16959"/>
                    <a:pt x="5169" y="16822"/>
                  </a:cubicBezTo>
                  <a:cubicBezTo>
                    <a:pt x="5501" y="16540"/>
                    <a:pt x="5796" y="16234"/>
                    <a:pt x="6081" y="15925"/>
                  </a:cubicBezTo>
                  <a:cubicBezTo>
                    <a:pt x="6510" y="15457"/>
                    <a:pt x="6911" y="14982"/>
                    <a:pt x="7302" y="14513"/>
                  </a:cubicBezTo>
                  <a:lnTo>
                    <a:pt x="7302" y="14513"/>
                  </a:lnTo>
                  <a:cubicBezTo>
                    <a:pt x="7012" y="15122"/>
                    <a:pt x="6712" y="15719"/>
                    <a:pt x="6477" y="16334"/>
                  </a:cubicBezTo>
                  <a:cubicBezTo>
                    <a:pt x="6400" y="16533"/>
                    <a:pt x="6346" y="16739"/>
                    <a:pt x="6288" y="16938"/>
                  </a:cubicBezTo>
                  <a:cubicBezTo>
                    <a:pt x="6234" y="17140"/>
                    <a:pt x="6180" y="17343"/>
                    <a:pt x="6174" y="17563"/>
                  </a:cubicBezTo>
                  <a:cubicBezTo>
                    <a:pt x="6170" y="17665"/>
                    <a:pt x="6193" y="17804"/>
                    <a:pt x="6263" y="17893"/>
                  </a:cubicBezTo>
                  <a:cubicBezTo>
                    <a:pt x="6326" y="17989"/>
                    <a:pt x="6415" y="18064"/>
                    <a:pt x="6513" y="18116"/>
                  </a:cubicBezTo>
                  <a:cubicBezTo>
                    <a:pt x="6666" y="18196"/>
                    <a:pt x="6833" y="18226"/>
                    <a:pt x="6996" y="18226"/>
                  </a:cubicBezTo>
                  <a:cubicBezTo>
                    <a:pt x="7044" y="18226"/>
                    <a:pt x="7092" y="18224"/>
                    <a:pt x="7139" y="18219"/>
                  </a:cubicBezTo>
                  <a:cubicBezTo>
                    <a:pt x="7347" y="18199"/>
                    <a:pt x="7550" y="18132"/>
                    <a:pt x="7725" y="18026"/>
                  </a:cubicBezTo>
                  <a:cubicBezTo>
                    <a:pt x="7901" y="17920"/>
                    <a:pt x="8055" y="17794"/>
                    <a:pt x="8200" y="17661"/>
                  </a:cubicBezTo>
                  <a:cubicBezTo>
                    <a:pt x="8489" y="17397"/>
                    <a:pt x="8744" y="17107"/>
                    <a:pt x="8973" y="16808"/>
                  </a:cubicBezTo>
                  <a:cubicBezTo>
                    <a:pt x="9128" y="16610"/>
                    <a:pt x="9261" y="16402"/>
                    <a:pt x="9379" y="16189"/>
                  </a:cubicBezTo>
                  <a:lnTo>
                    <a:pt x="9379" y="16189"/>
                  </a:lnTo>
                  <a:cubicBezTo>
                    <a:pt x="9348" y="16283"/>
                    <a:pt x="9321" y="16377"/>
                    <a:pt x="9299" y="16475"/>
                  </a:cubicBezTo>
                  <a:cubicBezTo>
                    <a:pt x="9286" y="16531"/>
                    <a:pt x="9276" y="16589"/>
                    <a:pt x="9274" y="16650"/>
                  </a:cubicBezTo>
                  <a:cubicBezTo>
                    <a:pt x="9270" y="16700"/>
                    <a:pt x="9265" y="16754"/>
                    <a:pt x="9255" y="16808"/>
                  </a:cubicBezTo>
                  <a:cubicBezTo>
                    <a:pt x="9222" y="17025"/>
                    <a:pt x="9182" y="17243"/>
                    <a:pt x="9176" y="17462"/>
                  </a:cubicBezTo>
                  <a:cubicBezTo>
                    <a:pt x="9170" y="17677"/>
                    <a:pt x="9178" y="17918"/>
                    <a:pt x="9336" y="18103"/>
                  </a:cubicBezTo>
                  <a:cubicBezTo>
                    <a:pt x="9467" y="18224"/>
                    <a:pt x="9634" y="18287"/>
                    <a:pt x="9801" y="18287"/>
                  </a:cubicBezTo>
                  <a:cubicBezTo>
                    <a:pt x="9855" y="18287"/>
                    <a:pt x="9908" y="18280"/>
                    <a:pt x="9961" y="18267"/>
                  </a:cubicBezTo>
                  <a:cubicBezTo>
                    <a:pt x="10391" y="18142"/>
                    <a:pt x="10621" y="17771"/>
                    <a:pt x="10843" y="17474"/>
                  </a:cubicBezTo>
                  <a:cubicBezTo>
                    <a:pt x="11285" y="16851"/>
                    <a:pt x="11591" y="16208"/>
                    <a:pt x="11846" y="15610"/>
                  </a:cubicBezTo>
                  <a:cubicBezTo>
                    <a:pt x="12099" y="15012"/>
                    <a:pt x="12290" y="14449"/>
                    <a:pt x="12461" y="13945"/>
                  </a:cubicBezTo>
                  <a:cubicBezTo>
                    <a:pt x="12813" y="12934"/>
                    <a:pt x="12923" y="12105"/>
                    <a:pt x="13007" y="11551"/>
                  </a:cubicBezTo>
                  <a:cubicBezTo>
                    <a:pt x="13042" y="11277"/>
                    <a:pt x="13069" y="11067"/>
                    <a:pt x="13088" y="10918"/>
                  </a:cubicBezTo>
                  <a:cubicBezTo>
                    <a:pt x="13101" y="10805"/>
                    <a:pt x="13106" y="10735"/>
                    <a:pt x="13107" y="10711"/>
                  </a:cubicBezTo>
                  <a:lnTo>
                    <a:pt x="13107" y="10711"/>
                  </a:lnTo>
                  <a:cubicBezTo>
                    <a:pt x="13102" y="10737"/>
                    <a:pt x="13088" y="10806"/>
                    <a:pt x="13071" y="10916"/>
                  </a:cubicBezTo>
                  <a:cubicBezTo>
                    <a:pt x="13048" y="11063"/>
                    <a:pt x="13015" y="11273"/>
                    <a:pt x="12973" y="11545"/>
                  </a:cubicBezTo>
                  <a:cubicBezTo>
                    <a:pt x="12878" y="12097"/>
                    <a:pt x="12759" y="12921"/>
                    <a:pt x="12398" y="13922"/>
                  </a:cubicBezTo>
                  <a:cubicBezTo>
                    <a:pt x="12220" y="14426"/>
                    <a:pt x="12025" y="14983"/>
                    <a:pt x="11769" y="15578"/>
                  </a:cubicBezTo>
                  <a:cubicBezTo>
                    <a:pt x="11512" y="16170"/>
                    <a:pt x="11204" y="16805"/>
                    <a:pt x="10766" y="17418"/>
                  </a:cubicBezTo>
                  <a:cubicBezTo>
                    <a:pt x="10544" y="17711"/>
                    <a:pt x="10310" y="18062"/>
                    <a:pt x="9936" y="18165"/>
                  </a:cubicBezTo>
                  <a:cubicBezTo>
                    <a:pt x="9895" y="18176"/>
                    <a:pt x="9852" y="18181"/>
                    <a:pt x="9809" y="18181"/>
                  </a:cubicBezTo>
                  <a:cubicBezTo>
                    <a:pt x="9666" y="18181"/>
                    <a:pt x="9519" y="18123"/>
                    <a:pt x="9417" y="18030"/>
                  </a:cubicBezTo>
                  <a:cubicBezTo>
                    <a:pt x="9297" y="17891"/>
                    <a:pt x="9280" y="17671"/>
                    <a:pt x="9288" y="17466"/>
                  </a:cubicBezTo>
                  <a:cubicBezTo>
                    <a:pt x="9295" y="17256"/>
                    <a:pt x="9334" y="17044"/>
                    <a:pt x="9371" y="16826"/>
                  </a:cubicBezTo>
                  <a:cubicBezTo>
                    <a:pt x="9378" y="16770"/>
                    <a:pt x="9388" y="16714"/>
                    <a:pt x="9390" y="16652"/>
                  </a:cubicBezTo>
                  <a:cubicBezTo>
                    <a:pt x="9392" y="16604"/>
                    <a:pt x="9402" y="16552"/>
                    <a:pt x="9413" y="16500"/>
                  </a:cubicBezTo>
                  <a:cubicBezTo>
                    <a:pt x="9438" y="16394"/>
                    <a:pt x="9471" y="16288"/>
                    <a:pt x="9506" y="16181"/>
                  </a:cubicBezTo>
                  <a:cubicBezTo>
                    <a:pt x="9579" y="15969"/>
                    <a:pt x="9662" y="15755"/>
                    <a:pt x="9755" y="15545"/>
                  </a:cubicBezTo>
                  <a:cubicBezTo>
                    <a:pt x="9855" y="15325"/>
                    <a:pt x="9913" y="15093"/>
                    <a:pt x="9967" y="14858"/>
                  </a:cubicBezTo>
                  <a:cubicBezTo>
                    <a:pt x="9973" y="14829"/>
                    <a:pt x="9957" y="14798"/>
                    <a:pt x="9928" y="14787"/>
                  </a:cubicBezTo>
                  <a:cubicBezTo>
                    <a:pt x="9921" y="14784"/>
                    <a:pt x="9914" y="14783"/>
                    <a:pt x="9906" y="14783"/>
                  </a:cubicBezTo>
                  <a:cubicBezTo>
                    <a:pt x="9881" y="14783"/>
                    <a:pt x="9858" y="14798"/>
                    <a:pt x="9847" y="14823"/>
                  </a:cubicBezTo>
                  <a:cubicBezTo>
                    <a:pt x="9593" y="15468"/>
                    <a:pt x="9328" y="16147"/>
                    <a:pt x="8869" y="16727"/>
                  </a:cubicBezTo>
                  <a:cubicBezTo>
                    <a:pt x="8641" y="17021"/>
                    <a:pt x="8391" y="17304"/>
                    <a:pt x="8109" y="17561"/>
                  </a:cubicBezTo>
                  <a:cubicBezTo>
                    <a:pt x="7827" y="17816"/>
                    <a:pt x="7511" y="18053"/>
                    <a:pt x="7125" y="18080"/>
                  </a:cubicBezTo>
                  <a:cubicBezTo>
                    <a:pt x="7085" y="18084"/>
                    <a:pt x="7044" y="18086"/>
                    <a:pt x="7003" y="18086"/>
                  </a:cubicBezTo>
                  <a:cubicBezTo>
                    <a:pt x="6854" y="18086"/>
                    <a:pt x="6706" y="18058"/>
                    <a:pt x="6581" y="17991"/>
                  </a:cubicBezTo>
                  <a:cubicBezTo>
                    <a:pt x="6419" y="17902"/>
                    <a:pt x="6301" y="17754"/>
                    <a:pt x="6317" y="17565"/>
                  </a:cubicBezTo>
                  <a:cubicBezTo>
                    <a:pt x="6322" y="17374"/>
                    <a:pt x="6375" y="17173"/>
                    <a:pt x="6429" y="16976"/>
                  </a:cubicBezTo>
                  <a:cubicBezTo>
                    <a:pt x="6486" y="16776"/>
                    <a:pt x="6540" y="16577"/>
                    <a:pt x="6614" y="16386"/>
                  </a:cubicBezTo>
                  <a:cubicBezTo>
                    <a:pt x="6913" y="15607"/>
                    <a:pt x="7326" y="14848"/>
                    <a:pt x="7690" y="14042"/>
                  </a:cubicBezTo>
                  <a:cubicBezTo>
                    <a:pt x="7704" y="14011"/>
                    <a:pt x="7696" y="13972"/>
                    <a:pt x="7669" y="13951"/>
                  </a:cubicBezTo>
                  <a:cubicBezTo>
                    <a:pt x="7655" y="13940"/>
                    <a:pt x="7638" y="13934"/>
                    <a:pt x="7621" y="13934"/>
                  </a:cubicBezTo>
                  <a:cubicBezTo>
                    <a:pt x="7599" y="13934"/>
                    <a:pt x="7577" y="13944"/>
                    <a:pt x="7561" y="13963"/>
                  </a:cubicBezTo>
                  <a:cubicBezTo>
                    <a:pt x="7050" y="14574"/>
                    <a:pt x="6529" y="15205"/>
                    <a:pt x="5966" y="15819"/>
                  </a:cubicBezTo>
                  <a:cubicBezTo>
                    <a:pt x="5682" y="16124"/>
                    <a:pt x="5389" y="16428"/>
                    <a:pt x="5068" y="16698"/>
                  </a:cubicBezTo>
                  <a:cubicBezTo>
                    <a:pt x="4908" y="16830"/>
                    <a:pt x="4735" y="16947"/>
                    <a:pt x="4544" y="16999"/>
                  </a:cubicBezTo>
                  <a:cubicBezTo>
                    <a:pt x="4462" y="17022"/>
                    <a:pt x="4372" y="17031"/>
                    <a:pt x="4281" y="17031"/>
                  </a:cubicBezTo>
                  <a:cubicBezTo>
                    <a:pt x="4166" y="17031"/>
                    <a:pt x="4049" y="17016"/>
                    <a:pt x="3938" y="16994"/>
                  </a:cubicBezTo>
                  <a:cubicBezTo>
                    <a:pt x="3737" y="16951"/>
                    <a:pt x="3539" y="16866"/>
                    <a:pt x="3415" y="16718"/>
                  </a:cubicBezTo>
                  <a:cubicBezTo>
                    <a:pt x="3290" y="16573"/>
                    <a:pt x="3268" y="16363"/>
                    <a:pt x="3332" y="16170"/>
                  </a:cubicBezTo>
                  <a:cubicBezTo>
                    <a:pt x="3394" y="15973"/>
                    <a:pt x="3513" y="15788"/>
                    <a:pt x="3631" y="15601"/>
                  </a:cubicBezTo>
                  <a:cubicBezTo>
                    <a:pt x="3751" y="15410"/>
                    <a:pt x="3878" y="15225"/>
                    <a:pt x="4007" y="15043"/>
                  </a:cubicBezTo>
                  <a:cubicBezTo>
                    <a:pt x="4522" y="14308"/>
                    <a:pt x="5045" y="13563"/>
                    <a:pt x="5576" y="12807"/>
                  </a:cubicBezTo>
                  <a:lnTo>
                    <a:pt x="5580" y="12801"/>
                  </a:lnTo>
                  <a:cubicBezTo>
                    <a:pt x="5601" y="12772"/>
                    <a:pt x="5599" y="12730"/>
                    <a:pt x="5576" y="12701"/>
                  </a:cubicBezTo>
                  <a:cubicBezTo>
                    <a:pt x="5559" y="12681"/>
                    <a:pt x="5535" y="12670"/>
                    <a:pt x="5511" y="12670"/>
                  </a:cubicBezTo>
                  <a:cubicBezTo>
                    <a:pt x="5492" y="12670"/>
                    <a:pt x="5472" y="12677"/>
                    <a:pt x="5456" y="12689"/>
                  </a:cubicBezTo>
                  <a:cubicBezTo>
                    <a:pt x="4561" y="13428"/>
                    <a:pt x="3741" y="14283"/>
                    <a:pt x="2773" y="14968"/>
                  </a:cubicBezTo>
                  <a:cubicBezTo>
                    <a:pt x="2530" y="15138"/>
                    <a:pt x="2277" y="15292"/>
                    <a:pt x="2009" y="15406"/>
                  </a:cubicBezTo>
                  <a:cubicBezTo>
                    <a:pt x="1805" y="15493"/>
                    <a:pt x="1583" y="15564"/>
                    <a:pt x="1372" y="15564"/>
                  </a:cubicBezTo>
                  <a:cubicBezTo>
                    <a:pt x="1308" y="15564"/>
                    <a:pt x="1244" y="15558"/>
                    <a:pt x="1183" y="15543"/>
                  </a:cubicBezTo>
                  <a:cubicBezTo>
                    <a:pt x="917" y="15483"/>
                    <a:pt x="757" y="15213"/>
                    <a:pt x="689" y="14939"/>
                  </a:cubicBezTo>
                  <a:cubicBezTo>
                    <a:pt x="620" y="14665"/>
                    <a:pt x="687" y="14372"/>
                    <a:pt x="818" y="14107"/>
                  </a:cubicBezTo>
                  <a:cubicBezTo>
                    <a:pt x="924" y="13884"/>
                    <a:pt x="1081" y="13683"/>
                    <a:pt x="1225" y="13465"/>
                  </a:cubicBezTo>
                  <a:lnTo>
                    <a:pt x="1656" y="12826"/>
                  </a:lnTo>
                  <a:cubicBezTo>
                    <a:pt x="1800" y="12618"/>
                    <a:pt x="1945" y="12408"/>
                    <a:pt x="2088" y="12199"/>
                  </a:cubicBezTo>
                  <a:cubicBezTo>
                    <a:pt x="2234" y="11995"/>
                    <a:pt x="2396" y="11792"/>
                    <a:pt x="2535" y="11580"/>
                  </a:cubicBezTo>
                  <a:cubicBezTo>
                    <a:pt x="2821" y="11163"/>
                    <a:pt x="3112" y="10743"/>
                    <a:pt x="3332" y="10286"/>
                  </a:cubicBezTo>
                  <a:cubicBezTo>
                    <a:pt x="3554" y="9830"/>
                    <a:pt x="3743" y="9369"/>
                    <a:pt x="3901" y="8895"/>
                  </a:cubicBezTo>
                  <a:cubicBezTo>
                    <a:pt x="3909" y="8870"/>
                    <a:pt x="3905" y="8843"/>
                    <a:pt x="3890" y="8819"/>
                  </a:cubicBezTo>
                  <a:cubicBezTo>
                    <a:pt x="3873" y="8797"/>
                    <a:pt x="3846" y="8784"/>
                    <a:pt x="3820" y="8784"/>
                  </a:cubicBezTo>
                  <a:cubicBezTo>
                    <a:pt x="3804" y="8784"/>
                    <a:pt x="3788" y="8789"/>
                    <a:pt x="3774" y="8798"/>
                  </a:cubicBezTo>
                  <a:lnTo>
                    <a:pt x="3770" y="8800"/>
                  </a:lnTo>
                  <a:cubicBezTo>
                    <a:pt x="3348" y="9095"/>
                    <a:pt x="2900" y="9361"/>
                    <a:pt x="2437" y="9572"/>
                  </a:cubicBezTo>
                  <a:cubicBezTo>
                    <a:pt x="2022" y="9760"/>
                    <a:pt x="1577" y="9917"/>
                    <a:pt x="1141" y="9917"/>
                  </a:cubicBezTo>
                  <a:cubicBezTo>
                    <a:pt x="1094" y="9917"/>
                    <a:pt x="1048" y="9915"/>
                    <a:pt x="1002" y="9911"/>
                  </a:cubicBezTo>
                  <a:cubicBezTo>
                    <a:pt x="768" y="9882"/>
                    <a:pt x="552" y="9774"/>
                    <a:pt x="400" y="9595"/>
                  </a:cubicBezTo>
                  <a:cubicBezTo>
                    <a:pt x="245" y="9421"/>
                    <a:pt x="168" y="9190"/>
                    <a:pt x="189" y="8962"/>
                  </a:cubicBezTo>
                  <a:cubicBezTo>
                    <a:pt x="209" y="8734"/>
                    <a:pt x="334" y="8526"/>
                    <a:pt x="496" y="8356"/>
                  </a:cubicBezTo>
                  <a:cubicBezTo>
                    <a:pt x="660" y="8183"/>
                    <a:pt x="855" y="8042"/>
                    <a:pt x="1059" y="7905"/>
                  </a:cubicBezTo>
                  <a:cubicBezTo>
                    <a:pt x="1862" y="7338"/>
                    <a:pt x="2649" y="6778"/>
                    <a:pt x="3348" y="6126"/>
                  </a:cubicBezTo>
                  <a:cubicBezTo>
                    <a:pt x="4000" y="5453"/>
                    <a:pt x="4775" y="4943"/>
                    <a:pt x="5613" y="4635"/>
                  </a:cubicBezTo>
                  <a:cubicBezTo>
                    <a:pt x="5640" y="4625"/>
                    <a:pt x="5659" y="4600"/>
                    <a:pt x="5663" y="4569"/>
                  </a:cubicBezTo>
                  <a:cubicBezTo>
                    <a:pt x="5722" y="3664"/>
                    <a:pt x="5695" y="2779"/>
                    <a:pt x="5647" y="1922"/>
                  </a:cubicBezTo>
                  <a:cubicBezTo>
                    <a:pt x="5634" y="1708"/>
                    <a:pt x="5622" y="1496"/>
                    <a:pt x="5609" y="1284"/>
                  </a:cubicBezTo>
                  <a:cubicBezTo>
                    <a:pt x="5601" y="1073"/>
                    <a:pt x="5572" y="861"/>
                    <a:pt x="5613" y="674"/>
                  </a:cubicBezTo>
                  <a:cubicBezTo>
                    <a:pt x="5647" y="485"/>
                    <a:pt x="5782" y="354"/>
                    <a:pt x="5971" y="304"/>
                  </a:cubicBezTo>
                  <a:cubicBezTo>
                    <a:pt x="6155" y="250"/>
                    <a:pt x="6363" y="238"/>
                    <a:pt x="6562" y="213"/>
                  </a:cubicBezTo>
                  <a:cubicBezTo>
                    <a:pt x="7074" y="160"/>
                    <a:pt x="7579" y="135"/>
                    <a:pt x="8074" y="135"/>
                  </a:cubicBezTo>
                  <a:cubicBezTo>
                    <a:pt x="9131" y="135"/>
                    <a:pt x="10143" y="249"/>
                    <a:pt x="11084" y="444"/>
                  </a:cubicBezTo>
                  <a:cubicBezTo>
                    <a:pt x="11763" y="591"/>
                    <a:pt x="12442" y="797"/>
                    <a:pt x="12882" y="1261"/>
                  </a:cubicBezTo>
                  <a:cubicBezTo>
                    <a:pt x="13102" y="1488"/>
                    <a:pt x="13218" y="1787"/>
                    <a:pt x="13245" y="2088"/>
                  </a:cubicBezTo>
                  <a:cubicBezTo>
                    <a:pt x="13274" y="2391"/>
                    <a:pt x="13239" y="2692"/>
                    <a:pt x="13202" y="2985"/>
                  </a:cubicBezTo>
                  <a:cubicBezTo>
                    <a:pt x="13054" y="4158"/>
                    <a:pt x="12720" y="5177"/>
                    <a:pt x="12346" y="6022"/>
                  </a:cubicBezTo>
                  <a:cubicBezTo>
                    <a:pt x="12340" y="6035"/>
                    <a:pt x="12342" y="6053"/>
                    <a:pt x="12351" y="6064"/>
                  </a:cubicBezTo>
                  <a:cubicBezTo>
                    <a:pt x="12585" y="6367"/>
                    <a:pt x="12733" y="6713"/>
                    <a:pt x="12857" y="7031"/>
                  </a:cubicBezTo>
                  <a:cubicBezTo>
                    <a:pt x="12978" y="7353"/>
                    <a:pt x="13056" y="7668"/>
                    <a:pt x="13102" y="7961"/>
                  </a:cubicBezTo>
                  <a:cubicBezTo>
                    <a:pt x="13198" y="8551"/>
                    <a:pt x="13179" y="9059"/>
                    <a:pt x="13171" y="9466"/>
                  </a:cubicBezTo>
                  <a:cubicBezTo>
                    <a:pt x="13169" y="9875"/>
                    <a:pt x="13141" y="10181"/>
                    <a:pt x="13125" y="10388"/>
                  </a:cubicBezTo>
                  <a:cubicBezTo>
                    <a:pt x="13112" y="10596"/>
                    <a:pt x="13108" y="10702"/>
                    <a:pt x="13108" y="10702"/>
                  </a:cubicBezTo>
                  <a:cubicBezTo>
                    <a:pt x="13108" y="10702"/>
                    <a:pt x="13125" y="10598"/>
                    <a:pt x="13146" y="10390"/>
                  </a:cubicBezTo>
                  <a:cubicBezTo>
                    <a:pt x="13169" y="10183"/>
                    <a:pt x="13204" y="9875"/>
                    <a:pt x="13214" y="9468"/>
                  </a:cubicBezTo>
                  <a:cubicBezTo>
                    <a:pt x="13227" y="9061"/>
                    <a:pt x="13256" y="8551"/>
                    <a:pt x="13164" y="7951"/>
                  </a:cubicBezTo>
                  <a:cubicBezTo>
                    <a:pt x="13119" y="7654"/>
                    <a:pt x="13044" y="7334"/>
                    <a:pt x="12924" y="7006"/>
                  </a:cubicBezTo>
                  <a:cubicBezTo>
                    <a:pt x="12804" y="6687"/>
                    <a:pt x="12664" y="6349"/>
                    <a:pt x="12429" y="6033"/>
                  </a:cubicBezTo>
                  <a:lnTo>
                    <a:pt x="12429" y="6033"/>
                  </a:lnTo>
                  <a:cubicBezTo>
                    <a:pt x="12809" y="5188"/>
                    <a:pt x="13148" y="4171"/>
                    <a:pt x="13305" y="2999"/>
                  </a:cubicBezTo>
                  <a:cubicBezTo>
                    <a:pt x="13341" y="2704"/>
                    <a:pt x="13382" y="2397"/>
                    <a:pt x="13351" y="2079"/>
                  </a:cubicBezTo>
                  <a:cubicBezTo>
                    <a:pt x="13326" y="1760"/>
                    <a:pt x="13200" y="1430"/>
                    <a:pt x="12965" y="1185"/>
                  </a:cubicBezTo>
                  <a:cubicBezTo>
                    <a:pt x="12492" y="686"/>
                    <a:pt x="11796" y="477"/>
                    <a:pt x="11109" y="325"/>
                  </a:cubicBezTo>
                  <a:cubicBezTo>
                    <a:pt x="10147" y="119"/>
                    <a:pt x="9109" y="1"/>
                    <a:pt x="8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5054350" y="3329138"/>
              <a:ext cx="174575" cy="47650"/>
            </a:xfrm>
            <a:custGeom>
              <a:avLst/>
              <a:gdLst/>
              <a:ahLst/>
              <a:cxnLst/>
              <a:rect l="l" t="t" r="r" b="b"/>
              <a:pathLst>
                <a:path w="6983" h="1906" extrusionOk="0">
                  <a:moveTo>
                    <a:pt x="2522" y="0"/>
                  </a:moveTo>
                  <a:cubicBezTo>
                    <a:pt x="1961" y="0"/>
                    <a:pt x="1458" y="68"/>
                    <a:pt x="1060" y="147"/>
                  </a:cubicBezTo>
                  <a:cubicBezTo>
                    <a:pt x="728" y="218"/>
                    <a:pt x="460" y="286"/>
                    <a:pt x="280" y="347"/>
                  </a:cubicBezTo>
                  <a:cubicBezTo>
                    <a:pt x="99" y="405"/>
                    <a:pt x="1" y="442"/>
                    <a:pt x="5" y="454"/>
                  </a:cubicBezTo>
                  <a:cubicBezTo>
                    <a:pt x="5" y="457"/>
                    <a:pt x="11" y="458"/>
                    <a:pt x="22" y="458"/>
                  </a:cubicBezTo>
                  <a:cubicBezTo>
                    <a:pt x="105" y="458"/>
                    <a:pt x="491" y="361"/>
                    <a:pt x="1081" y="266"/>
                  </a:cubicBezTo>
                  <a:cubicBezTo>
                    <a:pt x="1450" y="211"/>
                    <a:pt x="1902" y="161"/>
                    <a:pt x="2404" y="161"/>
                  </a:cubicBezTo>
                  <a:cubicBezTo>
                    <a:pt x="2805" y="161"/>
                    <a:pt x="3239" y="193"/>
                    <a:pt x="3686" y="278"/>
                  </a:cubicBezTo>
                  <a:cubicBezTo>
                    <a:pt x="4691" y="471"/>
                    <a:pt x="5524" y="907"/>
                    <a:pt x="6082" y="1273"/>
                  </a:cubicBezTo>
                  <a:cubicBezTo>
                    <a:pt x="6620" y="1631"/>
                    <a:pt x="6929" y="1906"/>
                    <a:pt x="6971" y="1906"/>
                  </a:cubicBezTo>
                  <a:cubicBezTo>
                    <a:pt x="6973" y="1906"/>
                    <a:pt x="6974" y="1905"/>
                    <a:pt x="6975" y="1904"/>
                  </a:cubicBezTo>
                  <a:cubicBezTo>
                    <a:pt x="6983" y="1895"/>
                    <a:pt x="6911" y="1817"/>
                    <a:pt x="6772" y="1686"/>
                  </a:cubicBezTo>
                  <a:cubicBezTo>
                    <a:pt x="6637" y="1553"/>
                    <a:pt x="6425" y="1378"/>
                    <a:pt x="6151" y="1175"/>
                  </a:cubicBezTo>
                  <a:cubicBezTo>
                    <a:pt x="5601" y="776"/>
                    <a:pt x="4751" y="309"/>
                    <a:pt x="3718" y="110"/>
                  </a:cubicBezTo>
                  <a:cubicBezTo>
                    <a:pt x="3303" y="31"/>
                    <a:pt x="2899" y="0"/>
                    <a:pt x="2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922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F1E275-65CA-7B4A-A70A-BC01CD1B2B86}"/>
              </a:ext>
            </a:extLst>
          </p:cNvPr>
          <p:cNvSpPr/>
          <p:nvPr/>
        </p:nvSpPr>
        <p:spPr>
          <a:xfrm>
            <a:off x="2717365" y="3735420"/>
            <a:ext cx="6426634" cy="14080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5C2A6D-41CC-EC63-D89A-19353B4B85B3}"/>
              </a:ext>
            </a:extLst>
          </p:cNvPr>
          <p:cNvSpPr/>
          <p:nvPr/>
        </p:nvSpPr>
        <p:spPr>
          <a:xfrm>
            <a:off x="2717366" y="738665"/>
            <a:ext cx="6426634" cy="14670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00"/>
          </a:p>
        </p:txBody>
      </p:sp>
      <p:sp>
        <p:nvSpPr>
          <p:cNvPr id="840" name="Google Shape;840;p38"/>
          <p:cNvSpPr txBox="1">
            <a:spLocks noGrp="1"/>
          </p:cNvSpPr>
          <p:nvPr>
            <p:ph type="title"/>
          </p:nvPr>
        </p:nvSpPr>
        <p:spPr>
          <a:xfrm>
            <a:off x="-2" y="0"/>
            <a:ext cx="9144001" cy="7386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Latar Belakang</a:t>
            </a:r>
            <a:endParaRPr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42478-ABD2-8AD0-77A5-7F877760D9A1}"/>
              </a:ext>
            </a:extLst>
          </p:cNvPr>
          <p:cNvSpPr txBox="1"/>
          <p:nvPr/>
        </p:nvSpPr>
        <p:spPr>
          <a:xfrm>
            <a:off x="2942055" y="872013"/>
            <a:ext cx="59005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Diagnosis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Autism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Spectrum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Disorder (ASD) pada anak memerlukan pemeriksaan fisik, perilaku, dan tumbuh kembang yang </a:t>
            </a:r>
            <a:r>
              <a:rPr lang="id-ID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memerlukan waktu dan usaha yang lebih.</a:t>
            </a:r>
            <a:endParaRPr lang="en-US" sz="1800" b="1" i="0" dirty="0">
              <a:solidFill>
                <a:schemeClr val="tx2">
                  <a:lumMod val="25000"/>
                </a:schemeClr>
              </a:solidFill>
              <a:effectLst/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A0D01-50B4-C80B-1B46-AB2C44470656}"/>
              </a:ext>
            </a:extLst>
          </p:cNvPr>
          <p:cNvSpPr txBox="1"/>
          <p:nvPr/>
        </p:nvSpPr>
        <p:spPr>
          <a:xfrm>
            <a:off x="2942055" y="3777741"/>
            <a:ext cx="6025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Beberapa teknologi canggih seperti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Artificial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Intelligence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(AI) dan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Brain-Computer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Interface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(BCI) saat ini dapat membantu menganalisis EEG, tetapi </a:t>
            </a:r>
            <a:r>
              <a:rPr lang="id-ID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kebanyakan fokus pada diagnosis </a:t>
            </a:r>
            <a:r>
              <a:rPr lang="id-ID" sz="1800" b="1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Epilepsy</a:t>
            </a:r>
            <a:r>
              <a:rPr lang="id-ID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60170-C7AD-2EAD-67A1-A9AC7FB8C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" t="243" r="48" b="-243"/>
          <a:stretch/>
        </p:blipFill>
        <p:spPr>
          <a:xfrm>
            <a:off x="-1" y="2205692"/>
            <a:ext cx="2717365" cy="1529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BE668-1BB5-7E8A-E813-3E7FFEF3D8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80"/>
          <a:stretch/>
        </p:blipFill>
        <p:spPr>
          <a:xfrm>
            <a:off x="-1" y="3735421"/>
            <a:ext cx="2717367" cy="1408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7234FD-4A58-2EC0-73A3-B49923E35487}"/>
              </a:ext>
            </a:extLst>
          </p:cNvPr>
          <p:cNvSpPr txBox="1"/>
          <p:nvPr/>
        </p:nvSpPr>
        <p:spPr>
          <a:xfrm>
            <a:off x="2942055" y="2508890"/>
            <a:ext cx="59005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b="1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Interpretasi sinyal EEG secara manual sulit 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karena keanekaragaman pola aktivitas otak, variasi individual, dan faktor </a:t>
            </a:r>
            <a:r>
              <a:rPr lang="id-ID" sz="18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noise</a:t>
            </a:r>
            <a:r>
              <a:rPr lang="id-ID" sz="18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pada sinyal EEG.</a:t>
            </a:r>
            <a:endParaRPr lang="id-ID" sz="1800" dirty="0">
              <a:solidFill>
                <a:schemeClr val="tx2">
                  <a:lumMod val="25000"/>
                </a:schemeClr>
              </a:solidFill>
              <a:latin typeface="+mj-lt"/>
            </a:endParaRPr>
          </a:p>
        </p:txBody>
      </p:sp>
      <p:pic>
        <p:nvPicPr>
          <p:cNvPr id="1028" name="Picture 4" descr="Disney — “Diagnosis: puberty.”">
            <a:extLst>
              <a:ext uri="{FF2B5EF4-FFF2-40B4-BE49-F238E27FC236}">
                <a16:creationId xmlns:a16="http://schemas.microsoft.com/office/drawing/2014/main" id="{95A58258-3B16-37FA-788F-FCFA6B1B5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3" b="5865"/>
          <a:stretch/>
        </p:blipFill>
        <p:spPr bwMode="auto">
          <a:xfrm>
            <a:off x="1" y="766151"/>
            <a:ext cx="2717364" cy="14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745;p35">
            <a:extLst>
              <a:ext uri="{FF2B5EF4-FFF2-40B4-BE49-F238E27FC236}">
                <a16:creationId xmlns:a16="http://schemas.microsoft.com/office/drawing/2014/main" id="{631A534B-80B1-3AD1-1BA2-15663968DC81}"/>
              </a:ext>
            </a:extLst>
          </p:cNvPr>
          <p:cNvGrpSpPr/>
          <p:nvPr/>
        </p:nvGrpSpPr>
        <p:grpSpPr>
          <a:xfrm>
            <a:off x="472466" y="859962"/>
            <a:ext cx="1748614" cy="5549756"/>
            <a:chOff x="857586" y="1692783"/>
            <a:chExt cx="733725" cy="2328601"/>
          </a:xfrm>
        </p:grpSpPr>
        <p:sp>
          <p:nvSpPr>
            <p:cNvPr id="22" name="Google Shape;746;p35">
              <a:extLst>
                <a:ext uri="{FF2B5EF4-FFF2-40B4-BE49-F238E27FC236}">
                  <a16:creationId xmlns:a16="http://schemas.microsoft.com/office/drawing/2014/main" id="{6736F51C-A99D-1A6B-BB82-FA8C126EE8C4}"/>
                </a:ext>
              </a:extLst>
            </p:cNvPr>
            <p:cNvSpPr/>
            <p:nvPr/>
          </p:nvSpPr>
          <p:spPr>
            <a:xfrm>
              <a:off x="1175484" y="3726677"/>
              <a:ext cx="244351" cy="193053"/>
            </a:xfrm>
            <a:custGeom>
              <a:avLst/>
              <a:gdLst/>
              <a:ahLst/>
              <a:cxnLst/>
              <a:rect l="l" t="t" r="r" b="b"/>
              <a:pathLst>
                <a:path w="16648" h="13153" extrusionOk="0">
                  <a:moveTo>
                    <a:pt x="1" y="1"/>
                  </a:moveTo>
                  <a:lnTo>
                    <a:pt x="18" y="13074"/>
                  </a:lnTo>
                  <a:lnTo>
                    <a:pt x="16648" y="13152"/>
                  </a:lnTo>
                  <a:cubicBezTo>
                    <a:pt x="16557" y="11600"/>
                    <a:pt x="7966" y="8440"/>
                    <a:pt x="7966" y="8440"/>
                  </a:cubicBezTo>
                  <a:lnTo>
                    <a:pt x="8307" y="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47;p35">
              <a:extLst>
                <a:ext uri="{FF2B5EF4-FFF2-40B4-BE49-F238E27FC236}">
                  <a16:creationId xmlns:a16="http://schemas.microsoft.com/office/drawing/2014/main" id="{D37D2075-F3CA-F535-3A39-BED334BD25F8}"/>
                </a:ext>
              </a:extLst>
            </p:cNvPr>
            <p:cNvSpPr/>
            <p:nvPr/>
          </p:nvSpPr>
          <p:spPr>
            <a:xfrm>
              <a:off x="1208993" y="3839453"/>
              <a:ext cx="21106" cy="18552"/>
            </a:xfrm>
            <a:custGeom>
              <a:avLst/>
              <a:gdLst/>
              <a:ahLst/>
              <a:cxnLst/>
              <a:rect l="l" t="t" r="r" b="b"/>
              <a:pathLst>
                <a:path w="1438" h="1264" extrusionOk="0">
                  <a:moveTo>
                    <a:pt x="684" y="0"/>
                  </a:moveTo>
                  <a:cubicBezTo>
                    <a:pt x="616" y="0"/>
                    <a:pt x="550" y="13"/>
                    <a:pt x="490" y="42"/>
                  </a:cubicBezTo>
                  <a:lnTo>
                    <a:pt x="490" y="42"/>
                  </a:lnTo>
                  <a:cubicBezTo>
                    <a:pt x="197" y="150"/>
                    <a:pt x="1" y="481"/>
                    <a:pt x="71" y="783"/>
                  </a:cubicBezTo>
                  <a:cubicBezTo>
                    <a:pt x="134" y="1057"/>
                    <a:pt x="415" y="1263"/>
                    <a:pt x="700" y="1263"/>
                  </a:cubicBezTo>
                  <a:cubicBezTo>
                    <a:pt x="744" y="1263"/>
                    <a:pt x="789" y="1258"/>
                    <a:pt x="833" y="1247"/>
                  </a:cubicBezTo>
                  <a:cubicBezTo>
                    <a:pt x="1156" y="1169"/>
                    <a:pt x="1437" y="752"/>
                    <a:pt x="1328" y="445"/>
                  </a:cubicBezTo>
                  <a:cubicBezTo>
                    <a:pt x="1242" y="201"/>
                    <a:pt x="949" y="0"/>
                    <a:pt x="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8;p35">
              <a:extLst>
                <a:ext uri="{FF2B5EF4-FFF2-40B4-BE49-F238E27FC236}">
                  <a16:creationId xmlns:a16="http://schemas.microsoft.com/office/drawing/2014/main" id="{107DD3CE-C7F0-1EB5-0CFB-FCE6D6676262}"/>
                </a:ext>
              </a:extLst>
            </p:cNvPr>
            <p:cNvSpPr/>
            <p:nvPr/>
          </p:nvSpPr>
          <p:spPr>
            <a:xfrm>
              <a:off x="1175734" y="3899239"/>
              <a:ext cx="245364" cy="20504"/>
            </a:xfrm>
            <a:custGeom>
              <a:avLst/>
              <a:gdLst/>
              <a:ahLst/>
              <a:cxnLst/>
              <a:rect l="l" t="t" r="r" b="b"/>
              <a:pathLst>
                <a:path w="16717" h="1397" extrusionOk="0">
                  <a:moveTo>
                    <a:pt x="53" y="1"/>
                  </a:moveTo>
                  <a:lnTo>
                    <a:pt x="1" y="1318"/>
                  </a:lnTo>
                  <a:lnTo>
                    <a:pt x="16631" y="1396"/>
                  </a:lnTo>
                  <a:cubicBezTo>
                    <a:pt x="16717" y="887"/>
                    <a:pt x="15979" y="568"/>
                    <a:pt x="15979" y="568"/>
                  </a:cubicBezTo>
                  <a:lnTo>
                    <a:pt x="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9;p35">
              <a:extLst>
                <a:ext uri="{FF2B5EF4-FFF2-40B4-BE49-F238E27FC236}">
                  <a16:creationId xmlns:a16="http://schemas.microsoft.com/office/drawing/2014/main" id="{9AB519E4-1159-C5C3-25E9-79B1A5E1B40C}"/>
                </a:ext>
              </a:extLst>
            </p:cNvPr>
            <p:cNvSpPr/>
            <p:nvPr/>
          </p:nvSpPr>
          <p:spPr>
            <a:xfrm>
              <a:off x="1273250" y="3848245"/>
              <a:ext cx="23249" cy="14663"/>
            </a:xfrm>
            <a:custGeom>
              <a:avLst/>
              <a:gdLst/>
              <a:ahLst/>
              <a:cxnLst/>
              <a:rect l="l" t="t" r="r" b="b"/>
              <a:pathLst>
                <a:path w="1584" h="999" extrusionOk="0">
                  <a:moveTo>
                    <a:pt x="1311" y="1"/>
                  </a:moveTo>
                  <a:cubicBezTo>
                    <a:pt x="1127" y="1"/>
                    <a:pt x="871" y="49"/>
                    <a:pt x="615" y="208"/>
                  </a:cubicBezTo>
                  <a:cubicBezTo>
                    <a:pt x="124" y="508"/>
                    <a:pt x="0" y="982"/>
                    <a:pt x="76" y="996"/>
                  </a:cubicBezTo>
                  <a:cubicBezTo>
                    <a:pt x="80" y="998"/>
                    <a:pt x="83" y="998"/>
                    <a:pt x="87" y="998"/>
                  </a:cubicBezTo>
                  <a:cubicBezTo>
                    <a:pt x="169" y="998"/>
                    <a:pt x="376" y="675"/>
                    <a:pt x="765" y="441"/>
                  </a:cubicBezTo>
                  <a:cubicBezTo>
                    <a:pt x="1165" y="189"/>
                    <a:pt x="1572" y="156"/>
                    <a:pt x="1574" y="75"/>
                  </a:cubicBezTo>
                  <a:cubicBezTo>
                    <a:pt x="1583" y="41"/>
                    <a:pt x="1477" y="1"/>
                    <a:pt x="1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0;p35">
              <a:extLst>
                <a:ext uri="{FF2B5EF4-FFF2-40B4-BE49-F238E27FC236}">
                  <a16:creationId xmlns:a16="http://schemas.microsoft.com/office/drawing/2014/main" id="{9EA72AA0-297A-B13F-1584-D677213EE92E}"/>
                </a:ext>
              </a:extLst>
            </p:cNvPr>
            <p:cNvSpPr/>
            <p:nvPr/>
          </p:nvSpPr>
          <p:spPr>
            <a:xfrm>
              <a:off x="1304660" y="3859342"/>
              <a:ext cx="17525" cy="18567"/>
            </a:xfrm>
            <a:custGeom>
              <a:avLst/>
              <a:gdLst/>
              <a:ahLst/>
              <a:cxnLst/>
              <a:rect l="l" t="t" r="r" b="b"/>
              <a:pathLst>
                <a:path w="1194" h="1265" extrusionOk="0">
                  <a:moveTo>
                    <a:pt x="1085" y="0"/>
                  </a:moveTo>
                  <a:cubicBezTo>
                    <a:pt x="930" y="0"/>
                    <a:pt x="604" y="97"/>
                    <a:pt x="349" y="402"/>
                  </a:cubicBezTo>
                  <a:cubicBezTo>
                    <a:pt x="1" y="806"/>
                    <a:pt x="47" y="1264"/>
                    <a:pt x="122" y="1264"/>
                  </a:cubicBezTo>
                  <a:cubicBezTo>
                    <a:pt x="123" y="1264"/>
                    <a:pt x="124" y="1264"/>
                    <a:pt x="125" y="1264"/>
                  </a:cubicBezTo>
                  <a:cubicBezTo>
                    <a:pt x="125" y="1264"/>
                    <a:pt x="125" y="1264"/>
                    <a:pt x="125" y="1264"/>
                  </a:cubicBezTo>
                  <a:cubicBezTo>
                    <a:pt x="206" y="1264"/>
                    <a:pt x="278" y="903"/>
                    <a:pt x="565" y="578"/>
                  </a:cubicBezTo>
                  <a:cubicBezTo>
                    <a:pt x="841" y="242"/>
                    <a:pt x="1194" y="109"/>
                    <a:pt x="1175" y="33"/>
                  </a:cubicBezTo>
                  <a:cubicBezTo>
                    <a:pt x="1175" y="13"/>
                    <a:pt x="1141" y="0"/>
                    <a:pt x="10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1;p35">
              <a:extLst>
                <a:ext uri="{FF2B5EF4-FFF2-40B4-BE49-F238E27FC236}">
                  <a16:creationId xmlns:a16="http://schemas.microsoft.com/office/drawing/2014/main" id="{603E5B66-82AB-BAE8-0815-47A672852B18}"/>
                </a:ext>
              </a:extLst>
            </p:cNvPr>
            <p:cNvSpPr/>
            <p:nvPr/>
          </p:nvSpPr>
          <p:spPr>
            <a:xfrm>
              <a:off x="1333662" y="3869779"/>
              <a:ext cx="12887" cy="20108"/>
            </a:xfrm>
            <a:custGeom>
              <a:avLst/>
              <a:gdLst/>
              <a:ahLst/>
              <a:cxnLst/>
              <a:rect l="l" t="t" r="r" b="b"/>
              <a:pathLst>
                <a:path w="878" h="1370" extrusionOk="0">
                  <a:moveTo>
                    <a:pt x="799" y="1"/>
                  </a:moveTo>
                  <a:cubicBezTo>
                    <a:pt x="695" y="1"/>
                    <a:pt x="387" y="178"/>
                    <a:pt x="208" y="553"/>
                  </a:cubicBezTo>
                  <a:cubicBezTo>
                    <a:pt x="1" y="980"/>
                    <a:pt x="104" y="1368"/>
                    <a:pt x="178" y="1368"/>
                  </a:cubicBezTo>
                  <a:cubicBezTo>
                    <a:pt x="179" y="1368"/>
                    <a:pt x="181" y="1368"/>
                    <a:pt x="182" y="1367"/>
                  </a:cubicBezTo>
                  <a:lnTo>
                    <a:pt x="182" y="1370"/>
                  </a:lnTo>
                  <a:cubicBezTo>
                    <a:pt x="263" y="1360"/>
                    <a:pt x="287" y="1027"/>
                    <a:pt x="463" y="672"/>
                  </a:cubicBezTo>
                  <a:cubicBezTo>
                    <a:pt x="630" y="312"/>
                    <a:pt x="878" y="82"/>
                    <a:pt x="832" y="15"/>
                  </a:cubicBezTo>
                  <a:cubicBezTo>
                    <a:pt x="828" y="5"/>
                    <a:pt x="816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2;p35">
              <a:extLst>
                <a:ext uri="{FF2B5EF4-FFF2-40B4-BE49-F238E27FC236}">
                  <a16:creationId xmlns:a16="http://schemas.microsoft.com/office/drawing/2014/main" id="{24173370-4865-A2C3-2DA1-39400A3040F5}"/>
                </a:ext>
              </a:extLst>
            </p:cNvPr>
            <p:cNvSpPr/>
            <p:nvPr/>
          </p:nvSpPr>
          <p:spPr>
            <a:xfrm>
              <a:off x="1268319" y="3816965"/>
              <a:ext cx="26581" cy="5812"/>
            </a:xfrm>
            <a:custGeom>
              <a:avLst/>
              <a:gdLst/>
              <a:ahLst/>
              <a:cxnLst/>
              <a:rect l="l" t="t" r="r" b="b"/>
              <a:pathLst>
                <a:path w="1811" h="396" extrusionOk="0">
                  <a:moveTo>
                    <a:pt x="982" y="0"/>
                  </a:moveTo>
                  <a:cubicBezTo>
                    <a:pt x="952" y="0"/>
                    <a:pt x="922" y="1"/>
                    <a:pt x="891" y="3"/>
                  </a:cubicBezTo>
                  <a:cubicBezTo>
                    <a:pt x="350" y="27"/>
                    <a:pt x="0" y="320"/>
                    <a:pt x="46" y="377"/>
                  </a:cubicBezTo>
                  <a:cubicBezTo>
                    <a:pt x="54" y="390"/>
                    <a:pt x="73" y="395"/>
                    <a:pt x="101" y="395"/>
                  </a:cubicBezTo>
                  <a:cubicBezTo>
                    <a:pt x="226" y="395"/>
                    <a:pt x="532" y="295"/>
                    <a:pt x="905" y="279"/>
                  </a:cubicBezTo>
                  <a:cubicBezTo>
                    <a:pt x="960" y="276"/>
                    <a:pt x="1014" y="274"/>
                    <a:pt x="1067" y="274"/>
                  </a:cubicBezTo>
                  <a:cubicBezTo>
                    <a:pt x="1339" y="274"/>
                    <a:pt x="1564" y="313"/>
                    <a:pt x="1684" y="313"/>
                  </a:cubicBezTo>
                  <a:cubicBezTo>
                    <a:pt x="1732" y="313"/>
                    <a:pt x="1763" y="307"/>
                    <a:pt x="1772" y="289"/>
                  </a:cubicBezTo>
                  <a:cubicBezTo>
                    <a:pt x="1810" y="230"/>
                    <a:pt x="1474" y="0"/>
                    <a:pt x="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3;p35">
              <a:extLst>
                <a:ext uri="{FF2B5EF4-FFF2-40B4-BE49-F238E27FC236}">
                  <a16:creationId xmlns:a16="http://schemas.microsoft.com/office/drawing/2014/main" id="{593C5C47-2003-415B-85D2-E731019916FE}"/>
                </a:ext>
              </a:extLst>
            </p:cNvPr>
            <p:cNvSpPr/>
            <p:nvPr/>
          </p:nvSpPr>
          <p:spPr>
            <a:xfrm>
              <a:off x="891520" y="3734618"/>
              <a:ext cx="129852" cy="286696"/>
            </a:xfrm>
            <a:custGeom>
              <a:avLst/>
              <a:gdLst/>
              <a:ahLst/>
              <a:cxnLst/>
              <a:rect l="l" t="t" r="r" b="b"/>
              <a:pathLst>
                <a:path w="8847" h="19533" extrusionOk="0">
                  <a:moveTo>
                    <a:pt x="7985" y="0"/>
                  </a:moveTo>
                  <a:lnTo>
                    <a:pt x="336" y="324"/>
                  </a:lnTo>
                  <a:cubicBezTo>
                    <a:pt x="336" y="324"/>
                    <a:pt x="234" y="10192"/>
                    <a:pt x="108" y="11044"/>
                  </a:cubicBezTo>
                  <a:cubicBezTo>
                    <a:pt x="1" y="11780"/>
                    <a:pt x="5423" y="17619"/>
                    <a:pt x="6906" y="19200"/>
                  </a:cubicBezTo>
                  <a:cubicBezTo>
                    <a:pt x="7108" y="19414"/>
                    <a:pt x="7389" y="19532"/>
                    <a:pt x="7683" y="19532"/>
                  </a:cubicBezTo>
                  <a:cubicBezTo>
                    <a:pt x="7729" y="19532"/>
                    <a:pt x="7774" y="19530"/>
                    <a:pt x="7820" y="19524"/>
                  </a:cubicBezTo>
                  <a:cubicBezTo>
                    <a:pt x="8430" y="19450"/>
                    <a:pt x="8847" y="18883"/>
                    <a:pt x="8728" y="18295"/>
                  </a:cubicBezTo>
                  <a:lnTo>
                    <a:pt x="7085" y="10101"/>
                  </a:lnTo>
                  <a:lnTo>
                    <a:pt x="7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4;p35">
              <a:extLst>
                <a:ext uri="{FF2B5EF4-FFF2-40B4-BE49-F238E27FC236}">
                  <a16:creationId xmlns:a16="http://schemas.microsoft.com/office/drawing/2014/main" id="{E2DC44AD-B42A-4887-C2F6-537469DE2702}"/>
                </a:ext>
              </a:extLst>
            </p:cNvPr>
            <p:cNvSpPr/>
            <p:nvPr/>
          </p:nvSpPr>
          <p:spPr>
            <a:xfrm>
              <a:off x="892988" y="3886704"/>
              <a:ext cx="113296" cy="134681"/>
            </a:xfrm>
            <a:custGeom>
              <a:avLst/>
              <a:gdLst/>
              <a:ahLst/>
              <a:cxnLst/>
              <a:rect l="l" t="t" r="r" b="b"/>
              <a:pathLst>
                <a:path w="7719" h="9176" extrusionOk="0">
                  <a:moveTo>
                    <a:pt x="53" y="0"/>
                  </a:moveTo>
                  <a:lnTo>
                    <a:pt x="24" y="429"/>
                  </a:lnTo>
                  <a:cubicBezTo>
                    <a:pt x="1" y="798"/>
                    <a:pt x="110" y="1167"/>
                    <a:pt x="336" y="1464"/>
                  </a:cubicBezTo>
                  <a:cubicBezTo>
                    <a:pt x="946" y="2260"/>
                    <a:pt x="2672" y="4424"/>
                    <a:pt x="6773" y="8837"/>
                  </a:cubicBezTo>
                  <a:cubicBezTo>
                    <a:pt x="6976" y="9054"/>
                    <a:pt x="7260" y="9176"/>
                    <a:pt x="7554" y="9176"/>
                  </a:cubicBezTo>
                  <a:cubicBezTo>
                    <a:pt x="7608" y="9176"/>
                    <a:pt x="7663" y="9171"/>
                    <a:pt x="7718" y="916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55;p35">
              <a:extLst>
                <a:ext uri="{FF2B5EF4-FFF2-40B4-BE49-F238E27FC236}">
                  <a16:creationId xmlns:a16="http://schemas.microsoft.com/office/drawing/2014/main" id="{A1268250-0C89-CDF3-19C2-B49FC46A2AB7}"/>
                </a:ext>
              </a:extLst>
            </p:cNvPr>
            <p:cNvSpPr/>
            <p:nvPr/>
          </p:nvSpPr>
          <p:spPr>
            <a:xfrm>
              <a:off x="912597" y="3838968"/>
              <a:ext cx="19947" cy="17378"/>
            </a:xfrm>
            <a:custGeom>
              <a:avLst/>
              <a:gdLst/>
              <a:ahLst/>
              <a:cxnLst/>
              <a:rect l="l" t="t" r="r" b="b"/>
              <a:pathLst>
                <a:path w="1359" h="1184" extrusionOk="0">
                  <a:moveTo>
                    <a:pt x="709" y="0"/>
                  </a:moveTo>
                  <a:cubicBezTo>
                    <a:pt x="524" y="0"/>
                    <a:pt x="329" y="71"/>
                    <a:pt x="212" y="195"/>
                  </a:cubicBezTo>
                  <a:cubicBezTo>
                    <a:pt x="0" y="423"/>
                    <a:pt x="86" y="888"/>
                    <a:pt x="336" y="1076"/>
                  </a:cubicBezTo>
                  <a:cubicBezTo>
                    <a:pt x="436" y="1149"/>
                    <a:pt x="558" y="1183"/>
                    <a:pt x="682" y="1183"/>
                  </a:cubicBezTo>
                  <a:cubicBezTo>
                    <a:pt x="872" y="1183"/>
                    <a:pt x="1064" y="1101"/>
                    <a:pt x="1177" y="949"/>
                  </a:cubicBezTo>
                  <a:cubicBezTo>
                    <a:pt x="1358" y="705"/>
                    <a:pt x="1305" y="328"/>
                    <a:pt x="1071" y="134"/>
                  </a:cubicBezTo>
                  <a:lnTo>
                    <a:pt x="1071" y="134"/>
                  </a:lnTo>
                  <a:lnTo>
                    <a:pt x="1103" y="159"/>
                  </a:lnTo>
                  <a:cubicBezTo>
                    <a:pt x="1012" y="50"/>
                    <a:pt x="864" y="0"/>
                    <a:pt x="7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756;p35">
              <a:extLst>
                <a:ext uri="{FF2B5EF4-FFF2-40B4-BE49-F238E27FC236}">
                  <a16:creationId xmlns:a16="http://schemas.microsoft.com/office/drawing/2014/main" id="{851FD03E-E9F1-2B21-4671-8B1F34EFDC6C}"/>
                </a:ext>
              </a:extLst>
            </p:cNvPr>
            <p:cNvSpPr/>
            <p:nvPr/>
          </p:nvSpPr>
          <p:spPr>
            <a:xfrm>
              <a:off x="975431" y="3938490"/>
              <a:ext cx="32349" cy="15661"/>
            </a:xfrm>
            <a:custGeom>
              <a:avLst/>
              <a:gdLst/>
              <a:ahLst/>
              <a:cxnLst/>
              <a:rect l="l" t="t" r="r" b="b"/>
              <a:pathLst>
                <a:path w="2204" h="1067" extrusionOk="0">
                  <a:moveTo>
                    <a:pt x="1558" y="0"/>
                  </a:moveTo>
                  <a:cubicBezTo>
                    <a:pt x="1359" y="0"/>
                    <a:pt x="1128" y="37"/>
                    <a:pt x="899" y="130"/>
                  </a:cubicBezTo>
                  <a:cubicBezTo>
                    <a:pt x="551" y="270"/>
                    <a:pt x="294" y="506"/>
                    <a:pt x="163" y="706"/>
                  </a:cubicBezTo>
                  <a:cubicBezTo>
                    <a:pt x="27" y="906"/>
                    <a:pt x="1" y="1056"/>
                    <a:pt x="27" y="1065"/>
                  </a:cubicBezTo>
                  <a:cubicBezTo>
                    <a:pt x="29" y="1066"/>
                    <a:pt x="31" y="1067"/>
                    <a:pt x="33" y="1067"/>
                  </a:cubicBezTo>
                  <a:cubicBezTo>
                    <a:pt x="100" y="1067"/>
                    <a:pt x="369" y="575"/>
                    <a:pt x="987" y="334"/>
                  </a:cubicBezTo>
                  <a:cubicBezTo>
                    <a:pt x="1278" y="211"/>
                    <a:pt x="1556" y="184"/>
                    <a:pt x="1771" y="184"/>
                  </a:cubicBezTo>
                  <a:cubicBezTo>
                    <a:pt x="1940" y="184"/>
                    <a:pt x="2070" y="201"/>
                    <a:pt x="2138" y="201"/>
                  </a:cubicBezTo>
                  <a:cubicBezTo>
                    <a:pt x="2170" y="201"/>
                    <a:pt x="2189" y="197"/>
                    <a:pt x="2192" y="187"/>
                  </a:cubicBezTo>
                  <a:cubicBezTo>
                    <a:pt x="2203" y="163"/>
                    <a:pt x="2077" y="77"/>
                    <a:pt x="1837" y="27"/>
                  </a:cubicBezTo>
                  <a:cubicBezTo>
                    <a:pt x="1756" y="10"/>
                    <a:pt x="1661" y="0"/>
                    <a:pt x="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757;p35">
              <a:extLst>
                <a:ext uri="{FF2B5EF4-FFF2-40B4-BE49-F238E27FC236}">
                  <a16:creationId xmlns:a16="http://schemas.microsoft.com/office/drawing/2014/main" id="{5CAB6761-6DBB-ED5B-EDC4-19A9EDB84F6A}"/>
                </a:ext>
              </a:extLst>
            </p:cNvPr>
            <p:cNvSpPr/>
            <p:nvPr/>
          </p:nvSpPr>
          <p:spPr>
            <a:xfrm>
              <a:off x="984560" y="3965323"/>
              <a:ext cx="30001" cy="9467"/>
            </a:xfrm>
            <a:custGeom>
              <a:avLst/>
              <a:gdLst/>
              <a:ahLst/>
              <a:cxnLst/>
              <a:rect l="l" t="t" r="r" b="b"/>
              <a:pathLst>
                <a:path w="2044" h="645" extrusionOk="0">
                  <a:moveTo>
                    <a:pt x="1334" y="0"/>
                  </a:moveTo>
                  <a:cubicBezTo>
                    <a:pt x="1215" y="0"/>
                    <a:pt x="1085" y="13"/>
                    <a:pt x="948" y="45"/>
                  </a:cubicBezTo>
                  <a:cubicBezTo>
                    <a:pt x="327" y="180"/>
                    <a:pt x="0" y="609"/>
                    <a:pt x="53" y="640"/>
                  </a:cubicBezTo>
                  <a:cubicBezTo>
                    <a:pt x="56" y="643"/>
                    <a:pt x="61" y="644"/>
                    <a:pt x="67" y="644"/>
                  </a:cubicBezTo>
                  <a:cubicBezTo>
                    <a:pt x="149" y="644"/>
                    <a:pt x="490" y="370"/>
                    <a:pt x="998" y="261"/>
                  </a:cubicBezTo>
                  <a:cubicBezTo>
                    <a:pt x="1201" y="213"/>
                    <a:pt x="1392" y="201"/>
                    <a:pt x="1552" y="201"/>
                  </a:cubicBezTo>
                  <a:cubicBezTo>
                    <a:pt x="1725" y="201"/>
                    <a:pt x="1862" y="215"/>
                    <a:pt x="1942" y="215"/>
                  </a:cubicBezTo>
                  <a:cubicBezTo>
                    <a:pt x="1986" y="215"/>
                    <a:pt x="2012" y="211"/>
                    <a:pt x="2017" y="197"/>
                  </a:cubicBezTo>
                  <a:cubicBezTo>
                    <a:pt x="2043" y="158"/>
                    <a:pt x="1755" y="0"/>
                    <a:pt x="13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758;p35">
              <a:extLst>
                <a:ext uri="{FF2B5EF4-FFF2-40B4-BE49-F238E27FC236}">
                  <a16:creationId xmlns:a16="http://schemas.microsoft.com/office/drawing/2014/main" id="{A7BFA7AA-D968-636F-12A3-40F8D5A1F78B}"/>
                </a:ext>
              </a:extLst>
            </p:cNvPr>
            <p:cNvSpPr/>
            <p:nvPr/>
          </p:nvSpPr>
          <p:spPr>
            <a:xfrm>
              <a:off x="956629" y="3912054"/>
              <a:ext cx="44605" cy="15397"/>
            </a:xfrm>
            <a:custGeom>
              <a:avLst/>
              <a:gdLst/>
              <a:ahLst/>
              <a:cxnLst/>
              <a:rect l="l" t="t" r="r" b="b"/>
              <a:pathLst>
                <a:path w="3039" h="1049" extrusionOk="0">
                  <a:moveTo>
                    <a:pt x="2371" y="0"/>
                  </a:moveTo>
                  <a:cubicBezTo>
                    <a:pt x="2097" y="0"/>
                    <a:pt x="1758" y="37"/>
                    <a:pt x="1399" y="152"/>
                  </a:cubicBezTo>
                  <a:cubicBezTo>
                    <a:pt x="508" y="426"/>
                    <a:pt x="1" y="1011"/>
                    <a:pt x="51" y="1045"/>
                  </a:cubicBezTo>
                  <a:cubicBezTo>
                    <a:pt x="53" y="1047"/>
                    <a:pt x="56" y="1048"/>
                    <a:pt x="61" y="1048"/>
                  </a:cubicBezTo>
                  <a:cubicBezTo>
                    <a:pt x="150" y="1048"/>
                    <a:pt x="677" y="606"/>
                    <a:pt x="1468" y="364"/>
                  </a:cubicBezTo>
                  <a:cubicBezTo>
                    <a:pt x="2296" y="97"/>
                    <a:pt x="3020" y="178"/>
                    <a:pt x="3027" y="111"/>
                  </a:cubicBezTo>
                  <a:cubicBezTo>
                    <a:pt x="3039" y="80"/>
                    <a:pt x="2774" y="0"/>
                    <a:pt x="23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759;p35">
              <a:extLst>
                <a:ext uri="{FF2B5EF4-FFF2-40B4-BE49-F238E27FC236}">
                  <a16:creationId xmlns:a16="http://schemas.microsoft.com/office/drawing/2014/main" id="{4E5E845C-5474-09FE-4D40-D64697BE6A44}"/>
                </a:ext>
              </a:extLst>
            </p:cNvPr>
            <p:cNvSpPr/>
            <p:nvPr/>
          </p:nvSpPr>
          <p:spPr>
            <a:xfrm>
              <a:off x="957099" y="3877001"/>
              <a:ext cx="40613" cy="5959"/>
            </a:xfrm>
            <a:custGeom>
              <a:avLst/>
              <a:gdLst/>
              <a:ahLst/>
              <a:cxnLst/>
              <a:rect l="l" t="t" r="r" b="b"/>
              <a:pathLst>
                <a:path w="2767" h="406" extrusionOk="0">
                  <a:moveTo>
                    <a:pt x="1311" y="0"/>
                  </a:moveTo>
                  <a:cubicBezTo>
                    <a:pt x="549" y="0"/>
                    <a:pt x="1" y="291"/>
                    <a:pt x="28" y="337"/>
                  </a:cubicBezTo>
                  <a:cubicBezTo>
                    <a:pt x="32" y="346"/>
                    <a:pt x="46" y="350"/>
                    <a:pt x="70" y="350"/>
                  </a:cubicBezTo>
                  <a:cubicBezTo>
                    <a:pt x="210" y="350"/>
                    <a:pt x="683" y="221"/>
                    <a:pt x="1272" y="221"/>
                  </a:cubicBezTo>
                  <a:cubicBezTo>
                    <a:pt x="1310" y="221"/>
                    <a:pt x="1347" y="222"/>
                    <a:pt x="1386" y="223"/>
                  </a:cubicBezTo>
                  <a:cubicBezTo>
                    <a:pt x="2041" y="231"/>
                    <a:pt x="2567" y="405"/>
                    <a:pt x="2703" y="405"/>
                  </a:cubicBezTo>
                  <a:cubicBezTo>
                    <a:pt x="2721" y="405"/>
                    <a:pt x="2733" y="402"/>
                    <a:pt x="2736" y="394"/>
                  </a:cubicBezTo>
                  <a:cubicBezTo>
                    <a:pt x="2767" y="347"/>
                    <a:pt x="2193" y="13"/>
                    <a:pt x="1390" y="1"/>
                  </a:cubicBezTo>
                  <a:cubicBezTo>
                    <a:pt x="1364" y="1"/>
                    <a:pt x="1337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760;p35">
              <a:extLst>
                <a:ext uri="{FF2B5EF4-FFF2-40B4-BE49-F238E27FC236}">
                  <a16:creationId xmlns:a16="http://schemas.microsoft.com/office/drawing/2014/main" id="{C5727466-AB83-242F-37B8-DF55719F1214}"/>
                </a:ext>
              </a:extLst>
            </p:cNvPr>
            <p:cNvSpPr/>
            <p:nvPr/>
          </p:nvSpPr>
          <p:spPr>
            <a:xfrm>
              <a:off x="960064" y="3832613"/>
              <a:ext cx="40965" cy="9717"/>
            </a:xfrm>
            <a:custGeom>
              <a:avLst/>
              <a:gdLst/>
              <a:ahLst/>
              <a:cxnLst/>
              <a:rect l="l" t="t" r="r" b="b"/>
              <a:pathLst>
                <a:path w="2791" h="662" extrusionOk="0">
                  <a:moveTo>
                    <a:pt x="1223" y="1"/>
                  </a:moveTo>
                  <a:cubicBezTo>
                    <a:pt x="890" y="1"/>
                    <a:pt x="593" y="67"/>
                    <a:pt x="386" y="151"/>
                  </a:cubicBezTo>
                  <a:cubicBezTo>
                    <a:pt x="129" y="254"/>
                    <a:pt x="0" y="366"/>
                    <a:pt x="14" y="389"/>
                  </a:cubicBezTo>
                  <a:cubicBezTo>
                    <a:pt x="17" y="395"/>
                    <a:pt x="25" y="398"/>
                    <a:pt x="37" y="398"/>
                  </a:cubicBezTo>
                  <a:cubicBezTo>
                    <a:pt x="141" y="398"/>
                    <a:pt x="572" y="218"/>
                    <a:pt x="1145" y="218"/>
                  </a:cubicBezTo>
                  <a:cubicBezTo>
                    <a:pt x="1235" y="218"/>
                    <a:pt x="1328" y="222"/>
                    <a:pt x="1424" y="232"/>
                  </a:cubicBezTo>
                  <a:cubicBezTo>
                    <a:pt x="2161" y="297"/>
                    <a:pt x="2667" y="661"/>
                    <a:pt x="2761" y="661"/>
                  </a:cubicBezTo>
                  <a:cubicBezTo>
                    <a:pt x="2767" y="661"/>
                    <a:pt x="2772" y="660"/>
                    <a:pt x="2774" y="656"/>
                  </a:cubicBezTo>
                  <a:cubicBezTo>
                    <a:pt x="2791" y="637"/>
                    <a:pt x="2686" y="501"/>
                    <a:pt x="2458" y="351"/>
                  </a:cubicBezTo>
                  <a:cubicBezTo>
                    <a:pt x="2229" y="201"/>
                    <a:pt x="1867" y="54"/>
                    <a:pt x="1446" y="11"/>
                  </a:cubicBezTo>
                  <a:cubicBezTo>
                    <a:pt x="1370" y="4"/>
                    <a:pt x="1296" y="1"/>
                    <a:pt x="12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761;p35">
              <a:extLst>
                <a:ext uri="{FF2B5EF4-FFF2-40B4-BE49-F238E27FC236}">
                  <a16:creationId xmlns:a16="http://schemas.microsoft.com/office/drawing/2014/main" id="{94DE5B03-85E6-7030-D8F0-D1E7F1F16960}"/>
                </a:ext>
              </a:extLst>
            </p:cNvPr>
            <p:cNvSpPr/>
            <p:nvPr/>
          </p:nvSpPr>
          <p:spPr>
            <a:xfrm>
              <a:off x="869255" y="2735938"/>
              <a:ext cx="564115" cy="1091712"/>
            </a:xfrm>
            <a:custGeom>
              <a:avLst/>
              <a:gdLst/>
              <a:ahLst/>
              <a:cxnLst/>
              <a:rect l="l" t="t" r="r" b="b"/>
              <a:pathLst>
                <a:path w="38434" h="74380" extrusionOk="0">
                  <a:moveTo>
                    <a:pt x="8280" y="1"/>
                  </a:moveTo>
                  <a:lnTo>
                    <a:pt x="6887" y="9280"/>
                  </a:lnTo>
                  <a:lnTo>
                    <a:pt x="3182" y="41157"/>
                  </a:lnTo>
                  <a:lnTo>
                    <a:pt x="1" y="74380"/>
                  </a:lnTo>
                  <a:lnTo>
                    <a:pt x="1" y="74380"/>
                  </a:lnTo>
                  <a:lnTo>
                    <a:pt x="9966" y="74278"/>
                  </a:lnTo>
                  <a:cubicBezTo>
                    <a:pt x="9966" y="74278"/>
                    <a:pt x="14983" y="49161"/>
                    <a:pt x="15421" y="45703"/>
                  </a:cubicBezTo>
                  <a:cubicBezTo>
                    <a:pt x="15907" y="41858"/>
                    <a:pt x="21856" y="18100"/>
                    <a:pt x="21856" y="18100"/>
                  </a:cubicBezTo>
                  <a:lnTo>
                    <a:pt x="22748" y="17926"/>
                  </a:lnTo>
                  <a:lnTo>
                    <a:pt x="19686" y="73628"/>
                  </a:lnTo>
                  <a:lnTo>
                    <a:pt x="30585" y="73628"/>
                  </a:lnTo>
                  <a:cubicBezTo>
                    <a:pt x="30585" y="73628"/>
                    <a:pt x="37774" y="14688"/>
                    <a:pt x="37957" y="12545"/>
                  </a:cubicBezTo>
                  <a:cubicBezTo>
                    <a:pt x="38433" y="7009"/>
                    <a:pt x="38007" y="2141"/>
                    <a:pt x="38007" y="2141"/>
                  </a:cubicBezTo>
                  <a:lnTo>
                    <a:pt x="8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762;p35">
              <a:extLst>
                <a:ext uri="{FF2B5EF4-FFF2-40B4-BE49-F238E27FC236}">
                  <a16:creationId xmlns:a16="http://schemas.microsoft.com/office/drawing/2014/main" id="{21B47AF9-B505-2780-4625-428FB747C6AC}"/>
                </a:ext>
              </a:extLst>
            </p:cNvPr>
            <p:cNvSpPr/>
            <p:nvPr/>
          </p:nvSpPr>
          <p:spPr>
            <a:xfrm>
              <a:off x="1033495" y="2114619"/>
              <a:ext cx="310400" cy="724951"/>
            </a:xfrm>
            <a:custGeom>
              <a:avLst/>
              <a:gdLst/>
              <a:ahLst/>
              <a:cxnLst/>
              <a:rect l="l" t="t" r="r" b="b"/>
              <a:pathLst>
                <a:path w="21148" h="49392" extrusionOk="0">
                  <a:moveTo>
                    <a:pt x="17785" y="1"/>
                  </a:moveTo>
                  <a:lnTo>
                    <a:pt x="7144" y="172"/>
                  </a:lnTo>
                  <a:lnTo>
                    <a:pt x="2929" y="2051"/>
                  </a:lnTo>
                  <a:lnTo>
                    <a:pt x="0" y="49391"/>
                  </a:lnTo>
                  <a:lnTo>
                    <a:pt x="20288" y="49344"/>
                  </a:lnTo>
                  <a:lnTo>
                    <a:pt x="21148" y="20555"/>
                  </a:lnTo>
                  <a:lnTo>
                    <a:pt x="177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763;p35">
              <a:extLst>
                <a:ext uri="{FF2B5EF4-FFF2-40B4-BE49-F238E27FC236}">
                  <a16:creationId xmlns:a16="http://schemas.microsoft.com/office/drawing/2014/main" id="{738E8671-3E02-4A64-E302-5CAA974AA31C}"/>
                </a:ext>
              </a:extLst>
            </p:cNvPr>
            <p:cNvSpPr/>
            <p:nvPr/>
          </p:nvSpPr>
          <p:spPr>
            <a:xfrm>
              <a:off x="943948" y="2080814"/>
              <a:ext cx="214013" cy="546018"/>
            </a:xfrm>
            <a:custGeom>
              <a:avLst/>
              <a:gdLst/>
              <a:ahLst/>
              <a:cxnLst/>
              <a:rect l="l" t="t" r="r" b="b"/>
              <a:pathLst>
                <a:path w="14581" h="37201" extrusionOk="0">
                  <a:moveTo>
                    <a:pt x="13245" y="1"/>
                  </a:moveTo>
                  <a:lnTo>
                    <a:pt x="10606" y="2604"/>
                  </a:lnTo>
                  <a:cubicBezTo>
                    <a:pt x="9128" y="3030"/>
                    <a:pt x="2174" y="5490"/>
                    <a:pt x="2174" y="5490"/>
                  </a:cubicBezTo>
                  <a:lnTo>
                    <a:pt x="1198" y="13740"/>
                  </a:lnTo>
                  <a:lnTo>
                    <a:pt x="0" y="37200"/>
                  </a:lnTo>
                  <a:lnTo>
                    <a:pt x="14581" y="34550"/>
                  </a:lnTo>
                  <a:lnTo>
                    <a:pt x="132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764;p35">
              <a:extLst>
                <a:ext uri="{FF2B5EF4-FFF2-40B4-BE49-F238E27FC236}">
                  <a16:creationId xmlns:a16="http://schemas.microsoft.com/office/drawing/2014/main" id="{06F8FA37-019A-B967-9637-3E8BF6A9250C}"/>
                </a:ext>
              </a:extLst>
            </p:cNvPr>
            <p:cNvSpPr/>
            <p:nvPr/>
          </p:nvSpPr>
          <p:spPr>
            <a:xfrm>
              <a:off x="896276" y="2581269"/>
              <a:ext cx="261685" cy="710552"/>
            </a:xfrm>
            <a:custGeom>
              <a:avLst/>
              <a:gdLst/>
              <a:ahLst/>
              <a:cxnLst/>
              <a:rect l="l" t="t" r="r" b="b"/>
              <a:pathLst>
                <a:path w="17829" h="48411" extrusionOk="0">
                  <a:moveTo>
                    <a:pt x="17829" y="1"/>
                  </a:moveTo>
                  <a:lnTo>
                    <a:pt x="5344" y="1480"/>
                  </a:lnTo>
                  <a:lnTo>
                    <a:pt x="0" y="48101"/>
                  </a:lnTo>
                  <a:lnTo>
                    <a:pt x="14878" y="48411"/>
                  </a:lnTo>
                  <a:lnTo>
                    <a:pt x="178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765;p35">
              <a:extLst>
                <a:ext uri="{FF2B5EF4-FFF2-40B4-BE49-F238E27FC236}">
                  <a16:creationId xmlns:a16="http://schemas.microsoft.com/office/drawing/2014/main" id="{7271B52D-01DF-1BFE-2BBF-DF2F78BB8101}"/>
                </a:ext>
              </a:extLst>
            </p:cNvPr>
            <p:cNvSpPr/>
            <p:nvPr/>
          </p:nvSpPr>
          <p:spPr>
            <a:xfrm>
              <a:off x="1074841" y="2117379"/>
              <a:ext cx="79024" cy="354095"/>
            </a:xfrm>
            <a:custGeom>
              <a:avLst/>
              <a:gdLst/>
              <a:ahLst/>
              <a:cxnLst/>
              <a:rect l="l" t="t" r="r" b="b"/>
              <a:pathLst>
                <a:path w="5384" h="24125" extrusionOk="0">
                  <a:moveTo>
                    <a:pt x="1807" y="1"/>
                  </a:moveTo>
                  <a:cubicBezTo>
                    <a:pt x="1803" y="1"/>
                    <a:pt x="1762" y="82"/>
                    <a:pt x="1695" y="241"/>
                  </a:cubicBezTo>
                  <a:cubicBezTo>
                    <a:pt x="1622" y="415"/>
                    <a:pt x="1524" y="648"/>
                    <a:pt x="1403" y="944"/>
                  </a:cubicBezTo>
                  <a:cubicBezTo>
                    <a:pt x="1276" y="1253"/>
                    <a:pt x="1124" y="1627"/>
                    <a:pt x="950" y="2058"/>
                  </a:cubicBezTo>
                  <a:cubicBezTo>
                    <a:pt x="762" y="2487"/>
                    <a:pt x="591" y="2999"/>
                    <a:pt x="436" y="3568"/>
                  </a:cubicBezTo>
                  <a:cubicBezTo>
                    <a:pt x="357" y="3853"/>
                    <a:pt x="274" y="4151"/>
                    <a:pt x="214" y="4473"/>
                  </a:cubicBezTo>
                  <a:cubicBezTo>
                    <a:pt x="155" y="4804"/>
                    <a:pt x="226" y="5166"/>
                    <a:pt x="388" y="5480"/>
                  </a:cubicBezTo>
                  <a:cubicBezTo>
                    <a:pt x="548" y="5799"/>
                    <a:pt x="764" y="6092"/>
                    <a:pt x="967" y="6399"/>
                  </a:cubicBezTo>
                  <a:cubicBezTo>
                    <a:pt x="1162" y="6704"/>
                    <a:pt x="1369" y="7032"/>
                    <a:pt x="1407" y="7401"/>
                  </a:cubicBezTo>
                  <a:cubicBezTo>
                    <a:pt x="1464" y="7771"/>
                    <a:pt x="1298" y="8140"/>
                    <a:pt x="1053" y="8454"/>
                  </a:cubicBezTo>
                  <a:cubicBezTo>
                    <a:pt x="812" y="8773"/>
                    <a:pt x="500" y="9066"/>
                    <a:pt x="279" y="9449"/>
                  </a:cubicBezTo>
                  <a:cubicBezTo>
                    <a:pt x="50" y="9833"/>
                    <a:pt x="0" y="10314"/>
                    <a:pt x="86" y="10754"/>
                  </a:cubicBezTo>
                  <a:cubicBezTo>
                    <a:pt x="169" y="11197"/>
                    <a:pt x="348" y="11616"/>
                    <a:pt x="531" y="12028"/>
                  </a:cubicBezTo>
                  <a:cubicBezTo>
                    <a:pt x="2005" y="15309"/>
                    <a:pt x="3127" y="18372"/>
                    <a:pt x="3962" y="20577"/>
                  </a:cubicBezTo>
                  <a:cubicBezTo>
                    <a:pt x="4379" y="21679"/>
                    <a:pt x="4724" y="22570"/>
                    <a:pt x="4972" y="23182"/>
                  </a:cubicBezTo>
                  <a:cubicBezTo>
                    <a:pt x="5096" y="23489"/>
                    <a:pt x="5196" y="23725"/>
                    <a:pt x="5265" y="23884"/>
                  </a:cubicBezTo>
                  <a:cubicBezTo>
                    <a:pt x="5333" y="24041"/>
                    <a:pt x="5371" y="24125"/>
                    <a:pt x="5377" y="24125"/>
                  </a:cubicBezTo>
                  <a:cubicBezTo>
                    <a:pt x="5377" y="24125"/>
                    <a:pt x="5377" y="24125"/>
                    <a:pt x="5377" y="24125"/>
                  </a:cubicBezTo>
                  <a:lnTo>
                    <a:pt x="5377" y="24122"/>
                  </a:lnTo>
                  <a:cubicBezTo>
                    <a:pt x="5384" y="24122"/>
                    <a:pt x="5355" y="24034"/>
                    <a:pt x="5296" y="23872"/>
                  </a:cubicBezTo>
                  <a:cubicBezTo>
                    <a:pt x="5229" y="23696"/>
                    <a:pt x="5141" y="23458"/>
                    <a:pt x="5032" y="23160"/>
                  </a:cubicBezTo>
                  <a:cubicBezTo>
                    <a:pt x="4798" y="22527"/>
                    <a:pt x="4472" y="21634"/>
                    <a:pt x="4070" y="20536"/>
                  </a:cubicBezTo>
                  <a:cubicBezTo>
                    <a:pt x="3260" y="18322"/>
                    <a:pt x="2155" y="15252"/>
                    <a:pt x="679" y="11961"/>
                  </a:cubicBezTo>
                  <a:cubicBezTo>
                    <a:pt x="495" y="11554"/>
                    <a:pt x="322" y="11145"/>
                    <a:pt x="243" y="10726"/>
                  </a:cubicBezTo>
                  <a:cubicBezTo>
                    <a:pt x="162" y="10309"/>
                    <a:pt x="207" y="9878"/>
                    <a:pt x="417" y="9525"/>
                  </a:cubicBezTo>
                  <a:cubicBezTo>
                    <a:pt x="622" y="9168"/>
                    <a:pt x="924" y="8875"/>
                    <a:pt x="1176" y="8542"/>
                  </a:cubicBezTo>
                  <a:cubicBezTo>
                    <a:pt x="1431" y="8221"/>
                    <a:pt x="1622" y="7799"/>
                    <a:pt x="1555" y="7385"/>
                  </a:cubicBezTo>
                  <a:cubicBezTo>
                    <a:pt x="1507" y="6970"/>
                    <a:pt x="1286" y="6630"/>
                    <a:pt x="1086" y="6320"/>
                  </a:cubicBezTo>
                  <a:cubicBezTo>
                    <a:pt x="876" y="6013"/>
                    <a:pt x="662" y="5725"/>
                    <a:pt x="507" y="5423"/>
                  </a:cubicBezTo>
                  <a:cubicBezTo>
                    <a:pt x="352" y="5120"/>
                    <a:pt x="286" y="4799"/>
                    <a:pt x="338" y="4492"/>
                  </a:cubicBezTo>
                  <a:cubicBezTo>
                    <a:pt x="391" y="4180"/>
                    <a:pt x="472" y="3880"/>
                    <a:pt x="545" y="3596"/>
                  </a:cubicBezTo>
                  <a:cubicBezTo>
                    <a:pt x="693" y="3027"/>
                    <a:pt x="855" y="2525"/>
                    <a:pt x="1033" y="2089"/>
                  </a:cubicBezTo>
                  <a:cubicBezTo>
                    <a:pt x="1198" y="1656"/>
                    <a:pt x="1341" y="1279"/>
                    <a:pt x="1460" y="967"/>
                  </a:cubicBezTo>
                  <a:cubicBezTo>
                    <a:pt x="1572" y="667"/>
                    <a:pt x="1660" y="429"/>
                    <a:pt x="1724" y="253"/>
                  </a:cubicBezTo>
                  <a:cubicBezTo>
                    <a:pt x="1784" y="91"/>
                    <a:pt x="1812" y="3"/>
                    <a:pt x="18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766;p35">
              <a:extLst>
                <a:ext uri="{FF2B5EF4-FFF2-40B4-BE49-F238E27FC236}">
                  <a16:creationId xmlns:a16="http://schemas.microsoft.com/office/drawing/2014/main" id="{F71DE347-0B01-01C2-5A8C-2055C4A05213}"/>
                </a:ext>
              </a:extLst>
            </p:cNvPr>
            <p:cNvSpPr/>
            <p:nvPr/>
          </p:nvSpPr>
          <p:spPr>
            <a:xfrm>
              <a:off x="1058446" y="2119757"/>
              <a:ext cx="86230" cy="327851"/>
            </a:xfrm>
            <a:custGeom>
              <a:avLst/>
              <a:gdLst/>
              <a:ahLst/>
              <a:cxnLst/>
              <a:rect l="l" t="t" r="r" b="b"/>
              <a:pathLst>
                <a:path w="5875" h="22337" extrusionOk="0">
                  <a:moveTo>
                    <a:pt x="2841" y="1"/>
                  </a:moveTo>
                  <a:cubicBezTo>
                    <a:pt x="2281" y="908"/>
                    <a:pt x="1717" y="1822"/>
                    <a:pt x="1341" y="2818"/>
                  </a:cubicBezTo>
                  <a:cubicBezTo>
                    <a:pt x="967" y="3813"/>
                    <a:pt x="786" y="4903"/>
                    <a:pt x="1012" y="5939"/>
                  </a:cubicBezTo>
                  <a:cubicBezTo>
                    <a:pt x="1143" y="6539"/>
                    <a:pt x="1410" y="7120"/>
                    <a:pt x="1381" y="7732"/>
                  </a:cubicBezTo>
                  <a:cubicBezTo>
                    <a:pt x="1346" y="8523"/>
                    <a:pt x="831" y="9204"/>
                    <a:pt x="574" y="9954"/>
                  </a:cubicBezTo>
                  <a:cubicBezTo>
                    <a:pt x="0" y="11621"/>
                    <a:pt x="741" y="13423"/>
                    <a:pt x="1529" y="15005"/>
                  </a:cubicBezTo>
                  <a:cubicBezTo>
                    <a:pt x="2748" y="17443"/>
                    <a:pt x="4367" y="20057"/>
                    <a:pt x="5875" y="22336"/>
                  </a:cubicBezTo>
                  <a:cubicBezTo>
                    <a:pt x="4358" y="17962"/>
                    <a:pt x="2898" y="14931"/>
                    <a:pt x="1579" y="11597"/>
                  </a:cubicBezTo>
                  <a:cubicBezTo>
                    <a:pt x="1303" y="10899"/>
                    <a:pt x="1069" y="10097"/>
                    <a:pt x="1400" y="9425"/>
                  </a:cubicBezTo>
                  <a:cubicBezTo>
                    <a:pt x="1705" y="8809"/>
                    <a:pt x="2558" y="8342"/>
                    <a:pt x="2674" y="7668"/>
                  </a:cubicBezTo>
                  <a:cubicBezTo>
                    <a:pt x="2762" y="7161"/>
                    <a:pt x="2515" y="6658"/>
                    <a:pt x="2224" y="6230"/>
                  </a:cubicBezTo>
                  <a:cubicBezTo>
                    <a:pt x="1936" y="5804"/>
                    <a:pt x="1589" y="5399"/>
                    <a:pt x="1436" y="4906"/>
                  </a:cubicBezTo>
                  <a:cubicBezTo>
                    <a:pt x="1284" y="4415"/>
                    <a:pt x="1903" y="2277"/>
                    <a:pt x="2055" y="1939"/>
                  </a:cubicBezTo>
                  <a:lnTo>
                    <a:pt x="2841" y="1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767;p35">
              <a:extLst>
                <a:ext uri="{FF2B5EF4-FFF2-40B4-BE49-F238E27FC236}">
                  <a16:creationId xmlns:a16="http://schemas.microsoft.com/office/drawing/2014/main" id="{6609F5F1-40A9-CEDC-139E-A04ECD6BFD59}"/>
                </a:ext>
              </a:extLst>
            </p:cNvPr>
            <p:cNvSpPr/>
            <p:nvPr/>
          </p:nvSpPr>
          <p:spPr>
            <a:xfrm>
              <a:off x="857586" y="2161400"/>
              <a:ext cx="226914" cy="470590"/>
            </a:xfrm>
            <a:custGeom>
              <a:avLst/>
              <a:gdLst/>
              <a:ahLst/>
              <a:cxnLst/>
              <a:rect l="l" t="t" r="r" b="b"/>
              <a:pathLst>
                <a:path w="15460" h="32062" extrusionOk="0">
                  <a:moveTo>
                    <a:pt x="8645" y="1"/>
                  </a:moveTo>
                  <a:cubicBezTo>
                    <a:pt x="8132" y="1"/>
                    <a:pt x="4226" y="241"/>
                    <a:pt x="2636" y="7469"/>
                  </a:cubicBezTo>
                  <a:cubicBezTo>
                    <a:pt x="1046" y="14706"/>
                    <a:pt x="0" y="26202"/>
                    <a:pt x="1008" y="28169"/>
                  </a:cubicBezTo>
                  <a:cubicBezTo>
                    <a:pt x="2013" y="30138"/>
                    <a:pt x="3048" y="32003"/>
                    <a:pt x="5215" y="32060"/>
                  </a:cubicBezTo>
                  <a:cubicBezTo>
                    <a:pt x="5257" y="32061"/>
                    <a:pt x="5299" y="32062"/>
                    <a:pt x="5341" y="32062"/>
                  </a:cubicBezTo>
                  <a:cubicBezTo>
                    <a:pt x="9624" y="32062"/>
                    <a:pt x="15459" y="26605"/>
                    <a:pt x="15459" y="26605"/>
                  </a:cubicBezTo>
                  <a:lnTo>
                    <a:pt x="11668" y="18509"/>
                  </a:lnTo>
                  <a:lnTo>
                    <a:pt x="10199" y="19271"/>
                  </a:lnTo>
                  <a:lnTo>
                    <a:pt x="9899" y="7443"/>
                  </a:lnTo>
                  <a:lnTo>
                    <a:pt x="8701" y="2"/>
                  </a:lnTo>
                  <a:cubicBezTo>
                    <a:pt x="8701" y="2"/>
                    <a:pt x="8682" y="1"/>
                    <a:pt x="8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768;p35">
              <a:extLst>
                <a:ext uri="{FF2B5EF4-FFF2-40B4-BE49-F238E27FC236}">
                  <a16:creationId xmlns:a16="http://schemas.microsoft.com/office/drawing/2014/main" id="{EA8649FD-C50D-042B-4AB1-E617DA2B6E12}"/>
                </a:ext>
              </a:extLst>
            </p:cNvPr>
            <p:cNvSpPr/>
            <p:nvPr/>
          </p:nvSpPr>
          <p:spPr>
            <a:xfrm>
              <a:off x="916619" y="2427319"/>
              <a:ext cx="77703" cy="20754"/>
            </a:xfrm>
            <a:custGeom>
              <a:avLst/>
              <a:gdLst/>
              <a:ahLst/>
              <a:cxnLst/>
              <a:rect l="l" t="t" r="r" b="b"/>
              <a:pathLst>
                <a:path w="5294" h="1414" extrusionOk="0">
                  <a:moveTo>
                    <a:pt x="635" y="0"/>
                  </a:moveTo>
                  <a:cubicBezTo>
                    <a:pt x="238" y="0"/>
                    <a:pt x="1" y="34"/>
                    <a:pt x="3" y="57"/>
                  </a:cubicBezTo>
                  <a:cubicBezTo>
                    <a:pt x="0" y="126"/>
                    <a:pt x="1241" y="105"/>
                    <a:pt x="2705" y="486"/>
                  </a:cubicBezTo>
                  <a:cubicBezTo>
                    <a:pt x="4105" y="838"/>
                    <a:pt x="5150" y="1413"/>
                    <a:pt x="5271" y="1413"/>
                  </a:cubicBezTo>
                  <a:cubicBezTo>
                    <a:pt x="5277" y="1413"/>
                    <a:pt x="5280" y="1412"/>
                    <a:pt x="5282" y="1409"/>
                  </a:cubicBezTo>
                  <a:cubicBezTo>
                    <a:pt x="5294" y="1388"/>
                    <a:pt x="5041" y="1202"/>
                    <a:pt x="4596" y="971"/>
                  </a:cubicBezTo>
                  <a:cubicBezTo>
                    <a:pt x="4151" y="738"/>
                    <a:pt x="3503" y="469"/>
                    <a:pt x="2758" y="278"/>
                  </a:cubicBezTo>
                  <a:cubicBezTo>
                    <a:pt x="2012" y="88"/>
                    <a:pt x="1315" y="14"/>
                    <a:pt x="812" y="2"/>
                  </a:cubicBezTo>
                  <a:cubicBezTo>
                    <a:pt x="750" y="1"/>
                    <a:pt x="691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769;p35">
              <a:extLst>
                <a:ext uri="{FF2B5EF4-FFF2-40B4-BE49-F238E27FC236}">
                  <a16:creationId xmlns:a16="http://schemas.microsoft.com/office/drawing/2014/main" id="{59D14663-624F-8729-9BEA-A46B2FB2DBAE}"/>
                </a:ext>
              </a:extLst>
            </p:cNvPr>
            <p:cNvSpPr/>
            <p:nvPr/>
          </p:nvSpPr>
          <p:spPr>
            <a:xfrm>
              <a:off x="918160" y="2430284"/>
              <a:ext cx="168219" cy="200539"/>
            </a:xfrm>
            <a:custGeom>
              <a:avLst/>
              <a:gdLst/>
              <a:ahLst/>
              <a:cxnLst/>
              <a:rect l="l" t="t" r="r" b="b"/>
              <a:pathLst>
                <a:path w="11461" h="13663" extrusionOk="0">
                  <a:moveTo>
                    <a:pt x="7587" y="0"/>
                  </a:moveTo>
                  <a:lnTo>
                    <a:pt x="7501" y="43"/>
                  </a:lnTo>
                  <a:cubicBezTo>
                    <a:pt x="5429" y="1081"/>
                    <a:pt x="3693" y="1950"/>
                    <a:pt x="2448" y="2577"/>
                  </a:cubicBezTo>
                  <a:cubicBezTo>
                    <a:pt x="1855" y="2879"/>
                    <a:pt x="1381" y="3124"/>
                    <a:pt x="1034" y="3303"/>
                  </a:cubicBezTo>
                  <a:cubicBezTo>
                    <a:pt x="883" y="3381"/>
                    <a:pt x="762" y="3448"/>
                    <a:pt x="664" y="3501"/>
                  </a:cubicBezTo>
                  <a:cubicBezTo>
                    <a:pt x="581" y="3546"/>
                    <a:pt x="538" y="3572"/>
                    <a:pt x="541" y="3577"/>
                  </a:cubicBezTo>
                  <a:cubicBezTo>
                    <a:pt x="541" y="3577"/>
                    <a:pt x="542" y="3578"/>
                    <a:pt x="543" y="3578"/>
                  </a:cubicBezTo>
                  <a:cubicBezTo>
                    <a:pt x="554" y="3578"/>
                    <a:pt x="600" y="3561"/>
                    <a:pt x="676" y="3527"/>
                  </a:cubicBezTo>
                  <a:cubicBezTo>
                    <a:pt x="779" y="3482"/>
                    <a:pt x="905" y="3424"/>
                    <a:pt x="1060" y="3355"/>
                  </a:cubicBezTo>
                  <a:cubicBezTo>
                    <a:pt x="1412" y="3189"/>
                    <a:pt x="1896" y="2960"/>
                    <a:pt x="2498" y="2677"/>
                  </a:cubicBezTo>
                  <a:cubicBezTo>
                    <a:pt x="3733" y="2078"/>
                    <a:pt x="5451" y="1246"/>
                    <a:pt x="7496" y="255"/>
                  </a:cubicBezTo>
                  <a:lnTo>
                    <a:pt x="7496" y="255"/>
                  </a:lnTo>
                  <a:cubicBezTo>
                    <a:pt x="8356" y="2114"/>
                    <a:pt x="9351" y="4265"/>
                    <a:pt x="10406" y="6551"/>
                  </a:cubicBezTo>
                  <a:cubicBezTo>
                    <a:pt x="10678" y="7135"/>
                    <a:pt x="10947" y="7711"/>
                    <a:pt x="11202" y="8258"/>
                  </a:cubicBezTo>
                  <a:lnTo>
                    <a:pt x="11202" y="8258"/>
                  </a:lnTo>
                  <a:cubicBezTo>
                    <a:pt x="8510" y="10630"/>
                    <a:pt x="5771" y="12350"/>
                    <a:pt x="3617" y="13102"/>
                  </a:cubicBezTo>
                  <a:cubicBezTo>
                    <a:pt x="2629" y="13449"/>
                    <a:pt x="1774" y="13577"/>
                    <a:pt x="1151" y="13577"/>
                  </a:cubicBezTo>
                  <a:cubicBezTo>
                    <a:pt x="1091" y="13577"/>
                    <a:pt x="1032" y="13575"/>
                    <a:pt x="976" y="13573"/>
                  </a:cubicBezTo>
                  <a:cubicBezTo>
                    <a:pt x="401" y="13551"/>
                    <a:pt x="71" y="13453"/>
                    <a:pt x="10" y="13453"/>
                  </a:cubicBezTo>
                  <a:cubicBezTo>
                    <a:pt x="4" y="13453"/>
                    <a:pt x="1" y="13454"/>
                    <a:pt x="0" y="13456"/>
                  </a:cubicBezTo>
                  <a:cubicBezTo>
                    <a:pt x="0" y="13456"/>
                    <a:pt x="329" y="13602"/>
                    <a:pt x="972" y="13649"/>
                  </a:cubicBezTo>
                  <a:cubicBezTo>
                    <a:pt x="1076" y="13658"/>
                    <a:pt x="1190" y="13662"/>
                    <a:pt x="1310" y="13662"/>
                  </a:cubicBezTo>
                  <a:cubicBezTo>
                    <a:pt x="1927" y="13662"/>
                    <a:pt x="2740" y="13544"/>
                    <a:pt x="3662" y="13235"/>
                  </a:cubicBezTo>
                  <a:cubicBezTo>
                    <a:pt x="5875" y="12501"/>
                    <a:pt x="8665" y="10778"/>
                    <a:pt x="11404" y="8363"/>
                  </a:cubicBezTo>
                  <a:lnTo>
                    <a:pt x="11461" y="8313"/>
                  </a:lnTo>
                  <a:lnTo>
                    <a:pt x="11427" y="8239"/>
                  </a:lnTo>
                  <a:cubicBezTo>
                    <a:pt x="11163" y="7670"/>
                    <a:pt x="10885" y="7070"/>
                    <a:pt x="10601" y="6458"/>
                  </a:cubicBezTo>
                  <a:cubicBezTo>
                    <a:pt x="9520" y="4141"/>
                    <a:pt x="8503" y="1962"/>
                    <a:pt x="7627" y="88"/>
                  </a:cubicBezTo>
                  <a:lnTo>
                    <a:pt x="7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770;p35">
              <a:extLst>
                <a:ext uri="{FF2B5EF4-FFF2-40B4-BE49-F238E27FC236}">
                  <a16:creationId xmlns:a16="http://schemas.microsoft.com/office/drawing/2014/main" id="{F60374B1-D199-9A17-0ECB-4C2ADDAAC3AF}"/>
                </a:ext>
              </a:extLst>
            </p:cNvPr>
            <p:cNvSpPr/>
            <p:nvPr/>
          </p:nvSpPr>
          <p:spPr>
            <a:xfrm>
              <a:off x="1000353" y="2288547"/>
              <a:ext cx="3831" cy="157534"/>
            </a:xfrm>
            <a:custGeom>
              <a:avLst/>
              <a:gdLst/>
              <a:ahLst/>
              <a:cxnLst/>
              <a:rect l="l" t="t" r="r" b="b"/>
              <a:pathLst>
                <a:path w="261" h="10733" extrusionOk="0">
                  <a:moveTo>
                    <a:pt x="170" y="0"/>
                  </a:moveTo>
                  <a:cubicBezTo>
                    <a:pt x="110" y="0"/>
                    <a:pt x="46" y="2402"/>
                    <a:pt x="22" y="5365"/>
                  </a:cubicBezTo>
                  <a:cubicBezTo>
                    <a:pt x="1" y="8330"/>
                    <a:pt x="32" y="10732"/>
                    <a:pt x="91" y="10732"/>
                  </a:cubicBezTo>
                  <a:cubicBezTo>
                    <a:pt x="151" y="10732"/>
                    <a:pt x="217" y="8330"/>
                    <a:pt x="239" y="5368"/>
                  </a:cubicBezTo>
                  <a:cubicBezTo>
                    <a:pt x="260" y="2403"/>
                    <a:pt x="229" y="0"/>
                    <a:pt x="170" y="0"/>
                  </a:cubicBezTo>
                  <a:cubicBezTo>
                    <a:pt x="170" y="0"/>
                    <a:pt x="17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771;p35">
              <a:extLst>
                <a:ext uri="{FF2B5EF4-FFF2-40B4-BE49-F238E27FC236}">
                  <a16:creationId xmlns:a16="http://schemas.microsoft.com/office/drawing/2014/main" id="{7E12A2FF-F473-68FA-E85B-0C6984158598}"/>
                </a:ext>
              </a:extLst>
            </p:cNvPr>
            <p:cNvSpPr/>
            <p:nvPr/>
          </p:nvSpPr>
          <p:spPr>
            <a:xfrm>
              <a:off x="945240" y="2829999"/>
              <a:ext cx="148228" cy="43739"/>
            </a:xfrm>
            <a:custGeom>
              <a:avLst/>
              <a:gdLst/>
              <a:ahLst/>
              <a:cxnLst/>
              <a:rect l="l" t="t" r="r" b="b"/>
              <a:pathLst>
                <a:path w="10099" h="2980" extrusionOk="0">
                  <a:moveTo>
                    <a:pt x="1091" y="1"/>
                  </a:moveTo>
                  <a:lnTo>
                    <a:pt x="1065" y="67"/>
                  </a:lnTo>
                  <a:cubicBezTo>
                    <a:pt x="746" y="941"/>
                    <a:pt x="405" y="1875"/>
                    <a:pt x="55" y="2834"/>
                  </a:cubicBezTo>
                  <a:lnTo>
                    <a:pt x="1" y="2979"/>
                  </a:lnTo>
                  <a:lnTo>
                    <a:pt x="260" y="2979"/>
                  </a:lnTo>
                  <a:cubicBezTo>
                    <a:pt x="3939" y="2979"/>
                    <a:pt x="7230" y="2963"/>
                    <a:pt x="9387" y="2941"/>
                  </a:cubicBezTo>
                  <a:lnTo>
                    <a:pt x="9442" y="2939"/>
                  </a:lnTo>
                  <a:lnTo>
                    <a:pt x="9454" y="2889"/>
                  </a:lnTo>
                  <a:cubicBezTo>
                    <a:pt x="9656" y="2025"/>
                    <a:pt x="9821" y="1329"/>
                    <a:pt x="9942" y="817"/>
                  </a:cubicBezTo>
                  <a:cubicBezTo>
                    <a:pt x="9990" y="601"/>
                    <a:pt x="10030" y="424"/>
                    <a:pt x="10061" y="279"/>
                  </a:cubicBezTo>
                  <a:cubicBezTo>
                    <a:pt x="10087" y="162"/>
                    <a:pt x="10099" y="103"/>
                    <a:pt x="10095" y="103"/>
                  </a:cubicBezTo>
                  <a:cubicBezTo>
                    <a:pt x="10095" y="103"/>
                    <a:pt x="10095" y="103"/>
                    <a:pt x="10094" y="103"/>
                  </a:cubicBezTo>
                  <a:lnTo>
                    <a:pt x="10094" y="104"/>
                  </a:ln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88" y="113"/>
                    <a:pt x="10067" y="182"/>
                    <a:pt x="10030" y="303"/>
                  </a:cubicBezTo>
                  <a:cubicBezTo>
                    <a:pt x="9987" y="448"/>
                    <a:pt x="9937" y="629"/>
                    <a:pt x="9873" y="851"/>
                  </a:cubicBezTo>
                  <a:cubicBezTo>
                    <a:pt x="9740" y="1333"/>
                    <a:pt x="9559" y="1989"/>
                    <a:pt x="9333" y="2800"/>
                  </a:cubicBezTo>
                  <a:lnTo>
                    <a:pt x="9333" y="2800"/>
                  </a:lnTo>
                  <a:cubicBezTo>
                    <a:pt x="7185" y="2777"/>
                    <a:pt x="3938" y="2763"/>
                    <a:pt x="310" y="2763"/>
                  </a:cubicBezTo>
                  <a:lnTo>
                    <a:pt x="310" y="2763"/>
                  </a:lnTo>
                  <a:cubicBezTo>
                    <a:pt x="630" y="1877"/>
                    <a:pt x="942" y="1019"/>
                    <a:pt x="1235" y="208"/>
                  </a:cubicBezTo>
                  <a:lnTo>
                    <a:pt x="1235" y="208"/>
                  </a:lnTo>
                  <a:cubicBezTo>
                    <a:pt x="3755" y="203"/>
                    <a:pt x="5940" y="177"/>
                    <a:pt x="7518" y="155"/>
                  </a:cubicBezTo>
                  <a:cubicBezTo>
                    <a:pt x="8297" y="143"/>
                    <a:pt x="8928" y="134"/>
                    <a:pt x="9394" y="127"/>
                  </a:cubicBezTo>
                  <a:cubicBezTo>
                    <a:pt x="9599" y="122"/>
                    <a:pt x="9768" y="120"/>
                    <a:pt x="9906" y="115"/>
                  </a:cubicBezTo>
                  <a:cubicBezTo>
                    <a:pt x="10020" y="113"/>
                    <a:pt x="10084" y="108"/>
                    <a:pt x="10094" y="104"/>
                  </a:cubicBezTo>
                  <a:lnTo>
                    <a:pt x="10094" y="104"/>
                  </a:lnTo>
                  <a:cubicBezTo>
                    <a:pt x="10094" y="104"/>
                    <a:pt x="10094" y="104"/>
                    <a:pt x="10094" y="104"/>
                  </a:cubicBezTo>
                  <a:lnTo>
                    <a:pt x="10094" y="104"/>
                  </a:lnTo>
                  <a:cubicBezTo>
                    <a:pt x="10094" y="103"/>
                    <a:pt x="10094" y="103"/>
                    <a:pt x="10094" y="103"/>
                  </a:cubicBezTo>
                  <a:lnTo>
                    <a:pt x="10094" y="103"/>
                  </a:lnTo>
                  <a:cubicBezTo>
                    <a:pt x="10094" y="103"/>
                    <a:pt x="10094" y="103"/>
                    <a:pt x="10094" y="104"/>
                  </a:cubicBezTo>
                  <a:lnTo>
                    <a:pt x="10094" y="104"/>
                  </a:lnTo>
                  <a:cubicBezTo>
                    <a:pt x="10085" y="99"/>
                    <a:pt x="10031" y="96"/>
                    <a:pt x="9935" y="93"/>
                  </a:cubicBezTo>
                  <a:cubicBezTo>
                    <a:pt x="9804" y="89"/>
                    <a:pt x="9644" y="86"/>
                    <a:pt x="9449" y="82"/>
                  </a:cubicBezTo>
                  <a:cubicBezTo>
                    <a:pt x="8990" y="74"/>
                    <a:pt x="8368" y="65"/>
                    <a:pt x="7599" y="53"/>
                  </a:cubicBezTo>
                  <a:cubicBezTo>
                    <a:pt x="6015" y="32"/>
                    <a:pt x="3763" y="5"/>
                    <a:pt x="1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772;p35">
              <a:extLst>
                <a:ext uri="{FF2B5EF4-FFF2-40B4-BE49-F238E27FC236}">
                  <a16:creationId xmlns:a16="http://schemas.microsoft.com/office/drawing/2014/main" id="{82535C1C-E30D-FE5F-0F46-ADF687136B8A}"/>
                </a:ext>
              </a:extLst>
            </p:cNvPr>
            <p:cNvSpPr/>
            <p:nvPr/>
          </p:nvSpPr>
          <p:spPr>
            <a:xfrm>
              <a:off x="954075" y="2843386"/>
              <a:ext cx="136295" cy="39130"/>
            </a:xfrm>
            <a:custGeom>
              <a:avLst/>
              <a:gdLst/>
              <a:ahLst/>
              <a:cxnLst/>
              <a:rect l="l" t="t" r="r" b="b"/>
              <a:pathLst>
                <a:path w="9286" h="2666" extrusionOk="0">
                  <a:moveTo>
                    <a:pt x="9285" y="1"/>
                  </a:moveTo>
                  <a:cubicBezTo>
                    <a:pt x="9285" y="1"/>
                    <a:pt x="9285" y="1"/>
                    <a:pt x="9285" y="1"/>
                  </a:cubicBezTo>
                  <a:lnTo>
                    <a:pt x="9285" y="1"/>
                  </a:lnTo>
                  <a:lnTo>
                    <a:pt x="9285" y="1"/>
                  </a:lnTo>
                  <a:close/>
                  <a:moveTo>
                    <a:pt x="9285" y="1"/>
                  </a:moveTo>
                  <a:lnTo>
                    <a:pt x="8785" y="1960"/>
                  </a:lnTo>
                  <a:lnTo>
                    <a:pt x="1" y="2070"/>
                  </a:lnTo>
                  <a:lnTo>
                    <a:pt x="1" y="2665"/>
                  </a:lnTo>
                  <a:lnTo>
                    <a:pt x="8997" y="2665"/>
                  </a:lnTo>
                  <a:cubicBezTo>
                    <a:pt x="8997" y="2665"/>
                    <a:pt x="9266" y="77"/>
                    <a:pt x="9285" y="1"/>
                  </a:cubicBez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773;p35">
              <a:extLst>
                <a:ext uri="{FF2B5EF4-FFF2-40B4-BE49-F238E27FC236}">
                  <a16:creationId xmlns:a16="http://schemas.microsoft.com/office/drawing/2014/main" id="{F3BB3B20-5E13-BA9C-697F-4FEFAEE24FD3}"/>
                </a:ext>
              </a:extLst>
            </p:cNvPr>
            <p:cNvSpPr/>
            <p:nvPr/>
          </p:nvSpPr>
          <p:spPr>
            <a:xfrm>
              <a:off x="1282717" y="2098546"/>
              <a:ext cx="308594" cy="1198168"/>
            </a:xfrm>
            <a:custGeom>
              <a:avLst/>
              <a:gdLst/>
              <a:ahLst/>
              <a:cxnLst/>
              <a:rect l="l" t="t" r="r" b="b"/>
              <a:pathLst>
                <a:path w="21025" h="81633" extrusionOk="0">
                  <a:moveTo>
                    <a:pt x="351" y="0"/>
                  </a:moveTo>
                  <a:lnTo>
                    <a:pt x="0" y="47567"/>
                  </a:lnTo>
                  <a:lnTo>
                    <a:pt x="1072" y="81633"/>
                  </a:lnTo>
                  <a:lnTo>
                    <a:pt x="11380" y="81335"/>
                  </a:lnTo>
                  <a:lnTo>
                    <a:pt x="9837" y="45564"/>
                  </a:lnTo>
                  <a:lnTo>
                    <a:pt x="9702" y="36342"/>
                  </a:lnTo>
                  <a:lnTo>
                    <a:pt x="11037" y="37123"/>
                  </a:lnTo>
                  <a:cubicBezTo>
                    <a:pt x="12050" y="37449"/>
                    <a:pt x="13152" y="37647"/>
                    <a:pt x="14234" y="37647"/>
                  </a:cubicBezTo>
                  <a:cubicBezTo>
                    <a:pt x="15687" y="37647"/>
                    <a:pt x="17103" y="37290"/>
                    <a:pt x="18217" y="36409"/>
                  </a:cubicBezTo>
                  <a:cubicBezTo>
                    <a:pt x="21010" y="34197"/>
                    <a:pt x="21024" y="29918"/>
                    <a:pt x="20769" y="28765"/>
                  </a:cubicBezTo>
                  <a:cubicBezTo>
                    <a:pt x="19874" y="24708"/>
                    <a:pt x="18864" y="22514"/>
                    <a:pt x="16778" y="17450"/>
                  </a:cubicBezTo>
                  <a:cubicBezTo>
                    <a:pt x="15540" y="14442"/>
                    <a:pt x="14402" y="10866"/>
                    <a:pt x="12499" y="7087"/>
                  </a:cubicBezTo>
                  <a:cubicBezTo>
                    <a:pt x="11807" y="5715"/>
                    <a:pt x="10535" y="4684"/>
                    <a:pt x="8070" y="3827"/>
                  </a:cubicBezTo>
                  <a:lnTo>
                    <a:pt x="2151" y="205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774;p35">
              <a:extLst>
                <a:ext uri="{FF2B5EF4-FFF2-40B4-BE49-F238E27FC236}">
                  <a16:creationId xmlns:a16="http://schemas.microsoft.com/office/drawing/2014/main" id="{74BCEFF7-AA2A-FC9B-CD78-A4EEA9C0F1F6}"/>
                </a:ext>
              </a:extLst>
            </p:cNvPr>
            <p:cNvSpPr/>
            <p:nvPr/>
          </p:nvSpPr>
          <p:spPr>
            <a:xfrm>
              <a:off x="1284743" y="2123397"/>
              <a:ext cx="74356" cy="361463"/>
            </a:xfrm>
            <a:custGeom>
              <a:avLst/>
              <a:gdLst/>
              <a:ahLst/>
              <a:cxnLst/>
              <a:rect l="l" t="t" r="r" b="b"/>
              <a:pathLst>
                <a:path w="5066" h="24627" extrusionOk="0">
                  <a:moveTo>
                    <a:pt x="1699" y="0"/>
                  </a:moveTo>
                  <a:cubicBezTo>
                    <a:pt x="1699" y="0"/>
                    <a:pt x="1698" y="0"/>
                    <a:pt x="1698" y="0"/>
                  </a:cubicBezTo>
                  <a:cubicBezTo>
                    <a:pt x="1691" y="3"/>
                    <a:pt x="1739" y="86"/>
                    <a:pt x="1829" y="243"/>
                  </a:cubicBezTo>
                  <a:cubicBezTo>
                    <a:pt x="1932" y="410"/>
                    <a:pt x="2067" y="638"/>
                    <a:pt x="2239" y="924"/>
                  </a:cubicBezTo>
                  <a:cubicBezTo>
                    <a:pt x="2610" y="1524"/>
                    <a:pt x="3132" y="2372"/>
                    <a:pt x="3775" y="3413"/>
                  </a:cubicBezTo>
                  <a:cubicBezTo>
                    <a:pt x="3939" y="3677"/>
                    <a:pt x="4108" y="3951"/>
                    <a:pt x="4287" y="4236"/>
                  </a:cubicBezTo>
                  <a:cubicBezTo>
                    <a:pt x="4461" y="4522"/>
                    <a:pt x="4644" y="4822"/>
                    <a:pt x="4694" y="5163"/>
                  </a:cubicBezTo>
                  <a:cubicBezTo>
                    <a:pt x="4744" y="5503"/>
                    <a:pt x="4625" y="5853"/>
                    <a:pt x="4432" y="6177"/>
                  </a:cubicBezTo>
                  <a:cubicBezTo>
                    <a:pt x="4239" y="6506"/>
                    <a:pt x="3984" y="6815"/>
                    <a:pt x="3758" y="7163"/>
                  </a:cubicBezTo>
                  <a:cubicBezTo>
                    <a:pt x="3646" y="7337"/>
                    <a:pt x="3544" y="7522"/>
                    <a:pt x="3468" y="7725"/>
                  </a:cubicBezTo>
                  <a:cubicBezTo>
                    <a:pt x="3396" y="7930"/>
                    <a:pt x="3363" y="8151"/>
                    <a:pt x="3387" y="8375"/>
                  </a:cubicBezTo>
                  <a:cubicBezTo>
                    <a:pt x="3441" y="8830"/>
                    <a:pt x="3753" y="9199"/>
                    <a:pt x="4044" y="9532"/>
                  </a:cubicBezTo>
                  <a:cubicBezTo>
                    <a:pt x="4339" y="9866"/>
                    <a:pt x="4656" y="10201"/>
                    <a:pt x="4770" y="10623"/>
                  </a:cubicBezTo>
                  <a:cubicBezTo>
                    <a:pt x="4887" y="11039"/>
                    <a:pt x="4811" y="11497"/>
                    <a:pt x="4661" y="11928"/>
                  </a:cubicBezTo>
                  <a:cubicBezTo>
                    <a:pt x="4511" y="12361"/>
                    <a:pt x="4299" y="12773"/>
                    <a:pt x="4113" y="13192"/>
                  </a:cubicBezTo>
                  <a:cubicBezTo>
                    <a:pt x="3920" y="13606"/>
                    <a:pt x="3746" y="14023"/>
                    <a:pt x="3572" y="14428"/>
                  </a:cubicBezTo>
                  <a:cubicBezTo>
                    <a:pt x="3234" y="15245"/>
                    <a:pt x="2925" y="16040"/>
                    <a:pt x="2651" y="16802"/>
                  </a:cubicBezTo>
                  <a:cubicBezTo>
                    <a:pt x="2103" y="18326"/>
                    <a:pt x="1667" y="19717"/>
                    <a:pt x="1294" y="20881"/>
                  </a:cubicBezTo>
                  <a:cubicBezTo>
                    <a:pt x="922" y="22045"/>
                    <a:pt x="603" y="22984"/>
                    <a:pt x="367" y="23627"/>
                  </a:cubicBezTo>
                  <a:cubicBezTo>
                    <a:pt x="253" y="23936"/>
                    <a:pt x="163" y="24181"/>
                    <a:pt x="93" y="24365"/>
                  </a:cubicBezTo>
                  <a:cubicBezTo>
                    <a:pt x="32" y="24534"/>
                    <a:pt x="1" y="24624"/>
                    <a:pt x="5" y="24627"/>
                  </a:cubicBezTo>
                  <a:lnTo>
                    <a:pt x="5" y="24624"/>
                  </a:lnTo>
                  <a:cubicBezTo>
                    <a:pt x="5" y="24624"/>
                    <a:pt x="6" y="24624"/>
                    <a:pt x="6" y="24624"/>
                  </a:cubicBezTo>
                  <a:cubicBezTo>
                    <a:pt x="14" y="24624"/>
                    <a:pt x="54" y="24539"/>
                    <a:pt x="127" y="24377"/>
                  </a:cubicBezTo>
                  <a:cubicBezTo>
                    <a:pt x="198" y="24210"/>
                    <a:pt x="305" y="23965"/>
                    <a:pt x="432" y="23646"/>
                  </a:cubicBezTo>
                  <a:cubicBezTo>
                    <a:pt x="686" y="23010"/>
                    <a:pt x="1022" y="22076"/>
                    <a:pt x="1410" y="20914"/>
                  </a:cubicBezTo>
                  <a:cubicBezTo>
                    <a:pt x="1798" y="19755"/>
                    <a:pt x="2244" y="18369"/>
                    <a:pt x="2799" y="16850"/>
                  </a:cubicBezTo>
                  <a:cubicBezTo>
                    <a:pt x="3077" y="16090"/>
                    <a:pt x="3389" y="15299"/>
                    <a:pt x="3727" y="14487"/>
                  </a:cubicBezTo>
                  <a:cubicBezTo>
                    <a:pt x="3903" y="14083"/>
                    <a:pt x="4075" y="13668"/>
                    <a:pt x="4268" y="13256"/>
                  </a:cubicBezTo>
                  <a:cubicBezTo>
                    <a:pt x="4453" y="12840"/>
                    <a:pt x="4668" y="12428"/>
                    <a:pt x="4823" y="11978"/>
                  </a:cubicBezTo>
                  <a:cubicBezTo>
                    <a:pt x="4977" y="11532"/>
                    <a:pt x="5065" y="11044"/>
                    <a:pt x="4934" y="10580"/>
                  </a:cubicBezTo>
                  <a:cubicBezTo>
                    <a:pt x="4806" y="10111"/>
                    <a:pt x="4463" y="9761"/>
                    <a:pt x="4172" y="9430"/>
                  </a:cubicBezTo>
                  <a:cubicBezTo>
                    <a:pt x="3880" y="9099"/>
                    <a:pt x="3596" y="8754"/>
                    <a:pt x="3549" y="8356"/>
                  </a:cubicBezTo>
                  <a:cubicBezTo>
                    <a:pt x="3527" y="8158"/>
                    <a:pt x="3556" y="7961"/>
                    <a:pt x="3618" y="7772"/>
                  </a:cubicBezTo>
                  <a:cubicBezTo>
                    <a:pt x="3689" y="7587"/>
                    <a:pt x="3784" y="7408"/>
                    <a:pt x="3891" y="7239"/>
                  </a:cubicBezTo>
                  <a:cubicBezTo>
                    <a:pt x="4111" y="6901"/>
                    <a:pt x="4365" y="6589"/>
                    <a:pt x="4563" y="6246"/>
                  </a:cubicBezTo>
                  <a:cubicBezTo>
                    <a:pt x="4761" y="5910"/>
                    <a:pt x="4894" y="5522"/>
                    <a:pt x="4834" y="5144"/>
                  </a:cubicBezTo>
                  <a:cubicBezTo>
                    <a:pt x="4777" y="4767"/>
                    <a:pt x="4577" y="4458"/>
                    <a:pt x="4401" y="4172"/>
                  </a:cubicBezTo>
                  <a:cubicBezTo>
                    <a:pt x="4220" y="3889"/>
                    <a:pt x="4046" y="3615"/>
                    <a:pt x="3880" y="3355"/>
                  </a:cubicBezTo>
                  <a:cubicBezTo>
                    <a:pt x="3218" y="2324"/>
                    <a:pt x="2679" y="1486"/>
                    <a:pt x="2298" y="891"/>
                  </a:cubicBezTo>
                  <a:cubicBezTo>
                    <a:pt x="2113" y="612"/>
                    <a:pt x="1967" y="391"/>
                    <a:pt x="1860" y="226"/>
                  </a:cubicBezTo>
                  <a:cubicBezTo>
                    <a:pt x="1759" y="76"/>
                    <a:pt x="1705" y="0"/>
                    <a:pt x="1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775;p35">
              <a:extLst>
                <a:ext uri="{FF2B5EF4-FFF2-40B4-BE49-F238E27FC236}">
                  <a16:creationId xmlns:a16="http://schemas.microsoft.com/office/drawing/2014/main" id="{BF5B016E-8619-9182-C327-FEEA9571566D}"/>
                </a:ext>
              </a:extLst>
            </p:cNvPr>
            <p:cNvSpPr/>
            <p:nvPr/>
          </p:nvSpPr>
          <p:spPr>
            <a:xfrm>
              <a:off x="1429477" y="2458071"/>
              <a:ext cx="126564" cy="70144"/>
            </a:xfrm>
            <a:custGeom>
              <a:avLst/>
              <a:gdLst/>
              <a:ahLst/>
              <a:cxnLst/>
              <a:rect l="l" t="t" r="r" b="b"/>
              <a:pathLst>
                <a:path w="8623" h="4779" extrusionOk="0">
                  <a:moveTo>
                    <a:pt x="21" y="0"/>
                  </a:moveTo>
                  <a:cubicBezTo>
                    <a:pt x="17" y="0"/>
                    <a:pt x="15" y="1"/>
                    <a:pt x="14" y="3"/>
                  </a:cubicBezTo>
                  <a:cubicBezTo>
                    <a:pt x="0" y="29"/>
                    <a:pt x="488" y="291"/>
                    <a:pt x="1281" y="696"/>
                  </a:cubicBezTo>
                  <a:cubicBezTo>
                    <a:pt x="2129" y="1129"/>
                    <a:pt x="3198" y="1677"/>
                    <a:pt x="4379" y="2281"/>
                  </a:cubicBezTo>
                  <a:cubicBezTo>
                    <a:pt x="5582" y="2917"/>
                    <a:pt x="6658" y="3513"/>
                    <a:pt x="7411" y="3986"/>
                  </a:cubicBezTo>
                  <a:cubicBezTo>
                    <a:pt x="8139" y="4437"/>
                    <a:pt x="8561" y="4778"/>
                    <a:pt x="8609" y="4778"/>
                  </a:cubicBezTo>
                  <a:cubicBezTo>
                    <a:pt x="8611" y="4778"/>
                    <a:pt x="8612" y="4778"/>
                    <a:pt x="8613" y="4777"/>
                  </a:cubicBezTo>
                  <a:cubicBezTo>
                    <a:pt x="8623" y="4767"/>
                    <a:pt x="8525" y="4670"/>
                    <a:pt x="8339" y="4501"/>
                  </a:cubicBezTo>
                  <a:cubicBezTo>
                    <a:pt x="8149" y="4336"/>
                    <a:pt x="7863" y="4113"/>
                    <a:pt x="7494" y="3860"/>
                  </a:cubicBezTo>
                  <a:cubicBezTo>
                    <a:pt x="6756" y="3348"/>
                    <a:pt x="5687" y="2729"/>
                    <a:pt x="4482" y="2091"/>
                  </a:cubicBezTo>
                  <a:cubicBezTo>
                    <a:pt x="3272" y="1460"/>
                    <a:pt x="2160" y="929"/>
                    <a:pt x="1348" y="557"/>
                  </a:cubicBezTo>
                  <a:cubicBezTo>
                    <a:pt x="581" y="209"/>
                    <a:pt x="8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776;p35">
              <a:extLst>
                <a:ext uri="{FF2B5EF4-FFF2-40B4-BE49-F238E27FC236}">
                  <a16:creationId xmlns:a16="http://schemas.microsoft.com/office/drawing/2014/main" id="{967B89A7-7F3D-BAA8-243A-C38C89C8DF10}"/>
                </a:ext>
              </a:extLst>
            </p:cNvPr>
            <p:cNvSpPr/>
            <p:nvPr/>
          </p:nvSpPr>
          <p:spPr>
            <a:xfrm>
              <a:off x="1365336" y="2234852"/>
              <a:ext cx="66592" cy="395720"/>
            </a:xfrm>
            <a:custGeom>
              <a:avLst/>
              <a:gdLst/>
              <a:ahLst/>
              <a:cxnLst/>
              <a:rect l="l" t="t" r="r" b="b"/>
              <a:pathLst>
                <a:path w="4537" h="26961" extrusionOk="0">
                  <a:moveTo>
                    <a:pt x="4527" y="1"/>
                  </a:moveTo>
                  <a:cubicBezTo>
                    <a:pt x="4520" y="1"/>
                    <a:pt x="4508" y="101"/>
                    <a:pt x="4494" y="294"/>
                  </a:cubicBezTo>
                  <a:cubicBezTo>
                    <a:pt x="4480" y="508"/>
                    <a:pt x="4461" y="789"/>
                    <a:pt x="4439" y="1137"/>
                  </a:cubicBezTo>
                  <a:cubicBezTo>
                    <a:pt x="4396" y="1870"/>
                    <a:pt x="4344" y="2932"/>
                    <a:pt x="4311" y="4247"/>
                  </a:cubicBezTo>
                  <a:cubicBezTo>
                    <a:pt x="4292" y="4904"/>
                    <a:pt x="4287" y="5625"/>
                    <a:pt x="4292" y="6399"/>
                  </a:cubicBezTo>
                  <a:cubicBezTo>
                    <a:pt x="4299" y="7173"/>
                    <a:pt x="4318" y="7997"/>
                    <a:pt x="4306" y="8864"/>
                  </a:cubicBezTo>
                  <a:cubicBezTo>
                    <a:pt x="4282" y="10590"/>
                    <a:pt x="4183" y="12486"/>
                    <a:pt x="4070" y="14480"/>
                  </a:cubicBezTo>
                  <a:lnTo>
                    <a:pt x="4070" y="14480"/>
                  </a:lnTo>
                  <a:cubicBezTo>
                    <a:pt x="4062" y="14491"/>
                    <a:pt x="4054" y="14503"/>
                    <a:pt x="4046" y="14514"/>
                  </a:cubicBezTo>
                  <a:cubicBezTo>
                    <a:pt x="2580" y="16695"/>
                    <a:pt x="1206" y="18743"/>
                    <a:pt x="34" y="20489"/>
                  </a:cubicBezTo>
                  <a:lnTo>
                    <a:pt x="1" y="20536"/>
                  </a:lnTo>
                  <a:lnTo>
                    <a:pt x="29" y="20586"/>
                  </a:lnTo>
                  <a:cubicBezTo>
                    <a:pt x="1136" y="22489"/>
                    <a:pt x="2063" y="24080"/>
                    <a:pt x="2727" y="25220"/>
                  </a:cubicBezTo>
                  <a:cubicBezTo>
                    <a:pt x="3049" y="25763"/>
                    <a:pt x="3308" y="26194"/>
                    <a:pt x="3496" y="26513"/>
                  </a:cubicBezTo>
                  <a:cubicBezTo>
                    <a:pt x="3582" y="26649"/>
                    <a:pt x="3649" y="26761"/>
                    <a:pt x="3706" y="26851"/>
                  </a:cubicBezTo>
                  <a:cubicBezTo>
                    <a:pt x="3751" y="26920"/>
                    <a:pt x="3777" y="26956"/>
                    <a:pt x="3785" y="26960"/>
                  </a:cubicBezTo>
                  <a:lnTo>
                    <a:pt x="3785" y="26960"/>
                  </a:lnTo>
                  <a:cubicBezTo>
                    <a:pt x="3788" y="26956"/>
                    <a:pt x="3769" y="26913"/>
                    <a:pt x="3730" y="26837"/>
                  </a:cubicBezTo>
                  <a:cubicBezTo>
                    <a:pt x="3682" y="26742"/>
                    <a:pt x="3620" y="26627"/>
                    <a:pt x="3546" y="26485"/>
                  </a:cubicBezTo>
                  <a:cubicBezTo>
                    <a:pt x="3368" y="26161"/>
                    <a:pt x="3125" y="25718"/>
                    <a:pt x="2822" y="25168"/>
                  </a:cubicBezTo>
                  <a:cubicBezTo>
                    <a:pt x="2181" y="24028"/>
                    <a:pt x="1286" y="22440"/>
                    <a:pt x="221" y="20546"/>
                  </a:cubicBezTo>
                  <a:lnTo>
                    <a:pt x="221" y="20546"/>
                  </a:lnTo>
                  <a:cubicBezTo>
                    <a:pt x="1393" y="18816"/>
                    <a:pt x="2764" y="16792"/>
                    <a:pt x="4225" y="14636"/>
                  </a:cubicBezTo>
                  <a:cubicBezTo>
                    <a:pt x="4237" y="14617"/>
                    <a:pt x="4251" y="14595"/>
                    <a:pt x="4263" y="14579"/>
                  </a:cubicBezTo>
                  <a:lnTo>
                    <a:pt x="4280" y="14552"/>
                  </a:lnTo>
                  <a:lnTo>
                    <a:pt x="4282" y="14524"/>
                  </a:lnTo>
                  <a:cubicBezTo>
                    <a:pt x="4396" y="12519"/>
                    <a:pt x="4489" y="10607"/>
                    <a:pt x="4504" y="8866"/>
                  </a:cubicBezTo>
                  <a:cubicBezTo>
                    <a:pt x="4511" y="7995"/>
                    <a:pt x="4484" y="7168"/>
                    <a:pt x="4470" y="6397"/>
                  </a:cubicBezTo>
                  <a:cubicBezTo>
                    <a:pt x="4456" y="5625"/>
                    <a:pt x="4454" y="4906"/>
                    <a:pt x="4463" y="4249"/>
                  </a:cubicBezTo>
                  <a:cubicBezTo>
                    <a:pt x="4487" y="2956"/>
                    <a:pt x="4506" y="1899"/>
                    <a:pt x="4523" y="1141"/>
                  </a:cubicBezTo>
                  <a:cubicBezTo>
                    <a:pt x="4527" y="791"/>
                    <a:pt x="4532" y="510"/>
                    <a:pt x="4537" y="296"/>
                  </a:cubicBezTo>
                  <a:cubicBezTo>
                    <a:pt x="4537" y="101"/>
                    <a:pt x="4534" y="1"/>
                    <a:pt x="4527" y="1"/>
                  </a:cubicBezTo>
                  <a:close/>
                  <a:moveTo>
                    <a:pt x="3785" y="26960"/>
                  </a:moveTo>
                  <a:cubicBezTo>
                    <a:pt x="3785" y="26961"/>
                    <a:pt x="3785" y="26961"/>
                    <a:pt x="3784" y="26961"/>
                  </a:cubicBezTo>
                  <a:lnTo>
                    <a:pt x="3786" y="26961"/>
                  </a:lnTo>
                  <a:cubicBezTo>
                    <a:pt x="3785" y="26961"/>
                    <a:pt x="3785" y="26961"/>
                    <a:pt x="3785" y="26960"/>
                  </a:cubicBezTo>
                  <a:close/>
                  <a:moveTo>
                    <a:pt x="3786" y="26961"/>
                  </a:moveTo>
                  <a:lnTo>
                    <a:pt x="3786" y="26961"/>
                  </a:lnTo>
                  <a:cubicBezTo>
                    <a:pt x="3786" y="26961"/>
                    <a:pt x="3786" y="26961"/>
                    <a:pt x="3786" y="26961"/>
                  </a:cubicBezTo>
                  <a:cubicBezTo>
                    <a:pt x="3786" y="26961"/>
                    <a:pt x="3787" y="26961"/>
                    <a:pt x="3787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777;p35">
              <a:extLst>
                <a:ext uri="{FF2B5EF4-FFF2-40B4-BE49-F238E27FC236}">
                  <a16:creationId xmlns:a16="http://schemas.microsoft.com/office/drawing/2014/main" id="{0F822B8A-02A6-7609-F9BF-080A6BCFF8D4}"/>
                </a:ext>
              </a:extLst>
            </p:cNvPr>
            <p:cNvSpPr/>
            <p:nvPr/>
          </p:nvSpPr>
          <p:spPr>
            <a:xfrm>
              <a:off x="1321128" y="2335548"/>
              <a:ext cx="118110" cy="203137"/>
            </a:xfrm>
            <a:custGeom>
              <a:avLst/>
              <a:gdLst/>
              <a:ahLst/>
              <a:cxnLst/>
              <a:rect l="l" t="t" r="r" b="b"/>
              <a:pathLst>
                <a:path w="8047" h="13840" extrusionOk="0">
                  <a:moveTo>
                    <a:pt x="3491" y="0"/>
                  </a:moveTo>
                  <a:cubicBezTo>
                    <a:pt x="3020" y="0"/>
                    <a:pt x="2499" y="61"/>
                    <a:pt x="1953" y="208"/>
                  </a:cubicBezTo>
                  <a:cubicBezTo>
                    <a:pt x="355" y="639"/>
                    <a:pt x="312" y="1656"/>
                    <a:pt x="798" y="1892"/>
                  </a:cubicBezTo>
                  <a:cubicBezTo>
                    <a:pt x="961" y="1972"/>
                    <a:pt x="1212" y="1998"/>
                    <a:pt x="1472" y="1998"/>
                  </a:cubicBezTo>
                  <a:cubicBezTo>
                    <a:pt x="1989" y="1998"/>
                    <a:pt x="2546" y="1894"/>
                    <a:pt x="2546" y="1894"/>
                  </a:cubicBezTo>
                  <a:lnTo>
                    <a:pt x="2546" y="1894"/>
                  </a:lnTo>
                  <a:cubicBezTo>
                    <a:pt x="2546" y="1894"/>
                    <a:pt x="1303" y="2204"/>
                    <a:pt x="1634" y="3001"/>
                  </a:cubicBezTo>
                  <a:cubicBezTo>
                    <a:pt x="1877" y="3586"/>
                    <a:pt x="2663" y="3665"/>
                    <a:pt x="3069" y="3665"/>
                  </a:cubicBezTo>
                  <a:cubicBezTo>
                    <a:pt x="3096" y="3665"/>
                    <a:pt x="3120" y="3664"/>
                    <a:pt x="3143" y="3664"/>
                  </a:cubicBezTo>
                  <a:lnTo>
                    <a:pt x="3143" y="3664"/>
                  </a:lnTo>
                  <a:cubicBezTo>
                    <a:pt x="2778" y="3698"/>
                    <a:pt x="1981" y="3852"/>
                    <a:pt x="2167" y="4540"/>
                  </a:cubicBezTo>
                  <a:lnTo>
                    <a:pt x="0" y="4837"/>
                  </a:lnTo>
                  <a:cubicBezTo>
                    <a:pt x="0" y="4837"/>
                    <a:pt x="27" y="6761"/>
                    <a:pt x="965" y="8066"/>
                  </a:cubicBezTo>
                  <a:cubicBezTo>
                    <a:pt x="1903" y="9371"/>
                    <a:pt x="2753" y="11705"/>
                    <a:pt x="2753" y="11705"/>
                  </a:cubicBezTo>
                  <a:lnTo>
                    <a:pt x="2501" y="12910"/>
                  </a:lnTo>
                  <a:cubicBezTo>
                    <a:pt x="2501" y="12910"/>
                    <a:pt x="3323" y="13840"/>
                    <a:pt x="4500" y="13840"/>
                  </a:cubicBezTo>
                  <a:cubicBezTo>
                    <a:pt x="5065" y="13840"/>
                    <a:pt x="5711" y="13626"/>
                    <a:pt x="6387" y="12993"/>
                  </a:cubicBezTo>
                  <a:lnTo>
                    <a:pt x="7413" y="12307"/>
                  </a:lnTo>
                  <a:lnTo>
                    <a:pt x="8047" y="11533"/>
                  </a:lnTo>
                  <a:lnTo>
                    <a:pt x="7077" y="9995"/>
                  </a:lnTo>
                  <a:cubicBezTo>
                    <a:pt x="7411" y="9085"/>
                    <a:pt x="7687" y="5614"/>
                    <a:pt x="7696" y="5056"/>
                  </a:cubicBezTo>
                  <a:cubicBezTo>
                    <a:pt x="7706" y="4499"/>
                    <a:pt x="7401" y="3916"/>
                    <a:pt x="6937" y="3752"/>
                  </a:cubicBezTo>
                  <a:cubicBezTo>
                    <a:pt x="6937" y="3752"/>
                    <a:pt x="7037" y="2587"/>
                    <a:pt x="6127" y="2335"/>
                  </a:cubicBezTo>
                  <a:cubicBezTo>
                    <a:pt x="6127" y="2335"/>
                    <a:pt x="6034" y="946"/>
                    <a:pt x="5549" y="535"/>
                  </a:cubicBezTo>
                  <a:cubicBezTo>
                    <a:pt x="5223" y="257"/>
                    <a:pt x="4463" y="0"/>
                    <a:pt x="34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778;p35">
              <a:extLst>
                <a:ext uri="{FF2B5EF4-FFF2-40B4-BE49-F238E27FC236}">
                  <a16:creationId xmlns:a16="http://schemas.microsoft.com/office/drawing/2014/main" id="{DD2973EC-8725-92EC-9FB6-33C842E86887}"/>
                </a:ext>
              </a:extLst>
            </p:cNvPr>
            <p:cNvSpPr/>
            <p:nvPr/>
          </p:nvSpPr>
          <p:spPr>
            <a:xfrm>
              <a:off x="1351540" y="2390285"/>
              <a:ext cx="60046" cy="103198"/>
            </a:xfrm>
            <a:custGeom>
              <a:avLst/>
              <a:gdLst/>
              <a:ahLst/>
              <a:cxnLst/>
              <a:rect l="l" t="t" r="r" b="b"/>
              <a:pathLst>
                <a:path w="4091" h="7031" extrusionOk="0">
                  <a:moveTo>
                    <a:pt x="1580" y="0"/>
                  </a:moveTo>
                  <a:cubicBezTo>
                    <a:pt x="1439" y="0"/>
                    <a:pt x="1293" y="7"/>
                    <a:pt x="1143" y="23"/>
                  </a:cubicBezTo>
                  <a:cubicBezTo>
                    <a:pt x="962" y="39"/>
                    <a:pt x="769" y="68"/>
                    <a:pt x="576" y="146"/>
                  </a:cubicBezTo>
                  <a:cubicBezTo>
                    <a:pt x="386" y="225"/>
                    <a:pt x="195" y="373"/>
                    <a:pt x="102" y="592"/>
                  </a:cubicBezTo>
                  <a:cubicBezTo>
                    <a:pt x="0" y="815"/>
                    <a:pt x="81" y="1104"/>
                    <a:pt x="248" y="1270"/>
                  </a:cubicBezTo>
                  <a:cubicBezTo>
                    <a:pt x="410" y="1446"/>
                    <a:pt x="612" y="1554"/>
                    <a:pt x="819" y="1647"/>
                  </a:cubicBezTo>
                  <a:cubicBezTo>
                    <a:pt x="1226" y="1827"/>
                    <a:pt x="1657" y="1985"/>
                    <a:pt x="2110" y="2118"/>
                  </a:cubicBezTo>
                  <a:cubicBezTo>
                    <a:pt x="2586" y="2256"/>
                    <a:pt x="3059" y="2357"/>
                    <a:pt x="3513" y="2422"/>
                  </a:cubicBezTo>
                  <a:lnTo>
                    <a:pt x="3513" y="2422"/>
                  </a:lnTo>
                  <a:cubicBezTo>
                    <a:pt x="3480" y="3127"/>
                    <a:pt x="3380" y="3800"/>
                    <a:pt x="2988" y="4237"/>
                  </a:cubicBezTo>
                  <a:cubicBezTo>
                    <a:pt x="2791" y="4466"/>
                    <a:pt x="2555" y="4654"/>
                    <a:pt x="2365" y="4868"/>
                  </a:cubicBezTo>
                  <a:cubicBezTo>
                    <a:pt x="2169" y="5083"/>
                    <a:pt x="2038" y="5321"/>
                    <a:pt x="1955" y="5547"/>
                  </a:cubicBezTo>
                  <a:cubicBezTo>
                    <a:pt x="1791" y="6002"/>
                    <a:pt x="1815" y="6399"/>
                    <a:pt x="1862" y="6654"/>
                  </a:cubicBezTo>
                  <a:cubicBezTo>
                    <a:pt x="1916" y="6907"/>
                    <a:pt x="1986" y="7031"/>
                    <a:pt x="1997" y="7031"/>
                  </a:cubicBezTo>
                  <a:cubicBezTo>
                    <a:pt x="1998" y="7031"/>
                    <a:pt x="1998" y="7030"/>
                    <a:pt x="1998" y="7030"/>
                  </a:cubicBezTo>
                  <a:cubicBezTo>
                    <a:pt x="2012" y="7026"/>
                    <a:pt x="1965" y="6892"/>
                    <a:pt x="1936" y="6642"/>
                  </a:cubicBezTo>
                  <a:cubicBezTo>
                    <a:pt x="1910" y="6395"/>
                    <a:pt x="1910" y="6016"/>
                    <a:pt x="2081" y="5595"/>
                  </a:cubicBezTo>
                  <a:cubicBezTo>
                    <a:pt x="2169" y="5387"/>
                    <a:pt x="2298" y="5171"/>
                    <a:pt x="2484" y="4978"/>
                  </a:cubicBezTo>
                  <a:cubicBezTo>
                    <a:pt x="2667" y="4780"/>
                    <a:pt x="2905" y="4602"/>
                    <a:pt x="3127" y="4356"/>
                  </a:cubicBezTo>
                  <a:cubicBezTo>
                    <a:pt x="3348" y="4109"/>
                    <a:pt x="3508" y="3782"/>
                    <a:pt x="3591" y="3435"/>
                  </a:cubicBezTo>
                  <a:cubicBezTo>
                    <a:pt x="3677" y="3085"/>
                    <a:pt x="3705" y="2713"/>
                    <a:pt x="3727" y="2337"/>
                  </a:cubicBezTo>
                  <a:lnTo>
                    <a:pt x="3731" y="2242"/>
                  </a:lnTo>
                  <a:lnTo>
                    <a:pt x="3636" y="2228"/>
                  </a:lnTo>
                  <a:cubicBezTo>
                    <a:pt x="3162" y="2158"/>
                    <a:pt x="2669" y="2056"/>
                    <a:pt x="2172" y="1911"/>
                  </a:cubicBezTo>
                  <a:cubicBezTo>
                    <a:pt x="1729" y="1782"/>
                    <a:pt x="1305" y="1627"/>
                    <a:pt x="905" y="1454"/>
                  </a:cubicBezTo>
                  <a:cubicBezTo>
                    <a:pt x="712" y="1370"/>
                    <a:pt x="526" y="1268"/>
                    <a:pt x="400" y="1132"/>
                  </a:cubicBezTo>
                  <a:cubicBezTo>
                    <a:pt x="269" y="999"/>
                    <a:pt x="222" y="823"/>
                    <a:pt x="288" y="668"/>
                  </a:cubicBezTo>
                  <a:cubicBezTo>
                    <a:pt x="424" y="337"/>
                    <a:pt x="824" y="237"/>
                    <a:pt x="1164" y="201"/>
                  </a:cubicBezTo>
                  <a:cubicBezTo>
                    <a:pt x="1351" y="177"/>
                    <a:pt x="1533" y="168"/>
                    <a:pt x="1708" y="168"/>
                  </a:cubicBezTo>
                  <a:cubicBezTo>
                    <a:pt x="1859" y="168"/>
                    <a:pt x="2005" y="175"/>
                    <a:pt x="2146" y="184"/>
                  </a:cubicBezTo>
                  <a:cubicBezTo>
                    <a:pt x="2746" y="232"/>
                    <a:pt x="3229" y="344"/>
                    <a:pt x="3565" y="411"/>
                  </a:cubicBezTo>
                  <a:cubicBezTo>
                    <a:pt x="3849" y="470"/>
                    <a:pt x="4026" y="504"/>
                    <a:pt x="4075" y="504"/>
                  </a:cubicBezTo>
                  <a:cubicBezTo>
                    <a:pt x="4083" y="504"/>
                    <a:pt x="4088" y="503"/>
                    <a:pt x="4089" y="501"/>
                  </a:cubicBezTo>
                  <a:cubicBezTo>
                    <a:pt x="4091" y="487"/>
                    <a:pt x="3912" y="423"/>
                    <a:pt x="3584" y="330"/>
                  </a:cubicBezTo>
                  <a:cubicBezTo>
                    <a:pt x="3253" y="237"/>
                    <a:pt x="2774" y="101"/>
                    <a:pt x="2157" y="32"/>
                  </a:cubicBezTo>
                  <a:cubicBezTo>
                    <a:pt x="1976" y="14"/>
                    <a:pt x="1783" y="0"/>
                    <a:pt x="1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779;p35">
              <a:extLst>
                <a:ext uri="{FF2B5EF4-FFF2-40B4-BE49-F238E27FC236}">
                  <a16:creationId xmlns:a16="http://schemas.microsoft.com/office/drawing/2014/main" id="{EA352F46-3BEE-5067-3A64-2EC2F0A31D9C}"/>
                </a:ext>
              </a:extLst>
            </p:cNvPr>
            <p:cNvSpPr/>
            <p:nvPr/>
          </p:nvSpPr>
          <p:spPr>
            <a:xfrm>
              <a:off x="1353286" y="2360927"/>
              <a:ext cx="46498" cy="7515"/>
            </a:xfrm>
            <a:custGeom>
              <a:avLst/>
              <a:gdLst/>
              <a:ahLst/>
              <a:cxnLst/>
              <a:rect l="l" t="t" r="r" b="b"/>
              <a:pathLst>
                <a:path w="3168" h="512" extrusionOk="0">
                  <a:moveTo>
                    <a:pt x="1297" y="0"/>
                  </a:moveTo>
                  <a:cubicBezTo>
                    <a:pt x="545" y="0"/>
                    <a:pt x="1" y="219"/>
                    <a:pt x="22" y="263"/>
                  </a:cubicBezTo>
                  <a:cubicBezTo>
                    <a:pt x="24" y="273"/>
                    <a:pt x="44" y="277"/>
                    <a:pt x="79" y="277"/>
                  </a:cubicBezTo>
                  <a:cubicBezTo>
                    <a:pt x="223" y="277"/>
                    <a:pt x="628" y="209"/>
                    <a:pt x="1145" y="209"/>
                  </a:cubicBezTo>
                  <a:cubicBezTo>
                    <a:pt x="1286" y="209"/>
                    <a:pt x="1436" y="214"/>
                    <a:pt x="1591" y="227"/>
                  </a:cubicBezTo>
                  <a:cubicBezTo>
                    <a:pt x="2367" y="283"/>
                    <a:pt x="2980" y="512"/>
                    <a:pt x="3111" y="512"/>
                  </a:cubicBezTo>
                  <a:cubicBezTo>
                    <a:pt x="3125" y="512"/>
                    <a:pt x="3134" y="509"/>
                    <a:pt x="3136" y="503"/>
                  </a:cubicBezTo>
                  <a:cubicBezTo>
                    <a:pt x="3167" y="458"/>
                    <a:pt x="2515" y="79"/>
                    <a:pt x="1607" y="13"/>
                  </a:cubicBezTo>
                  <a:cubicBezTo>
                    <a:pt x="1501" y="4"/>
                    <a:pt x="1397" y="0"/>
                    <a:pt x="12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780;p35">
              <a:extLst>
                <a:ext uri="{FF2B5EF4-FFF2-40B4-BE49-F238E27FC236}">
                  <a16:creationId xmlns:a16="http://schemas.microsoft.com/office/drawing/2014/main" id="{6424419E-4847-F7EA-72B3-2F9B3B0A84DD}"/>
                </a:ext>
              </a:extLst>
            </p:cNvPr>
            <p:cNvSpPr/>
            <p:nvPr/>
          </p:nvSpPr>
          <p:spPr>
            <a:xfrm>
              <a:off x="1343717" y="2828047"/>
              <a:ext cx="77908" cy="43666"/>
            </a:xfrm>
            <a:custGeom>
              <a:avLst/>
              <a:gdLst/>
              <a:ahLst/>
              <a:cxnLst/>
              <a:rect l="l" t="t" r="r" b="b"/>
              <a:pathLst>
                <a:path w="5308" h="2975" extrusionOk="0">
                  <a:moveTo>
                    <a:pt x="12" y="100"/>
                  </a:moveTo>
                  <a:lnTo>
                    <a:pt x="12" y="100"/>
                  </a:lnTo>
                  <a:cubicBezTo>
                    <a:pt x="22" y="107"/>
                    <a:pt x="151" y="115"/>
                    <a:pt x="378" y="122"/>
                  </a:cubicBezTo>
                  <a:cubicBezTo>
                    <a:pt x="638" y="129"/>
                    <a:pt x="959" y="138"/>
                    <a:pt x="1345" y="148"/>
                  </a:cubicBezTo>
                  <a:cubicBezTo>
                    <a:pt x="2152" y="167"/>
                    <a:pt x="3265" y="190"/>
                    <a:pt x="4570" y="197"/>
                  </a:cubicBezTo>
                  <a:lnTo>
                    <a:pt x="4570" y="197"/>
                  </a:lnTo>
                  <a:cubicBezTo>
                    <a:pt x="4718" y="995"/>
                    <a:pt x="4879" y="1856"/>
                    <a:pt x="5048" y="2758"/>
                  </a:cubicBezTo>
                  <a:lnTo>
                    <a:pt x="5048" y="2758"/>
                  </a:lnTo>
                  <a:cubicBezTo>
                    <a:pt x="3314" y="2767"/>
                    <a:pt x="1722" y="2776"/>
                    <a:pt x="451" y="2781"/>
                  </a:cubicBezTo>
                  <a:lnTo>
                    <a:pt x="451" y="2781"/>
                  </a:lnTo>
                  <a:cubicBezTo>
                    <a:pt x="336" y="1986"/>
                    <a:pt x="231" y="1336"/>
                    <a:pt x="152" y="869"/>
                  </a:cubicBezTo>
                  <a:cubicBezTo>
                    <a:pt x="74" y="390"/>
                    <a:pt x="26" y="111"/>
                    <a:pt x="12" y="100"/>
                  </a:cubicBezTo>
                  <a:close/>
                  <a:moveTo>
                    <a:pt x="4653" y="0"/>
                  </a:moveTo>
                  <a:cubicBezTo>
                    <a:pt x="3267" y="7"/>
                    <a:pt x="2090" y="31"/>
                    <a:pt x="1276" y="50"/>
                  </a:cubicBezTo>
                  <a:cubicBezTo>
                    <a:pt x="900" y="62"/>
                    <a:pt x="585" y="69"/>
                    <a:pt x="331" y="76"/>
                  </a:cubicBezTo>
                  <a:cubicBezTo>
                    <a:pt x="116" y="86"/>
                    <a:pt x="4" y="93"/>
                    <a:pt x="12" y="100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1" y="100"/>
                    <a:pt x="25" y="356"/>
                    <a:pt x="71" y="824"/>
                  </a:cubicBezTo>
                  <a:cubicBezTo>
                    <a:pt x="119" y="1303"/>
                    <a:pt x="193" y="2008"/>
                    <a:pt x="297" y="2877"/>
                  </a:cubicBezTo>
                  <a:lnTo>
                    <a:pt x="307" y="2951"/>
                  </a:lnTo>
                  <a:lnTo>
                    <a:pt x="381" y="2951"/>
                  </a:lnTo>
                  <a:cubicBezTo>
                    <a:pt x="1678" y="2958"/>
                    <a:pt x="3321" y="2965"/>
                    <a:pt x="5112" y="2974"/>
                  </a:cubicBezTo>
                  <a:lnTo>
                    <a:pt x="5307" y="2974"/>
                  </a:lnTo>
                  <a:lnTo>
                    <a:pt x="5284" y="2846"/>
                  </a:lnTo>
                  <a:cubicBezTo>
                    <a:pt x="5095" y="1869"/>
                    <a:pt x="4915" y="936"/>
                    <a:pt x="4750" y="81"/>
                  </a:cubicBezTo>
                  <a:lnTo>
                    <a:pt x="4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781;p35">
              <a:extLst>
                <a:ext uri="{FF2B5EF4-FFF2-40B4-BE49-F238E27FC236}">
                  <a16:creationId xmlns:a16="http://schemas.microsoft.com/office/drawing/2014/main" id="{8320D252-4AEE-D258-7ABE-8EF62D946BAA}"/>
                </a:ext>
              </a:extLst>
            </p:cNvPr>
            <p:cNvSpPr/>
            <p:nvPr/>
          </p:nvSpPr>
          <p:spPr>
            <a:xfrm>
              <a:off x="1345448" y="2841361"/>
              <a:ext cx="70834" cy="39130"/>
            </a:xfrm>
            <a:custGeom>
              <a:avLst/>
              <a:gdLst/>
              <a:ahLst/>
              <a:cxnLst/>
              <a:rect l="l" t="t" r="r" b="b"/>
              <a:pathLst>
                <a:path w="4826" h="2666" extrusionOk="0">
                  <a:moveTo>
                    <a:pt x="1" y="0"/>
                  </a:moveTo>
                  <a:lnTo>
                    <a:pt x="1" y="3"/>
                  </a:lnTo>
                  <a:lnTo>
                    <a:pt x="1" y="3"/>
                  </a:lnTo>
                  <a:cubicBezTo>
                    <a:pt x="1" y="2"/>
                    <a:pt x="1" y="1"/>
                    <a:pt x="1" y="0"/>
                  </a:cubicBezTo>
                  <a:close/>
                  <a:moveTo>
                    <a:pt x="1" y="3"/>
                  </a:moveTo>
                  <a:cubicBezTo>
                    <a:pt x="15" y="125"/>
                    <a:pt x="151" y="2665"/>
                    <a:pt x="151" y="2665"/>
                  </a:cubicBezTo>
                  <a:lnTo>
                    <a:pt x="4825" y="2665"/>
                  </a:lnTo>
                  <a:lnTo>
                    <a:pt x="4825" y="2070"/>
                  </a:lnTo>
                  <a:lnTo>
                    <a:pt x="263" y="1960"/>
                  </a:lnTo>
                  <a:lnTo>
                    <a:pt x="1" y="3"/>
                  </a:lnTo>
                  <a:close/>
                </a:path>
              </a:pathLst>
            </a:custGeom>
            <a:solidFill>
              <a:srgbClr val="999999">
                <a:alpha val="1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782;p35">
              <a:extLst>
                <a:ext uri="{FF2B5EF4-FFF2-40B4-BE49-F238E27FC236}">
                  <a16:creationId xmlns:a16="http://schemas.microsoft.com/office/drawing/2014/main" id="{A0F50B48-1283-3A72-F9C2-0DA2396509B1}"/>
                </a:ext>
              </a:extLst>
            </p:cNvPr>
            <p:cNvSpPr/>
            <p:nvPr/>
          </p:nvSpPr>
          <p:spPr>
            <a:xfrm>
              <a:off x="1129881" y="1737934"/>
              <a:ext cx="227648" cy="408842"/>
            </a:xfrm>
            <a:custGeom>
              <a:avLst/>
              <a:gdLst/>
              <a:ahLst/>
              <a:cxnLst/>
              <a:rect l="l" t="t" r="r" b="b"/>
              <a:pathLst>
                <a:path w="15510" h="27855" extrusionOk="0">
                  <a:moveTo>
                    <a:pt x="7023" y="0"/>
                  </a:moveTo>
                  <a:cubicBezTo>
                    <a:pt x="2475" y="77"/>
                    <a:pt x="0" y="3982"/>
                    <a:pt x="205" y="8527"/>
                  </a:cubicBezTo>
                  <a:lnTo>
                    <a:pt x="672" y="25853"/>
                  </a:lnTo>
                  <a:lnTo>
                    <a:pt x="1651" y="26551"/>
                  </a:lnTo>
                  <a:cubicBezTo>
                    <a:pt x="2877" y="27426"/>
                    <a:pt x="4302" y="27854"/>
                    <a:pt x="5719" y="27854"/>
                  </a:cubicBezTo>
                  <a:cubicBezTo>
                    <a:pt x="7561" y="27854"/>
                    <a:pt x="9390" y="27132"/>
                    <a:pt x="10754" y="25727"/>
                  </a:cubicBezTo>
                  <a:cubicBezTo>
                    <a:pt x="10759" y="24758"/>
                    <a:pt x="10768" y="23077"/>
                    <a:pt x="10773" y="23077"/>
                  </a:cubicBezTo>
                  <a:cubicBezTo>
                    <a:pt x="10773" y="23077"/>
                    <a:pt x="15162" y="22579"/>
                    <a:pt x="15397" y="18219"/>
                  </a:cubicBezTo>
                  <a:cubicBezTo>
                    <a:pt x="15509" y="16114"/>
                    <a:pt x="15390" y="11759"/>
                    <a:pt x="15235" y="7818"/>
                  </a:cubicBezTo>
                  <a:cubicBezTo>
                    <a:pt x="15069" y="3586"/>
                    <a:pt x="11678" y="191"/>
                    <a:pt x="7444" y="17"/>
                  </a:cubicBezTo>
                  <a:lnTo>
                    <a:pt x="7023" y="0"/>
                  </a:ln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783;p35">
              <a:extLst>
                <a:ext uri="{FF2B5EF4-FFF2-40B4-BE49-F238E27FC236}">
                  <a16:creationId xmlns:a16="http://schemas.microsoft.com/office/drawing/2014/main" id="{1101F96D-15FF-B1CD-304A-FA3369AFB71D}"/>
                </a:ext>
              </a:extLst>
            </p:cNvPr>
            <p:cNvSpPr/>
            <p:nvPr/>
          </p:nvSpPr>
          <p:spPr>
            <a:xfrm>
              <a:off x="1205690" y="2048565"/>
              <a:ext cx="82326" cy="45970"/>
            </a:xfrm>
            <a:custGeom>
              <a:avLst/>
              <a:gdLst/>
              <a:ahLst/>
              <a:cxnLst/>
              <a:rect l="l" t="t" r="r" b="b"/>
              <a:pathLst>
                <a:path w="5609" h="313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154" y="3132"/>
                    <a:pt x="5200" y="3132"/>
                  </a:cubicBezTo>
                  <a:cubicBezTo>
                    <a:pt x="5330" y="3132"/>
                    <a:pt x="5463" y="3129"/>
                    <a:pt x="5599" y="3122"/>
                  </a:cubicBezTo>
                  <a:lnTo>
                    <a:pt x="5608" y="1915"/>
                  </a:lnTo>
                  <a:lnTo>
                    <a:pt x="5608" y="1915"/>
                  </a:lnTo>
                  <a:cubicBezTo>
                    <a:pt x="5608" y="1915"/>
                    <a:pt x="5602" y="1915"/>
                    <a:pt x="5591" y="1915"/>
                  </a:cubicBezTo>
                  <a:cubicBezTo>
                    <a:pt x="5353" y="1915"/>
                    <a:pt x="2721" y="1871"/>
                    <a:pt x="0" y="0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784;p35">
              <a:extLst>
                <a:ext uri="{FF2B5EF4-FFF2-40B4-BE49-F238E27FC236}">
                  <a16:creationId xmlns:a16="http://schemas.microsoft.com/office/drawing/2014/main" id="{5700FF6D-F3C5-7847-AB64-674AFD650BC7}"/>
                </a:ext>
              </a:extLst>
            </p:cNvPr>
            <p:cNvSpPr/>
            <p:nvPr/>
          </p:nvSpPr>
          <p:spPr>
            <a:xfrm>
              <a:off x="1319910" y="1904655"/>
              <a:ext cx="18362" cy="17496"/>
            </a:xfrm>
            <a:custGeom>
              <a:avLst/>
              <a:gdLst/>
              <a:ahLst/>
              <a:cxnLst/>
              <a:rect l="l" t="t" r="r" b="b"/>
              <a:pathLst>
                <a:path w="1251" h="1192" extrusionOk="0">
                  <a:moveTo>
                    <a:pt x="638" y="1"/>
                  </a:moveTo>
                  <a:cubicBezTo>
                    <a:pt x="635" y="1"/>
                    <a:pt x="632" y="1"/>
                    <a:pt x="629" y="1"/>
                  </a:cubicBezTo>
                  <a:cubicBezTo>
                    <a:pt x="286" y="5"/>
                    <a:pt x="5" y="275"/>
                    <a:pt x="2" y="603"/>
                  </a:cubicBezTo>
                  <a:cubicBezTo>
                    <a:pt x="0" y="931"/>
                    <a:pt x="274" y="1191"/>
                    <a:pt x="612" y="1191"/>
                  </a:cubicBezTo>
                  <a:cubicBezTo>
                    <a:pt x="615" y="1191"/>
                    <a:pt x="619" y="1191"/>
                    <a:pt x="622" y="1191"/>
                  </a:cubicBezTo>
                  <a:cubicBezTo>
                    <a:pt x="964" y="1189"/>
                    <a:pt x="1245" y="917"/>
                    <a:pt x="1248" y="589"/>
                  </a:cubicBezTo>
                  <a:cubicBezTo>
                    <a:pt x="1250" y="263"/>
                    <a:pt x="977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785;p35">
              <a:extLst>
                <a:ext uri="{FF2B5EF4-FFF2-40B4-BE49-F238E27FC236}">
                  <a16:creationId xmlns:a16="http://schemas.microsoft.com/office/drawing/2014/main" id="{E2C43197-F82D-11FE-3BB5-8659EF8985B3}"/>
                </a:ext>
              </a:extLst>
            </p:cNvPr>
            <p:cNvSpPr/>
            <p:nvPr/>
          </p:nvSpPr>
          <p:spPr>
            <a:xfrm>
              <a:off x="1304278" y="1872274"/>
              <a:ext cx="34257" cy="14648"/>
            </a:xfrm>
            <a:custGeom>
              <a:avLst/>
              <a:gdLst/>
              <a:ahLst/>
              <a:cxnLst/>
              <a:rect l="l" t="t" r="r" b="b"/>
              <a:pathLst>
                <a:path w="2334" h="998" extrusionOk="0">
                  <a:moveTo>
                    <a:pt x="2102" y="0"/>
                  </a:moveTo>
                  <a:cubicBezTo>
                    <a:pt x="2083" y="0"/>
                    <a:pt x="2062" y="1"/>
                    <a:pt x="2039" y="2"/>
                  </a:cubicBezTo>
                  <a:cubicBezTo>
                    <a:pt x="1829" y="11"/>
                    <a:pt x="1482" y="78"/>
                    <a:pt x="1096" y="237"/>
                  </a:cubicBezTo>
                  <a:cubicBezTo>
                    <a:pt x="710" y="397"/>
                    <a:pt x="401" y="599"/>
                    <a:pt x="229" y="749"/>
                  </a:cubicBezTo>
                  <a:cubicBezTo>
                    <a:pt x="53" y="899"/>
                    <a:pt x="1" y="995"/>
                    <a:pt x="39" y="997"/>
                  </a:cubicBezTo>
                  <a:cubicBezTo>
                    <a:pt x="40" y="997"/>
                    <a:pt x="40" y="997"/>
                    <a:pt x="41" y="997"/>
                  </a:cubicBezTo>
                  <a:cubicBezTo>
                    <a:pt x="128" y="997"/>
                    <a:pt x="529" y="661"/>
                    <a:pt x="1144" y="411"/>
                  </a:cubicBezTo>
                  <a:cubicBezTo>
                    <a:pt x="1760" y="154"/>
                    <a:pt x="2246" y="126"/>
                    <a:pt x="2306" y="61"/>
                  </a:cubicBezTo>
                  <a:lnTo>
                    <a:pt x="2308" y="61"/>
                  </a:lnTo>
                  <a:cubicBezTo>
                    <a:pt x="2334" y="34"/>
                    <a:pt x="2268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786;p35">
              <a:extLst>
                <a:ext uri="{FF2B5EF4-FFF2-40B4-BE49-F238E27FC236}">
                  <a16:creationId xmlns:a16="http://schemas.microsoft.com/office/drawing/2014/main" id="{7A757F0B-2F8E-A7D3-8550-17F96F7FB4E0}"/>
                </a:ext>
              </a:extLst>
            </p:cNvPr>
            <p:cNvSpPr/>
            <p:nvPr/>
          </p:nvSpPr>
          <p:spPr>
            <a:xfrm>
              <a:off x="1228543" y="1904655"/>
              <a:ext cx="18332" cy="17496"/>
            </a:xfrm>
            <a:custGeom>
              <a:avLst/>
              <a:gdLst/>
              <a:ahLst/>
              <a:cxnLst/>
              <a:rect l="l" t="t" r="r" b="b"/>
              <a:pathLst>
                <a:path w="1249" h="1192" extrusionOk="0">
                  <a:moveTo>
                    <a:pt x="636" y="1"/>
                  </a:moveTo>
                  <a:cubicBezTo>
                    <a:pt x="633" y="1"/>
                    <a:pt x="630" y="1"/>
                    <a:pt x="627" y="1"/>
                  </a:cubicBezTo>
                  <a:cubicBezTo>
                    <a:pt x="284" y="5"/>
                    <a:pt x="3" y="275"/>
                    <a:pt x="1" y="606"/>
                  </a:cubicBezTo>
                  <a:cubicBezTo>
                    <a:pt x="1" y="931"/>
                    <a:pt x="272" y="1191"/>
                    <a:pt x="611" y="1191"/>
                  </a:cubicBezTo>
                  <a:cubicBezTo>
                    <a:pt x="614" y="1191"/>
                    <a:pt x="617" y="1191"/>
                    <a:pt x="620" y="1191"/>
                  </a:cubicBezTo>
                  <a:cubicBezTo>
                    <a:pt x="965" y="1189"/>
                    <a:pt x="1244" y="917"/>
                    <a:pt x="1246" y="589"/>
                  </a:cubicBezTo>
                  <a:cubicBezTo>
                    <a:pt x="1248" y="263"/>
                    <a:pt x="977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787;p35">
              <a:extLst>
                <a:ext uri="{FF2B5EF4-FFF2-40B4-BE49-F238E27FC236}">
                  <a16:creationId xmlns:a16="http://schemas.microsoft.com/office/drawing/2014/main" id="{DD4C8A1D-FAE9-74E0-2798-86C1504B62BD}"/>
                </a:ext>
              </a:extLst>
            </p:cNvPr>
            <p:cNvSpPr/>
            <p:nvPr/>
          </p:nvSpPr>
          <p:spPr>
            <a:xfrm>
              <a:off x="1208097" y="1876443"/>
              <a:ext cx="35490" cy="11845"/>
            </a:xfrm>
            <a:custGeom>
              <a:avLst/>
              <a:gdLst/>
              <a:ahLst/>
              <a:cxnLst/>
              <a:rect l="l" t="t" r="r" b="b"/>
              <a:pathLst>
                <a:path w="2418" h="807" extrusionOk="0">
                  <a:moveTo>
                    <a:pt x="440" y="0"/>
                  </a:moveTo>
                  <a:cubicBezTo>
                    <a:pt x="402" y="0"/>
                    <a:pt x="367" y="1"/>
                    <a:pt x="334" y="3"/>
                  </a:cubicBezTo>
                  <a:cubicBezTo>
                    <a:pt x="101" y="13"/>
                    <a:pt x="1" y="61"/>
                    <a:pt x="29" y="87"/>
                  </a:cubicBezTo>
                  <a:cubicBezTo>
                    <a:pt x="84" y="149"/>
                    <a:pt x="615" y="127"/>
                    <a:pt x="1255" y="325"/>
                  </a:cubicBezTo>
                  <a:cubicBezTo>
                    <a:pt x="1881" y="516"/>
                    <a:pt x="2268" y="806"/>
                    <a:pt x="2368" y="806"/>
                  </a:cubicBezTo>
                  <a:cubicBezTo>
                    <a:pt x="2370" y="806"/>
                    <a:pt x="2373" y="806"/>
                    <a:pt x="2375" y="806"/>
                  </a:cubicBezTo>
                  <a:cubicBezTo>
                    <a:pt x="2418" y="799"/>
                    <a:pt x="2375" y="711"/>
                    <a:pt x="2208" y="575"/>
                  </a:cubicBezTo>
                  <a:cubicBezTo>
                    <a:pt x="2041" y="442"/>
                    <a:pt x="1734" y="268"/>
                    <a:pt x="1334" y="146"/>
                  </a:cubicBezTo>
                  <a:cubicBezTo>
                    <a:pt x="992" y="40"/>
                    <a:pt x="670" y="0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788;p35">
              <a:extLst>
                <a:ext uri="{FF2B5EF4-FFF2-40B4-BE49-F238E27FC236}">
                  <a16:creationId xmlns:a16="http://schemas.microsoft.com/office/drawing/2014/main" id="{9F5C4636-48A0-5511-D0F6-6D2B91501B73}"/>
                </a:ext>
              </a:extLst>
            </p:cNvPr>
            <p:cNvSpPr/>
            <p:nvPr/>
          </p:nvSpPr>
          <p:spPr>
            <a:xfrm>
              <a:off x="1272120" y="1873610"/>
              <a:ext cx="28430" cy="82854"/>
            </a:xfrm>
            <a:custGeom>
              <a:avLst/>
              <a:gdLst/>
              <a:ahLst/>
              <a:cxnLst/>
              <a:rect l="l" t="t" r="r" b="b"/>
              <a:pathLst>
                <a:path w="1937" h="5645" extrusionOk="0">
                  <a:moveTo>
                    <a:pt x="79" y="1"/>
                  </a:moveTo>
                  <a:cubicBezTo>
                    <a:pt x="78" y="1"/>
                    <a:pt x="78" y="1"/>
                    <a:pt x="77" y="1"/>
                  </a:cubicBezTo>
                  <a:cubicBezTo>
                    <a:pt x="1" y="25"/>
                    <a:pt x="446" y="1573"/>
                    <a:pt x="1073" y="3456"/>
                  </a:cubicBezTo>
                  <a:cubicBezTo>
                    <a:pt x="1230" y="3918"/>
                    <a:pt x="1382" y="4359"/>
                    <a:pt x="1525" y="4780"/>
                  </a:cubicBezTo>
                  <a:cubicBezTo>
                    <a:pt x="1599" y="4983"/>
                    <a:pt x="1663" y="5171"/>
                    <a:pt x="1618" y="5292"/>
                  </a:cubicBezTo>
                  <a:cubicBezTo>
                    <a:pt x="1584" y="5409"/>
                    <a:pt x="1423" y="5435"/>
                    <a:pt x="1249" y="5447"/>
                  </a:cubicBezTo>
                  <a:cubicBezTo>
                    <a:pt x="570" y="5504"/>
                    <a:pt x="151" y="5559"/>
                    <a:pt x="153" y="5597"/>
                  </a:cubicBezTo>
                  <a:cubicBezTo>
                    <a:pt x="153" y="5629"/>
                    <a:pt x="447" y="5644"/>
                    <a:pt x="940" y="5644"/>
                  </a:cubicBezTo>
                  <a:cubicBezTo>
                    <a:pt x="1038" y="5644"/>
                    <a:pt x="1143" y="5643"/>
                    <a:pt x="1256" y="5642"/>
                  </a:cubicBezTo>
                  <a:cubicBezTo>
                    <a:pt x="1342" y="5640"/>
                    <a:pt x="1437" y="5642"/>
                    <a:pt x="1549" y="5614"/>
                  </a:cubicBezTo>
                  <a:cubicBezTo>
                    <a:pt x="1658" y="5587"/>
                    <a:pt x="1789" y="5499"/>
                    <a:pt x="1839" y="5376"/>
                  </a:cubicBezTo>
                  <a:cubicBezTo>
                    <a:pt x="1937" y="5121"/>
                    <a:pt x="1837" y="4897"/>
                    <a:pt x="1780" y="4699"/>
                  </a:cubicBezTo>
                  <a:cubicBezTo>
                    <a:pt x="1642" y="4275"/>
                    <a:pt x="1499" y="3833"/>
                    <a:pt x="1349" y="3368"/>
                  </a:cubicBezTo>
                  <a:cubicBezTo>
                    <a:pt x="727" y="1499"/>
                    <a:pt x="162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789;p35">
              <a:extLst>
                <a:ext uri="{FF2B5EF4-FFF2-40B4-BE49-F238E27FC236}">
                  <a16:creationId xmlns:a16="http://schemas.microsoft.com/office/drawing/2014/main" id="{391D0CAD-11E9-E6A0-B0BD-3CAAF2720287}"/>
                </a:ext>
              </a:extLst>
            </p:cNvPr>
            <p:cNvSpPr/>
            <p:nvPr/>
          </p:nvSpPr>
          <p:spPr>
            <a:xfrm>
              <a:off x="1201287" y="1836707"/>
              <a:ext cx="46043" cy="12344"/>
            </a:xfrm>
            <a:custGeom>
              <a:avLst/>
              <a:gdLst/>
              <a:ahLst/>
              <a:cxnLst/>
              <a:rect l="l" t="t" r="r" b="b"/>
              <a:pathLst>
                <a:path w="3137" h="841" extrusionOk="0">
                  <a:moveTo>
                    <a:pt x="1411" y="1"/>
                  </a:moveTo>
                  <a:cubicBezTo>
                    <a:pt x="1017" y="1"/>
                    <a:pt x="665" y="83"/>
                    <a:pt x="424" y="191"/>
                  </a:cubicBezTo>
                  <a:cubicBezTo>
                    <a:pt x="138" y="320"/>
                    <a:pt x="0" y="467"/>
                    <a:pt x="31" y="553"/>
                  </a:cubicBezTo>
                  <a:cubicBezTo>
                    <a:pt x="72" y="656"/>
                    <a:pt x="310" y="663"/>
                    <a:pt x="654" y="663"/>
                  </a:cubicBezTo>
                  <a:cubicBezTo>
                    <a:pt x="713" y="663"/>
                    <a:pt x="776" y="663"/>
                    <a:pt x="840" y="663"/>
                  </a:cubicBezTo>
                  <a:cubicBezTo>
                    <a:pt x="1056" y="663"/>
                    <a:pt x="1301" y="665"/>
                    <a:pt x="1560" y="686"/>
                  </a:cubicBezTo>
                  <a:cubicBezTo>
                    <a:pt x="2131" y="723"/>
                    <a:pt x="2625" y="841"/>
                    <a:pt x="2892" y="841"/>
                  </a:cubicBezTo>
                  <a:cubicBezTo>
                    <a:pt x="2995" y="841"/>
                    <a:pt x="3064" y="823"/>
                    <a:pt x="3091" y="777"/>
                  </a:cubicBezTo>
                  <a:cubicBezTo>
                    <a:pt x="3136" y="696"/>
                    <a:pt x="3017" y="529"/>
                    <a:pt x="2755" y="363"/>
                  </a:cubicBezTo>
                  <a:cubicBezTo>
                    <a:pt x="2496" y="196"/>
                    <a:pt x="2084" y="44"/>
                    <a:pt x="1610" y="8"/>
                  </a:cubicBezTo>
                  <a:cubicBezTo>
                    <a:pt x="1543" y="3"/>
                    <a:pt x="1476" y="1"/>
                    <a:pt x="1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790;p35">
              <a:extLst>
                <a:ext uri="{FF2B5EF4-FFF2-40B4-BE49-F238E27FC236}">
                  <a16:creationId xmlns:a16="http://schemas.microsoft.com/office/drawing/2014/main" id="{99D36BA6-EC09-24BD-1567-5723EBC58CEE}"/>
                </a:ext>
              </a:extLst>
            </p:cNvPr>
            <p:cNvSpPr/>
            <p:nvPr/>
          </p:nvSpPr>
          <p:spPr>
            <a:xfrm>
              <a:off x="1300227" y="1840788"/>
              <a:ext cx="41082" cy="11625"/>
            </a:xfrm>
            <a:custGeom>
              <a:avLst/>
              <a:gdLst/>
              <a:ahLst/>
              <a:cxnLst/>
              <a:rect l="l" t="t" r="r" b="b"/>
              <a:pathLst>
                <a:path w="2799" h="792" extrusionOk="0">
                  <a:moveTo>
                    <a:pt x="1310" y="0"/>
                  </a:moveTo>
                  <a:cubicBezTo>
                    <a:pt x="909" y="0"/>
                    <a:pt x="559" y="100"/>
                    <a:pt x="339" y="225"/>
                  </a:cubicBezTo>
                  <a:cubicBezTo>
                    <a:pt x="91" y="363"/>
                    <a:pt x="0" y="513"/>
                    <a:pt x="53" y="592"/>
                  </a:cubicBezTo>
                  <a:cubicBezTo>
                    <a:pt x="111" y="666"/>
                    <a:pt x="260" y="682"/>
                    <a:pt x="468" y="682"/>
                  </a:cubicBezTo>
                  <a:cubicBezTo>
                    <a:pt x="626" y="682"/>
                    <a:pt x="817" y="673"/>
                    <a:pt x="1028" y="673"/>
                  </a:cubicBezTo>
                  <a:cubicBezTo>
                    <a:pt x="1144" y="673"/>
                    <a:pt x="1267" y="676"/>
                    <a:pt x="1393" y="685"/>
                  </a:cubicBezTo>
                  <a:cubicBezTo>
                    <a:pt x="1855" y="701"/>
                    <a:pt x="2261" y="792"/>
                    <a:pt x="2511" y="792"/>
                  </a:cubicBezTo>
                  <a:cubicBezTo>
                    <a:pt x="2615" y="792"/>
                    <a:pt x="2692" y="776"/>
                    <a:pt x="2734" y="732"/>
                  </a:cubicBezTo>
                  <a:cubicBezTo>
                    <a:pt x="2798" y="661"/>
                    <a:pt x="2725" y="501"/>
                    <a:pt x="2498" y="339"/>
                  </a:cubicBezTo>
                  <a:cubicBezTo>
                    <a:pt x="2272" y="177"/>
                    <a:pt x="1886" y="27"/>
                    <a:pt x="1436" y="4"/>
                  </a:cubicBezTo>
                  <a:cubicBezTo>
                    <a:pt x="1394" y="1"/>
                    <a:pt x="1351" y="0"/>
                    <a:pt x="1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791;p35">
              <a:extLst>
                <a:ext uri="{FF2B5EF4-FFF2-40B4-BE49-F238E27FC236}">
                  <a16:creationId xmlns:a16="http://schemas.microsoft.com/office/drawing/2014/main" id="{D72E7E6B-CBD9-BB26-3C05-A14913F5667F}"/>
                </a:ext>
              </a:extLst>
            </p:cNvPr>
            <p:cNvSpPr/>
            <p:nvPr/>
          </p:nvSpPr>
          <p:spPr>
            <a:xfrm>
              <a:off x="1092028" y="1908060"/>
              <a:ext cx="44121" cy="67076"/>
            </a:xfrm>
            <a:custGeom>
              <a:avLst/>
              <a:gdLst/>
              <a:ahLst/>
              <a:cxnLst/>
              <a:rect l="l" t="t" r="r" b="b"/>
              <a:pathLst>
                <a:path w="3006" h="4570" extrusionOk="0">
                  <a:moveTo>
                    <a:pt x="1925" y="1"/>
                  </a:moveTo>
                  <a:cubicBezTo>
                    <a:pt x="1076" y="1"/>
                    <a:pt x="35" y="369"/>
                    <a:pt x="20" y="2155"/>
                  </a:cubicBezTo>
                  <a:cubicBezTo>
                    <a:pt x="0" y="4204"/>
                    <a:pt x="1409" y="4570"/>
                    <a:pt x="2296" y="4570"/>
                  </a:cubicBezTo>
                  <a:cubicBezTo>
                    <a:pt x="2701" y="4570"/>
                    <a:pt x="2997" y="4494"/>
                    <a:pt x="2999" y="4467"/>
                  </a:cubicBezTo>
                  <a:cubicBezTo>
                    <a:pt x="3006" y="4381"/>
                    <a:pt x="3006" y="181"/>
                    <a:pt x="3006" y="181"/>
                  </a:cubicBezTo>
                  <a:cubicBezTo>
                    <a:pt x="2977" y="166"/>
                    <a:pt x="2494" y="1"/>
                    <a:pt x="19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792;p35">
              <a:extLst>
                <a:ext uri="{FF2B5EF4-FFF2-40B4-BE49-F238E27FC236}">
                  <a16:creationId xmlns:a16="http://schemas.microsoft.com/office/drawing/2014/main" id="{29AE4E67-A3BE-E7AC-AF07-F9FA54DA47D1}"/>
                </a:ext>
              </a:extLst>
            </p:cNvPr>
            <p:cNvSpPr/>
            <p:nvPr/>
          </p:nvSpPr>
          <p:spPr>
            <a:xfrm>
              <a:off x="1103315" y="1922137"/>
              <a:ext cx="19653" cy="38338"/>
            </a:xfrm>
            <a:custGeom>
              <a:avLst/>
              <a:gdLst/>
              <a:ahLst/>
              <a:cxnLst/>
              <a:rect l="l" t="t" r="r" b="b"/>
              <a:pathLst>
                <a:path w="1339" h="2612" extrusionOk="0">
                  <a:moveTo>
                    <a:pt x="783" y="1"/>
                  </a:moveTo>
                  <a:cubicBezTo>
                    <a:pt x="770" y="1"/>
                    <a:pt x="757" y="2"/>
                    <a:pt x="744" y="3"/>
                  </a:cubicBezTo>
                  <a:cubicBezTo>
                    <a:pt x="513" y="17"/>
                    <a:pt x="303" y="227"/>
                    <a:pt x="196" y="462"/>
                  </a:cubicBezTo>
                  <a:cubicBezTo>
                    <a:pt x="75" y="696"/>
                    <a:pt x="1" y="986"/>
                    <a:pt x="8" y="1291"/>
                  </a:cubicBezTo>
                  <a:cubicBezTo>
                    <a:pt x="20" y="1893"/>
                    <a:pt x="325" y="2460"/>
                    <a:pt x="753" y="2589"/>
                  </a:cubicBezTo>
                  <a:cubicBezTo>
                    <a:pt x="811" y="2604"/>
                    <a:pt x="866" y="2611"/>
                    <a:pt x="918" y="2611"/>
                  </a:cubicBezTo>
                  <a:cubicBezTo>
                    <a:pt x="1053" y="2611"/>
                    <a:pt x="1164" y="2565"/>
                    <a:pt x="1229" y="2515"/>
                  </a:cubicBezTo>
                  <a:cubicBezTo>
                    <a:pt x="1322" y="2441"/>
                    <a:pt x="1339" y="2374"/>
                    <a:pt x="1329" y="2370"/>
                  </a:cubicBezTo>
                  <a:cubicBezTo>
                    <a:pt x="1328" y="2369"/>
                    <a:pt x="1327" y="2368"/>
                    <a:pt x="1325" y="2368"/>
                  </a:cubicBezTo>
                  <a:cubicBezTo>
                    <a:pt x="1308" y="2368"/>
                    <a:pt x="1269" y="2409"/>
                    <a:pt x="1189" y="2443"/>
                  </a:cubicBezTo>
                  <a:cubicBezTo>
                    <a:pt x="1140" y="2465"/>
                    <a:pt x="1070" y="2483"/>
                    <a:pt x="990" y="2483"/>
                  </a:cubicBezTo>
                  <a:cubicBezTo>
                    <a:pt x="931" y="2483"/>
                    <a:pt x="867" y="2473"/>
                    <a:pt x="801" y="2448"/>
                  </a:cubicBezTo>
                  <a:cubicBezTo>
                    <a:pt x="486" y="2329"/>
                    <a:pt x="225" y="1827"/>
                    <a:pt x="215" y="1289"/>
                  </a:cubicBezTo>
                  <a:cubicBezTo>
                    <a:pt x="210" y="1017"/>
                    <a:pt x="270" y="758"/>
                    <a:pt x="367" y="546"/>
                  </a:cubicBezTo>
                  <a:cubicBezTo>
                    <a:pt x="460" y="327"/>
                    <a:pt x="603" y="177"/>
                    <a:pt x="763" y="150"/>
                  </a:cubicBezTo>
                  <a:cubicBezTo>
                    <a:pt x="786" y="145"/>
                    <a:pt x="809" y="143"/>
                    <a:pt x="830" y="143"/>
                  </a:cubicBezTo>
                  <a:cubicBezTo>
                    <a:pt x="953" y="143"/>
                    <a:pt x="1037" y="223"/>
                    <a:pt x="1068" y="296"/>
                  </a:cubicBezTo>
                  <a:cubicBezTo>
                    <a:pt x="1108" y="379"/>
                    <a:pt x="1089" y="438"/>
                    <a:pt x="1103" y="443"/>
                  </a:cubicBezTo>
                  <a:cubicBezTo>
                    <a:pt x="1104" y="444"/>
                    <a:pt x="1104" y="444"/>
                    <a:pt x="1105" y="444"/>
                  </a:cubicBezTo>
                  <a:cubicBezTo>
                    <a:pt x="1119" y="444"/>
                    <a:pt x="1166" y="386"/>
                    <a:pt x="1146" y="272"/>
                  </a:cubicBezTo>
                  <a:cubicBezTo>
                    <a:pt x="1134" y="212"/>
                    <a:pt x="1098" y="141"/>
                    <a:pt x="1029" y="84"/>
                  </a:cubicBezTo>
                  <a:cubicBezTo>
                    <a:pt x="967" y="31"/>
                    <a:pt x="878" y="1"/>
                    <a:pt x="783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793;p35">
              <a:extLst>
                <a:ext uri="{FF2B5EF4-FFF2-40B4-BE49-F238E27FC236}">
                  <a16:creationId xmlns:a16="http://schemas.microsoft.com/office/drawing/2014/main" id="{FBB0AC3B-3B07-0F13-44EC-CF9EA6145E81}"/>
                </a:ext>
              </a:extLst>
            </p:cNvPr>
            <p:cNvSpPr/>
            <p:nvPr/>
          </p:nvSpPr>
          <p:spPr>
            <a:xfrm>
              <a:off x="1084132" y="1692783"/>
              <a:ext cx="331976" cy="229996"/>
            </a:xfrm>
            <a:custGeom>
              <a:avLst/>
              <a:gdLst/>
              <a:ahLst/>
              <a:cxnLst/>
              <a:rect l="l" t="t" r="r" b="b"/>
              <a:pathLst>
                <a:path w="22618" h="15670" extrusionOk="0">
                  <a:moveTo>
                    <a:pt x="10914" y="1"/>
                  </a:moveTo>
                  <a:cubicBezTo>
                    <a:pt x="10303" y="1"/>
                    <a:pt x="9724" y="57"/>
                    <a:pt x="9237" y="178"/>
                  </a:cubicBezTo>
                  <a:cubicBezTo>
                    <a:pt x="7713" y="559"/>
                    <a:pt x="6334" y="1776"/>
                    <a:pt x="6106" y="3331"/>
                  </a:cubicBezTo>
                  <a:cubicBezTo>
                    <a:pt x="5618" y="2910"/>
                    <a:pt x="4987" y="2729"/>
                    <a:pt x="4340" y="2729"/>
                  </a:cubicBezTo>
                  <a:cubicBezTo>
                    <a:pt x="3864" y="2729"/>
                    <a:pt x="3380" y="2826"/>
                    <a:pt x="2939" y="2998"/>
                  </a:cubicBezTo>
                  <a:lnTo>
                    <a:pt x="2913" y="2986"/>
                  </a:lnTo>
                  <a:cubicBezTo>
                    <a:pt x="1753" y="3386"/>
                    <a:pt x="1315" y="4119"/>
                    <a:pt x="558" y="5555"/>
                  </a:cubicBezTo>
                  <a:cubicBezTo>
                    <a:pt x="558" y="5555"/>
                    <a:pt x="0" y="6832"/>
                    <a:pt x="24" y="7836"/>
                  </a:cubicBezTo>
                  <a:cubicBezTo>
                    <a:pt x="48" y="8839"/>
                    <a:pt x="653" y="10122"/>
                    <a:pt x="1308" y="10813"/>
                  </a:cubicBezTo>
                  <a:cubicBezTo>
                    <a:pt x="1541" y="11918"/>
                    <a:pt x="1701" y="13961"/>
                    <a:pt x="1977" y="14713"/>
                  </a:cubicBezTo>
                  <a:cubicBezTo>
                    <a:pt x="2078" y="14716"/>
                    <a:pt x="2169" y="14717"/>
                    <a:pt x="2253" y="14717"/>
                  </a:cubicBezTo>
                  <a:cubicBezTo>
                    <a:pt x="2506" y="14717"/>
                    <a:pt x="2684" y="14708"/>
                    <a:pt x="2834" y="14708"/>
                  </a:cubicBezTo>
                  <a:cubicBezTo>
                    <a:pt x="3023" y="14708"/>
                    <a:pt x="3167" y="14722"/>
                    <a:pt x="3360" y="14789"/>
                  </a:cubicBezTo>
                  <a:cubicBezTo>
                    <a:pt x="3813" y="14945"/>
                    <a:pt x="3706" y="15670"/>
                    <a:pt x="4134" y="15670"/>
                  </a:cubicBezTo>
                  <a:cubicBezTo>
                    <a:pt x="4198" y="15670"/>
                    <a:pt x="4273" y="15654"/>
                    <a:pt x="4363" y="15618"/>
                  </a:cubicBezTo>
                  <a:cubicBezTo>
                    <a:pt x="4584" y="15532"/>
                    <a:pt x="4756" y="15351"/>
                    <a:pt x="4851" y="15132"/>
                  </a:cubicBezTo>
                  <a:cubicBezTo>
                    <a:pt x="6008" y="12482"/>
                    <a:pt x="6461" y="9529"/>
                    <a:pt x="6165" y="6653"/>
                  </a:cubicBezTo>
                  <a:cubicBezTo>
                    <a:pt x="6651" y="6148"/>
                    <a:pt x="7232" y="5736"/>
                    <a:pt x="7873" y="5450"/>
                  </a:cubicBezTo>
                  <a:lnTo>
                    <a:pt x="7873" y="5450"/>
                  </a:lnTo>
                  <a:lnTo>
                    <a:pt x="7820" y="5496"/>
                  </a:lnTo>
                  <a:cubicBezTo>
                    <a:pt x="8601" y="5234"/>
                    <a:pt x="9448" y="4977"/>
                    <a:pt x="10258" y="4977"/>
                  </a:cubicBezTo>
                  <a:cubicBezTo>
                    <a:pt x="10718" y="4977"/>
                    <a:pt x="11165" y="5060"/>
                    <a:pt x="11583" y="5272"/>
                  </a:cubicBezTo>
                  <a:cubicBezTo>
                    <a:pt x="12476" y="5727"/>
                    <a:pt x="12992" y="6665"/>
                    <a:pt x="13657" y="7415"/>
                  </a:cubicBezTo>
                  <a:cubicBezTo>
                    <a:pt x="14023" y="7832"/>
                    <a:pt x="14423" y="8213"/>
                    <a:pt x="14854" y="8548"/>
                  </a:cubicBezTo>
                  <a:cubicBezTo>
                    <a:pt x="15926" y="9383"/>
                    <a:pt x="17219" y="9689"/>
                    <a:pt x="18555" y="9689"/>
                  </a:cubicBezTo>
                  <a:cubicBezTo>
                    <a:pt x="19081" y="9689"/>
                    <a:pt x="19613" y="9642"/>
                    <a:pt x="20141" y="9560"/>
                  </a:cubicBezTo>
                  <a:cubicBezTo>
                    <a:pt x="21360" y="9372"/>
                    <a:pt x="22617" y="8798"/>
                    <a:pt x="22617" y="7539"/>
                  </a:cubicBezTo>
                  <a:cubicBezTo>
                    <a:pt x="22617" y="7320"/>
                    <a:pt x="22536" y="7124"/>
                    <a:pt x="22422" y="6958"/>
                  </a:cubicBezTo>
                  <a:cubicBezTo>
                    <a:pt x="22191" y="6615"/>
                    <a:pt x="21822" y="6379"/>
                    <a:pt x="21415" y="6312"/>
                  </a:cubicBezTo>
                  <a:cubicBezTo>
                    <a:pt x="20653" y="6189"/>
                    <a:pt x="20212" y="5641"/>
                    <a:pt x="20212" y="5641"/>
                  </a:cubicBezTo>
                  <a:cubicBezTo>
                    <a:pt x="20507" y="5496"/>
                    <a:pt x="20786" y="5317"/>
                    <a:pt x="21022" y="5086"/>
                  </a:cubicBezTo>
                  <a:cubicBezTo>
                    <a:pt x="21510" y="4612"/>
                    <a:pt x="21796" y="3876"/>
                    <a:pt x="21581" y="3231"/>
                  </a:cubicBezTo>
                  <a:cubicBezTo>
                    <a:pt x="21541" y="3110"/>
                    <a:pt x="21472" y="2981"/>
                    <a:pt x="21350" y="2943"/>
                  </a:cubicBezTo>
                  <a:cubicBezTo>
                    <a:pt x="21324" y="2935"/>
                    <a:pt x="21299" y="2931"/>
                    <a:pt x="21274" y="2931"/>
                  </a:cubicBezTo>
                  <a:cubicBezTo>
                    <a:pt x="21112" y="2931"/>
                    <a:pt x="20968" y="3089"/>
                    <a:pt x="20848" y="3219"/>
                  </a:cubicBezTo>
                  <a:cubicBezTo>
                    <a:pt x="20458" y="3644"/>
                    <a:pt x="20097" y="3858"/>
                    <a:pt x="19576" y="3858"/>
                  </a:cubicBezTo>
                  <a:cubicBezTo>
                    <a:pt x="19496" y="3858"/>
                    <a:pt x="19412" y="3853"/>
                    <a:pt x="19324" y="3843"/>
                  </a:cubicBezTo>
                  <a:cubicBezTo>
                    <a:pt x="18912" y="3798"/>
                    <a:pt x="18514" y="3700"/>
                    <a:pt x="18193" y="3495"/>
                  </a:cubicBezTo>
                  <a:cubicBezTo>
                    <a:pt x="18179" y="3481"/>
                    <a:pt x="18167" y="3467"/>
                    <a:pt x="18155" y="3453"/>
                  </a:cubicBezTo>
                  <a:cubicBezTo>
                    <a:pt x="18002" y="3291"/>
                    <a:pt x="17852" y="3136"/>
                    <a:pt x="17705" y="2988"/>
                  </a:cubicBezTo>
                  <a:cubicBezTo>
                    <a:pt x="17702" y="2986"/>
                    <a:pt x="17702" y="2986"/>
                    <a:pt x="17702" y="2986"/>
                  </a:cubicBezTo>
                  <a:cubicBezTo>
                    <a:pt x="16593" y="1860"/>
                    <a:pt x="15635" y="1076"/>
                    <a:pt x="14647" y="667"/>
                  </a:cubicBezTo>
                  <a:cubicBezTo>
                    <a:pt x="13658" y="255"/>
                    <a:pt x="12215" y="1"/>
                    <a:pt x="109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794;p35">
              <a:extLst>
                <a:ext uri="{FF2B5EF4-FFF2-40B4-BE49-F238E27FC236}">
                  <a16:creationId xmlns:a16="http://schemas.microsoft.com/office/drawing/2014/main" id="{666A162B-8516-40D7-3F4E-80258B6DA0E5}"/>
                </a:ext>
              </a:extLst>
            </p:cNvPr>
            <p:cNvSpPr/>
            <p:nvPr/>
          </p:nvSpPr>
          <p:spPr>
            <a:xfrm>
              <a:off x="1196077" y="1713700"/>
              <a:ext cx="195416" cy="110301"/>
            </a:xfrm>
            <a:custGeom>
              <a:avLst/>
              <a:gdLst/>
              <a:ahLst/>
              <a:cxnLst/>
              <a:rect l="l" t="t" r="r" b="b"/>
              <a:pathLst>
                <a:path w="13314" h="7515" extrusionOk="0">
                  <a:moveTo>
                    <a:pt x="2327" y="0"/>
                  </a:moveTo>
                  <a:cubicBezTo>
                    <a:pt x="2304" y="0"/>
                    <a:pt x="2281" y="1"/>
                    <a:pt x="2258" y="1"/>
                  </a:cubicBezTo>
                  <a:cubicBezTo>
                    <a:pt x="2034" y="13"/>
                    <a:pt x="1822" y="58"/>
                    <a:pt x="1629" y="120"/>
                  </a:cubicBezTo>
                  <a:cubicBezTo>
                    <a:pt x="1241" y="251"/>
                    <a:pt x="932" y="466"/>
                    <a:pt x="696" y="685"/>
                  </a:cubicBezTo>
                  <a:cubicBezTo>
                    <a:pt x="460" y="908"/>
                    <a:pt x="305" y="1142"/>
                    <a:pt x="198" y="1344"/>
                  </a:cubicBezTo>
                  <a:cubicBezTo>
                    <a:pt x="103" y="1549"/>
                    <a:pt x="50" y="1718"/>
                    <a:pt x="27" y="1835"/>
                  </a:cubicBezTo>
                  <a:cubicBezTo>
                    <a:pt x="20" y="1887"/>
                    <a:pt x="12" y="1932"/>
                    <a:pt x="5" y="1968"/>
                  </a:cubicBezTo>
                  <a:cubicBezTo>
                    <a:pt x="0" y="1999"/>
                    <a:pt x="0" y="2013"/>
                    <a:pt x="3" y="2013"/>
                  </a:cubicBezTo>
                  <a:cubicBezTo>
                    <a:pt x="3" y="2013"/>
                    <a:pt x="3" y="2013"/>
                    <a:pt x="3" y="2013"/>
                  </a:cubicBezTo>
                  <a:cubicBezTo>
                    <a:pt x="17" y="2013"/>
                    <a:pt x="33" y="1757"/>
                    <a:pt x="234" y="1361"/>
                  </a:cubicBezTo>
                  <a:cubicBezTo>
                    <a:pt x="343" y="1168"/>
                    <a:pt x="501" y="942"/>
                    <a:pt x="734" y="727"/>
                  </a:cubicBezTo>
                  <a:cubicBezTo>
                    <a:pt x="967" y="516"/>
                    <a:pt x="1274" y="311"/>
                    <a:pt x="1653" y="189"/>
                  </a:cubicBezTo>
                  <a:cubicBezTo>
                    <a:pt x="1841" y="130"/>
                    <a:pt x="2046" y="89"/>
                    <a:pt x="2260" y="80"/>
                  </a:cubicBezTo>
                  <a:cubicBezTo>
                    <a:pt x="2273" y="80"/>
                    <a:pt x="2286" y="80"/>
                    <a:pt x="2299" y="80"/>
                  </a:cubicBezTo>
                  <a:cubicBezTo>
                    <a:pt x="2504" y="80"/>
                    <a:pt x="2714" y="98"/>
                    <a:pt x="2925" y="163"/>
                  </a:cubicBezTo>
                  <a:cubicBezTo>
                    <a:pt x="3372" y="294"/>
                    <a:pt x="3803" y="570"/>
                    <a:pt x="4175" y="942"/>
                  </a:cubicBezTo>
                  <a:cubicBezTo>
                    <a:pt x="4549" y="1311"/>
                    <a:pt x="4858" y="1778"/>
                    <a:pt x="5134" y="2282"/>
                  </a:cubicBezTo>
                  <a:cubicBezTo>
                    <a:pt x="5415" y="2787"/>
                    <a:pt x="5668" y="3332"/>
                    <a:pt x="5980" y="3864"/>
                  </a:cubicBezTo>
                  <a:cubicBezTo>
                    <a:pt x="6594" y="4930"/>
                    <a:pt x="7349" y="5864"/>
                    <a:pt x="8216" y="6502"/>
                  </a:cubicBezTo>
                  <a:cubicBezTo>
                    <a:pt x="9070" y="7154"/>
                    <a:pt x="10035" y="7450"/>
                    <a:pt x="10840" y="7504"/>
                  </a:cubicBezTo>
                  <a:cubicBezTo>
                    <a:pt x="10943" y="7512"/>
                    <a:pt x="11043" y="7515"/>
                    <a:pt x="11141" y="7515"/>
                  </a:cubicBezTo>
                  <a:cubicBezTo>
                    <a:pt x="11815" y="7515"/>
                    <a:pt x="12358" y="7354"/>
                    <a:pt x="12714" y="7190"/>
                  </a:cubicBezTo>
                  <a:cubicBezTo>
                    <a:pt x="12819" y="7147"/>
                    <a:pt x="12907" y="7095"/>
                    <a:pt x="12980" y="7052"/>
                  </a:cubicBezTo>
                  <a:cubicBezTo>
                    <a:pt x="13059" y="7011"/>
                    <a:pt x="13119" y="6971"/>
                    <a:pt x="13169" y="6935"/>
                  </a:cubicBezTo>
                  <a:cubicBezTo>
                    <a:pt x="13211" y="6904"/>
                    <a:pt x="13247" y="6878"/>
                    <a:pt x="13278" y="6857"/>
                  </a:cubicBezTo>
                  <a:cubicBezTo>
                    <a:pt x="13302" y="6840"/>
                    <a:pt x="13314" y="6828"/>
                    <a:pt x="13314" y="6828"/>
                  </a:cubicBezTo>
                  <a:cubicBezTo>
                    <a:pt x="13314" y="6828"/>
                    <a:pt x="13313" y="6827"/>
                    <a:pt x="13312" y="6827"/>
                  </a:cubicBezTo>
                  <a:cubicBezTo>
                    <a:pt x="13292" y="6827"/>
                    <a:pt x="13094" y="6982"/>
                    <a:pt x="12697" y="7154"/>
                  </a:cubicBezTo>
                  <a:cubicBezTo>
                    <a:pt x="12352" y="7302"/>
                    <a:pt x="11834" y="7448"/>
                    <a:pt x="11198" y="7448"/>
                  </a:cubicBezTo>
                  <a:cubicBezTo>
                    <a:pt x="11085" y="7448"/>
                    <a:pt x="10968" y="7443"/>
                    <a:pt x="10847" y="7433"/>
                  </a:cubicBezTo>
                  <a:cubicBezTo>
                    <a:pt x="10054" y="7369"/>
                    <a:pt x="9111" y="7073"/>
                    <a:pt x="8270" y="6426"/>
                  </a:cubicBezTo>
                  <a:cubicBezTo>
                    <a:pt x="7423" y="5795"/>
                    <a:pt x="6677" y="4871"/>
                    <a:pt x="6068" y="3814"/>
                  </a:cubicBezTo>
                  <a:cubicBezTo>
                    <a:pt x="5758" y="3287"/>
                    <a:pt x="5506" y="2742"/>
                    <a:pt x="5222" y="2235"/>
                  </a:cubicBezTo>
                  <a:cubicBezTo>
                    <a:pt x="4941" y="1728"/>
                    <a:pt x="4627" y="1251"/>
                    <a:pt x="4241" y="875"/>
                  </a:cubicBezTo>
                  <a:cubicBezTo>
                    <a:pt x="3858" y="496"/>
                    <a:pt x="3413" y="213"/>
                    <a:pt x="2948" y="82"/>
                  </a:cubicBezTo>
                  <a:cubicBezTo>
                    <a:pt x="2741" y="20"/>
                    <a:pt x="2528" y="0"/>
                    <a:pt x="23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795;p35">
              <a:extLst>
                <a:ext uri="{FF2B5EF4-FFF2-40B4-BE49-F238E27FC236}">
                  <a16:creationId xmlns:a16="http://schemas.microsoft.com/office/drawing/2014/main" id="{BAB822B7-A867-D6A8-3818-8299A6383F4E}"/>
                </a:ext>
              </a:extLst>
            </p:cNvPr>
            <p:cNvSpPr/>
            <p:nvPr/>
          </p:nvSpPr>
          <p:spPr>
            <a:xfrm>
              <a:off x="1329582" y="1785802"/>
              <a:ext cx="68104" cy="10069"/>
            </a:xfrm>
            <a:custGeom>
              <a:avLst/>
              <a:gdLst/>
              <a:ahLst/>
              <a:cxnLst/>
              <a:rect l="l" t="t" r="r" b="b"/>
              <a:pathLst>
                <a:path w="4640" h="686" extrusionOk="0">
                  <a:moveTo>
                    <a:pt x="4633" y="0"/>
                  </a:moveTo>
                  <a:cubicBezTo>
                    <a:pt x="4600" y="0"/>
                    <a:pt x="4369" y="129"/>
                    <a:pt x="3987" y="271"/>
                  </a:cubicBezTo>
                  <a:cubicBezTo>
                    <a:pt x="3782" y="347"/>
                    <a:pt x="3534" y="421"/>
                    <a:pt x="3256" y="480"/>
                  </a:cubicBezTo>
                  <a:cubicBezTo>
                    <a:pt x="2975" y="535"/>
                    <a:pt x="2663" y="575"/>
                    <a:pt x="2332" y="583"/>
                  </a:cubicBezTo>
                  <a:cubicBezTo>
                    <a:pt x="2306" y="583"/>
                    <a:pt x="2280" y="583"/>
                    <a:pt x="2254" y="583"/>
                  </a:cubicBezTo>
                  <a:cubicBezTo>
                    <a:pt x="1952" y="583"/>
                    <a:pt x="1667" y="558"/>
                    <a:pt x="1406" y="518"/>
                  </a:cubicBezTo>
                  <a:cubicBezTo>
                    <a:pt x="1122" y="468"/>
                    <a:pt x="872" y="409"/>
                    <a:pt x="667" y="340"/>
                  </a:cubicBezTo>
                  <a:cubicBezTo>
                    <a:pt x="278" y="214"/>
                    <a:pt x="42" y="95"/>
                    <a:pt x="9" y="95"/>
                  </a:cubicBezTo>
                  <a:cubicBezTo>
                    <a:pt x="7" y="95"/>
                    <a:pt x="6" y="96"/>
                    <a:pt x="5" y="97"/>
                  </a:cubicBezTo>
                  <a:cubicBezTo>
                    <a:pt x="1" y="104"/>
                    <a:pt x="60" y="137"/>
                    <a:pt x="167" y="197"/>
                  </a:cubicBezTo>
                  <a:cubicBezTo>
                    <a:pt x="275" y="259"/>
                    <a:pt x="436" y="333"/>
                    <a:pt x="644" y="409"/>
                  </a:cubicBezTo>
                  <a:cubicBezTo>
                    <a:pt x="848" y="487"/>
                    <a:pt x="1103" y="556"/>
                    <a:pt x="1389" y="611"/>
                  </a:cubicBezTo>
                  <a:cubicBezTo>
                    <a:pt x="1657" y="656"/>
                    <a:pt x="1953" y="686"/>
                    <a:pt x="2266" y="686"/>
                  </a:cubicBezTo>
                  <a:cubicBezTo>
                    <a:pt x="2288" y="686"/>
                    <a:pt x="2311" y="685"/>
                    <a:pt x="2334" y="685"/>
                  </a:cubicBezTo>
                  <a:cubicBezTo>
                    <a:pt x="2670" y="675"/>
                    <a:pt x="2989" y="633"/>
                    <a:pt x="3275" y="571"/>
                  </a:cubicBezTo>
                  <a:cubicBezTo>
                    <a:pt x="3558" y="506"/>
                    <a:pt x="3811" y="425"/>
                    <a:pt x="4013" y="340"/>
                  </a:cubicBezTo>
                  <a:cubicBezTo>
                    <a:pt x="4215" y="254"/>
                    <a:pt x="4375" y="173"/>
                    <a:pt x="4480" y="109"/>
                  </a:cubicBezTo>
                  <a:cubicBezTo>
                    <a:pt x="4585" y="44"/>
                    <a:pt x="4639" y="6"/>
                    <a:pt x="4637" y="2"/>
                  </a:cubicBezTo>
                  <a:cubicBezTo>
                    <a:pt x="4636" y="1"/>
                    <a:pt x="4635" y="0"/>
                    <a:pt x="46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796;p35">
              <a:extLst>
                <a:ext uri="{FF2B5EF4-FFF2-40B4-BE49-F238E27FC236}">
                  <a16:creationId xmlns:a16="http://schemas.microsoft.com/office/drawing/2014/main" id="{FA93816B-899D-EEF1-B3CE-2D232250B620}"/>
                </a:ext>
              </a:extLst>
            </p:cNvPr>
            <p:cNvSpPr/>
            <p:nvPr/>
          </p:nvSpPr>
          <p:spPr>
            <a:xfrm>
              <a:off x="1112577" y="1819166"/>
              <a:ext cx="40730" cy="47159"/>
            </a:xfrm>
            <a:custGeom>
              <a:avLst/>
              <a:gdLst/>
              <a:ahLst/>
              <a:cxnLst/>
              <a:rect l="l" t="t" r="r" b="b"/>
              <a:pathLst>
                <a:path w="2775" h="3213" extrusionOk="0">
                  <a:moveTo>
                    <a:pt x="2720" y="0"/>
                  </a:moveTo>
                  <a:cubicBezTo>
                    <a:pt x="2692" y="0"/>
                    <a:pt x="2711" y="400"/>
                    <a:pt x="2620" y="1048"/>
                  </a:cubicBezTo>
                  <a:cubicBezTo>
                    <a:pt x="2594" y="1203"/>
                    <a:pt x="2577" y="1398"/>
                    <a:pt x="2518" y="1555"/>
                  </a:cubicBezTo>
                  <a:cubicBezTo>
                    <a:pt x="2487" y="1628"/>
                    <a:pt x="2437" y="1673"/>
                    <a:pt x="2377" y="1673"/>
                  </a:cubicBezTo>
                  <a:cubicBezTo>
                    <a:pt x="2372" y="1673"/>
                    <a:pt x="2368" y="1672"/>
                    <a:pt x="2363" y="1672"/>
                  </a:cubicBezTo>
                  <a:cubicBezTo>
                    <a:pt x="2294" y="1670"/>
                    <a:pt x="2211" y="1612"/>
                    <a:pt x="2134" y="1543"/>
                  </a:cubicBezTo>
                  <a:cubicBezTo>
                    <a:pt x="1810" y="1231"/>
                    <a:pt x="1458" y="896"/>
                    <a:pt x="1087" y="541"/>
                  </a:cubicBezTo>
                  <a:lnTo>
                    <a:pt x="856" y="319"/>
                  </a:lnTo>
                  <a:lnTo>
                    <a:pt x="856" y="319"/>
                  </a:lnTo>
                  <a:lnTo>
                    <a:pt x="929" y="631"/>
                  </a:lnTo>
                  <a:cubicBezTo>
                    <a:pt x="979" y="838"/>
                    <a:pt x="1029" y="1053"/>
                    <a:pt x="1082" y="1274"/>
                  </a:cubicBezTo>
                  <a:cubicBezTo>
                    <a:pt x="1203" y="1766"/>
                    <a:pt x="1318" y="2239"/>
                    <a:pt x="1426" y="2681"/>
                  </a:cubicBezTo>
                  <a:lnTo>
                    <a:pt x="1426" y="2681"/>
                  </a:lnTo>
                  <a:cubicBezTo>
                    <a:pt x="480" y="1750"/>
                    <a:pt x="72" y="902"/>
                    <a:pt x="18" y="902"/>
                  </a:cubicBezTo>
                  <a:cubicBezTo>
                    <a:pt x="17" y="902"/>
                    <a:pt x="16" y="902"/>
                    <a:pt x="15" y="903"/>
                  </a:cubicBezTo>
                  <a:cubicBezTo>
                    <a:pt x="1" y="910"/>
                    <a:pt x="98" y="1160"/>
                    <a:pt x="336" y="1553"/>
                  </a:cubicBezTo>
                  <a:cubicBezTo>
                    <a:pt x="575" y="1946"/>
                    <a:pt x="960" y="2481"/>
                    <a:pt x="1520" y="3013"/>
                  </a:cubicBezTo>
                  <a:lnTo>
                    <a:pt x="1732" y="3213"/>
                  </a:lnTo>
                  <a:lnTo>
                    <a:pt x="1665" y="2927"/>
                  </a:lnTo>
                  <a:cubicBezTo>
                    <a:pt x="1544" y="2403"/>
                    <a:pt x="1410" y="1831"/>
                    <a:pt x="1270" y="1229"/>
                  </a:cubicBezTo>
                  <a:cubicBezTo>
                    <a:pt x="1242" y="1116"/>
                    <a:pt x="1214" y="1003"/>
                    <a:pt x="1188" y="892"/>
                  </a:cubicBezTo>
                  <a:lnTo>
                    <a:pt x="1188" y="892"/>
                  </a:lnTo>
                  <a:cubicBezTo>
                    <a:pt x="1482" y="1164"/>
                    <a:pt x="1762" y="1425"/>
                    <a:pt x="2025" y="1667"/>
                  </a:cubicBezTo>
                  <a:cubicBezTo>
                    <a:pt x="2113" y="1741"/>
                    <a:pt x="2213" y="1822"/>
                    <a:pt x="2356" y="1831"/>
                  </a:cubicBezTo>
                  <a:cubicBezTo>
                    <a:pt x="2361" y="1832"/>
                    <a:pt x="2366" y="1832"/>
                    <a:pt x="2372" y="1832"/>
                  </a:cubicBezTo>
                  <a:cubicBezTo>
                    <a:pt x="2514" y="1832"/>
                    <a:pt x="2624" y="1711"/>
                    <a:pt x="2656" y="1612"/>
                  </a:cubicBezTo>
                  <a:cubicBezTo>
                    <a:pt x="2722" y="1400"/>
                    <a:pt x="2725" y="1229"/>
                    <a:pt x="2746" y="1062"/>
                  </a:cubicBezTo>
                  <a:cubicBezTo>
                    <a:pt x="2775" y="731"/>
                    <a:pt x="2772" y="465"/>
                    <a:pt x="2761" y="281"/>
                  </a:cubicBezTo>
                  <a:cubicBezTo>
                    <a:pt x="2751" y="98"/>
                    <a:pt x="2732" y="0"/>
                    <a:pt x="27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797;p35">
              <a:extLst>
                <a:ext uri="{FF2B5EF4-FFF2-40B4-BE49-F238E27FC236}">
                  <a16:creationId xmlns:a16="http://schemas.microsoft.com/office/drawing/2014/main" id="{587E9F3B-B650-B3CB-BB30-694346C0C2BC}"/>
                </a:ext>
              </a:extLst>
            </p:cNvPr>
            <p:cNvSpPr/>
            <p:nvPr/>
          </p:nvSpPr>
          <p:spPr>
            <a:xfrm>
              <a:off x="1229380" y="1968096"/>
              <a:ext cx="43049" cy="32261"/>
            </a:xfrm>
            <a:custGeom>
              <a:avLst/>
              <a:gdLst/>
              <a:ahLst/>
              <a:cxnLst/>
              <a:rect l="l" t="t" r="r" b="b"/>
              <a:pathLst>
                <a:path w="2933" h="2198" extrusionOk="0">
                  <a:moveTo>
                    <a:pt x="648" y="1"/>
                  </a:moveTo>
                  <a:lnTo>
                    <a:pt x="648" y="1"/>
                  </a:lnTo>
                  <a:cubicBezTo>
                    <a:pt x="648" y="1"/>
                    <a:pt x="1" y="1294"/>
                    <a:pt x="784" y="1886"/>
                  </a:cubicBezTo>
                  <a:cubicBezTo>
                    <a:pt x="1081" y="2112"/>
                    <a:pt x="1403" y="2198"/>
                    <a:pt x="1697" y="2198"/>
                  </a:cubicBezTo>
                  <a:cubicBezTo>
                    <a:pt x="2174" y="2198"/>
                    <a:pt x="2576" y="1971"/>
                    <a:pt x="2670" y="1751"/>
                  </a:cubicBezTo>
                  <a:cubicBezTo>
                    <a:pt x="2820" y="1398"/>
                    <a:pt x="2932" y="874"/>
                    <a:pt x="2932" y="874"/>
                  </a:cubicBezTo>
                  <a:cubicBezTo>
                    <a:pt x="2882" y="874"/>
                    <a:pt x="649" y="1"/>
                    <a:pt x="648" y="1"/>
                  </a:cubicBezTo>
                  <a:close/>
                </a:path>
              </a:pathLst>
            </a:custGeom>
            <a:solidFill>
              <a:srgbClr val="FF9A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798;p35">
              <a:extLst>
                <a:ext uri="{FF2B5EF4-FFF2-40B4-BE49-F238E27FC236}">
                  <a16:creationId xmlns:a16="http://schemas.microsoft.com/office/drawing/2014/main" id="{EEB5F126-A62C-1E0A-90E5-35FF345FE924}"/>
                </a:ext>
              </a:extLst>
            </p:cNvPr>
            <p:cNvSpPr/>
            <p:nvPr/>
          </p:nvSpPr>
          <p:spPr>
            <a:xfrm>
              <a:off x="1232814" y="1966379"/>
              <a:ext cx="40965" cy="34624"/>
            </a:xfrm>
            <a:custGeom>
              <a:avLst/>
              <a:gdLst/>
              <a:ahLst/>
              <a:cxnLst/>
              <a:rect l="l" t="t" r="r" b="b"/>
              <a:pathLst>
                <a:path w="2791" h="2359" extrusionOk="0">
                  <a:moveTo>
                    <a:pt x="372" y="1"/>
                  </a:moveTo>
                  <a:lnTo>
                    <a:pt x="333" y="72"/>
                  </a:lnTo>
                  <a:cubicBezTo>
                    <a:pt x="229" y="265"/>
                    <a:pt x="148" y="470"/>
                    <a:pt x="93" y="694"/>
                  </a:cubicBezTo>
                  <a:cubicBezTo>
                    <a:pt x="0" y="1058"/>
                    <a:pt x="14" y="1468"/>
                    <a:pt x="207" y="1773"/>
                  </a:cubicBezTo>
                  <a:cubicBezTo>
                    <a:pt x="403" y="2080"/>
                    <a:pt x="710" y="2223"/>
                    <a:pt x="967" y="2308"/>
                  </a:cubicBezTo>
                  <a:lnTo>
                    <a:pt x="972" y="2311"/>
                  </a:lnTo>
                  <a:cubicBezTo>
                    <a:pt x="1145" y="2344"/>
                    <a:pt x="1305" y="2358"/>
                    <a:pt x="1449" y="2358"/>
                  </a:cubicBezTo>
                  <a:cubicBezTo>
                    <a:pt x="1628" y="2358"/>
                    <a:pt x="1782" y="2336"/>
                    <a:pt x="1900" y="2299"/>
                  </a:cubicBezTo>
                  <a:cubicBezTo>
                    <a:pt x="2122" y="2234"/>
                    <a:pt x="2205" y="2123"/>
                    <a:pt x="2196" y="2118"/>
                  </a:cubicBezTo>
                  <a:cubicBezTo>
                    <a:pt x="2194" y="2116"/>
                    <a:pt x="2192" y="2116"/>
                    <a:pt x="2190" y="2116"/>
                  </a:cubicBezTo>
                  <a:cubicBezTo>
                    <a:pt x="2163" y="2116"/>
                    <a:pt x="2069" y="2185"/>
                    <a:pt x="1881" y="2218"/>
                  </a:cubicBezTo>
                  <a:cubicBezTo>
                    <a:pt x="1806" y="2232"/>
                    <a:pt x="1715" y="2240"/>
                    <a:pt x="1611" y="2240"/>
                  </a:cubicBezTo>
                  <a:cubicBezTo>
                    <a:pt x="1438" y="2240"/>
                    <a:pt x="1231" y="2218"/>
                    <a:pt x="1007" y="2165"/>
                  </a:cubicBezTo>
                  <a:lnTo>
                    <a:pt x="1012" y="2165"/>
                  </a:lnTo>
                  <a:cubicBezTo>
                    <a:pt x="779" y="2075"/>
                    <a:pt x="514" y="1937"/>
                    <a:pt x="360" y="1680"/>
                  </a:cubicBezTo>
                  <a:cubicBezTo>
                    <a:pt x="207" y="1427"/>
                    <a:pt x="193" y="1077"/>
                    <a:pt x="279" y="739"/>
                  </a:cubicBezTo>
                  <a:cubicBezTo>
                    <a:pt x="320" y="561"/>
                    <a:pt x="383" y="387"/>
                    <a:pt x="458" y="232"/>
                  </a:cubicBezTo>
                  <a:lnTo>
                    <a:pt x="458" y="232"/>
                  </a:lnTo>
                  <a:cubicBezTo>
                    <a:pt x="1103" y="477"/>
                    <a:pt x="1671" y="680"/>
                    <a:pt x="2084" y="822"/>
                  </a:cubicBezTo>
                  <a:cubicBezTo>
                    <a:pt x="2465" y="954"/>
                    <a:pt x="2714" y="1028"/>
                    <a:pt x="2770" y="1028"/>
                  </a:cubicBezTo>
                  <a:cubicBezTo>
                    <a:pt x="2777" y="1028"/>
                    <a:pt x="2781" y="1027"/>
                    <a:pt x="2781" y="1025"/>
                  </a:cubicBezTo>
                  <a:cubicBezTo>
                    <a:pt x="2791" y="1003"/>
                    <a:pt x="2543" y="887"/>
                    <a:pt x="2127" y="710"/>
                  </a:cubicBezTo>
                  <a:cubicBezTo>
                    <a:pt x="1710" y="532"/>
                    <a:pt x="1122" y="294"/>
                    <a:pt x="448" y="32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799;p35">
              <a:extLst>
                <a:ext uri="{FF2B5EF4-FFF2-40B4-BE49-F238E27FC236}">
                  <a16:creationId xmlns:a16="http://schemas.microsoft.com/office/drawing/2014/main" id="{7F0F0599-4D00-24CB-BD91-2EE98DF8C50F}"/>
                </a:ext>
              </a:extLst>
            </p:cNvPr>
            <p:cNvSpPr/>
            <p:nvPr/>
          </p:nvSpPr>
          <p:spPr>
            <a:xfrm>
              <a:off x="1072698" y="2261215"/>
              <a:ext cx="356927" cy="368875"/>
            </a:xfrm>
            <a:custGeom>
              <a:avLst/>
              <a:gdLst/>
              <a:ahLst/>
              <a:cxnLst/>
              <a:rect l="l" t="t" r="r" b="b"/>
              <a:pathLst>
                <a:path w="24318" h="25132" extrusionOk="0">
                  <a:moveTo>
                    <a:pt x="8083" y="0"/>
                  </a:moveTo>
                  <a:cubicBezTo>
                    <a:pt x="7406" y="0"/>
                    <a:pt x="6809" y="462"/>
                    <a:pt x="6613" y="1136"/>
                  </a:cubicBezTo>
                  <a:lnTo>
                    <a:pt x="294" y="23081"/>
                  </a:lnTo>
                  <a:cubicBezTo>
                    <a:pt x="1" y="24105"/>
                    <a:pt x="737" y="25132"/>
                    <a:pt x="1763" y="25132"/>
                  </a:cubicBezTo>
                  <a:lnTo>
                    <a:pt x="16233" y="25132"/>
                  </a:lnTo>
                  <a:cubicBezTo>
                    <a:pt x="16912" y="25132"/>
                    <a:pt x="17507" y="24670"/>
                    <a:pt x="17703" y="23996"/>
                  </a:cubicBezTo>
                  <a:lnTo>
                    <a:pt x="24022" y="2048"/>
                  </a:lnTo>
                  <a:cubicBezTo>
                    <a:pt x="24318" y="1027"/>
                    <a:pt x="23580" y="0"/>
                    <a:pt x="22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00;p35">
              <a:extLst>
                <a:ext uri="{FF2B5EF4-FFF2-40B4-BE49-F238E27FC236}">
                  <a16:creationId xmlns:a16="http://schemas.microsoft.com/office/drawing/2014/main" id="{1F2C03F9-FFEC-6C7E-BA02-FA5ECBB90D6C}"/>
                </a:ext>
              </a:extLst>
            </p:cNvPr>
            <p:cNvSpPr/>
            <p:nvPr/>
          </p:nvSpPr>
          <p:spPr>
            <a:xfrm>
              <a:off x="1029826" y="2373008"/>
              <a:ext cx="193053" cy="157945"/>
            </a:xfrm>
            <a:custGeom>
              <a:avLst/>
              <a:gdLst/>
              <a:ahLst/>
              <a:cxnLst/>
              <a:rect l="l" t="t" r="r" b="b"/>
              <a:pathLst>
                <a:path w="13153" h="10761" extrusionOk="0">
                  <a:moveTo>
                    <a:pt x="6158" y="0"/>
                  </a:moveTo>
                  <a:cubicBezTo>
                    <a:pt x="5558" y="0"/>
                    <a:pt x="5084" y="55"/>
                    <a:pt x="4898" y="180"/>
                  </a:cubicBezTo>
                  <a:cubicBezTo>
                    <a:pt x="4293" y="592"/>
                    <a:pt x="1865" y="4186"/>
                    <a:pt x="1865" y="4186"/>
                  </a:cubicBezTo>
                  <a:lnTo>
                    <a:pt x="0" y="6107"/>
                  </a:lnTo>
                  <a:lnTo>
                    <a:pt x="2191" y="10760"/>
                  </a:lnTo>
                  <a:cubicBezTo>
                    <a:pt x="2191" y="10760"/>
                    <a:pt x="3903" y="10584"/>
                    <a:pt x="4851" y="9355"/>
                  </a:cubicBezTo>
                  <a:cubicBezTo>
                    <a:pt x="5510" y="8503"/>
                    <a:pt x="5648" y="7524"/>
                    <a:pt x="5648" y="7524"/>
                  </a:cubicBezTo>
                  <a:lnTo>
                    <a:pt x="7074" y="7008"/>
                  </a:lnTo>
                  <a:lnTo>
                    <a:pt x="7074" y="7008"/>
                  </a:lnTo>
                  <a:cubicBezTo>
                    <a:pt x="6489" y="7252"/>
                    <a:pt x="5543" y="7794"/>
                    <a:pt x="6336" y="8529"/>
                  </a:cubicBezTo>
                  <a:cubicBezTo>
                    <a:pt x="6336" y="8529"/>
                    <a:pt x="8265" y="8160"/>
                    <a:pt x="8682" y="7826"/>
                  </a:cubicBezTo>
                  <a:cubicBezTo>
                    <a:pt x="9101" y="7493"/>
                    <a:pt x="9322" y="6726"/>
                    <a:pt x="9322" y="6726"/>
                  </a:cubicBezTo>
                  <a:cubicBezTo>
                    <a:pt x="9322" y="6726"/>
                    <a:pt x="10251" y="6555"/>
                    <a:pt x="10092" y="5724"/>
                  </a:cubicBezTo>
                  <a:lnTo>
                    <a:pt x="10092" y="5724"/>
                  </a:lnTo>
                  <a:cubicBezTo>
                    <a:pt x="10092" y="5724"/>
                    <a:pt x="10143" y="5734"/>
                    <a:pt x="10219" y="5734"/>
                  </a:cubicBezTo>
                  <a:cubicBezTo>
                    <a:pt x="10444" y="5734"/>
                    <a:pt x="10889" y="5646"/>
                    <a:pt x="10889" y="4952"/>
                  </a:cubicBezTo>
                  <a:cubicBezTo>
                    <a:pt x="10889" y="4392"/>
                    <a:pt x="10583" y="3704"/>
                    <a:pt x="10340" y="3249"/>
                  </a:cubicBezTo>
                  <a:lnTo>
                    <a:pt x="10340" y="3249"/>
                  </a:lnTo>
                  <a:cubicBezTo>
                    <a:pt x="10623" y="3637"/>
                    <a:pt x="11134" y="4153"/>
                    <a:pt x="11970" y="4409"/>
                  </a:cubicBezTo>
                  <a:lnTo>
                    <a:pt x="11970" y="4407"/>
                  </a:lnTo>
                  <a:cubicBezTo>
                    <a:pt x="12024" y="4424"/>
                    <a:pt x="12084" y="4431"/>
                    <a:pt x="12145" y="4431"/>
                  </a:cubicBezTo>
                  <a:cubicBezTo>
                    <a:pt x="12586" y="4431"/>
                    <a:pt x="13153" y="4039"/>
                    <a:pt x="12909" y="3721"/>
                  </a:cubicBezTo>
                  <a:cubicBezTo>
                    <a:pt x="12089" y="2669"/>
                    <a:pt x="11027" y="992"/>
                    <a:pt x="10332" y="661"/>
                  </a:cubicBezTo>
                  <a:cubicBezTo>
                    <a:pt x="9531" y="281"/>
                    <a:pt x="7519" y="0"/>
                    <a:pt x="6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01;p35">
              <a:extLst>
                <a:ext uri="{FF2B5EF4-FFF2-40B4-BE49-F238E27FC236}">
                  <a16:creationId xmlns:a16="http://schemas.microsoft.com/office/drawing/2014/main" id="{8F5969A2-89B0-08C6-389B-3DCEA8DCE99D}"/>
                </a:ext>
              </a:extLst>
            </p:cNvPr>
            <p:cNvSpPr/>
            <p:nvPr/>
          </p:nvSpPr>
          <p:spPr>
            <a:xfrm>
              <a:off x="1110654" y="2444405"/>
              <a:ext cx="54850" cy="28739"/>
            </a:xfrm>
            <a:custGeom>
              <a:avLst/>
              <a:gdLst/>
              <a:ahLst/>
              <a:cxnLst/>
              <a:rect l="l" t="t" r="r" b="b"/>
              <a:pathLst>
                <a:path w="3737" h="1958" extrusionOk="0">
                  <a:moveTo>
                    <a:pt x="1182" y="1"/>
                  </a:moveTo>
                  <a:cubicBezTo>
                    <a:pt x="991" y="1"/>
                    <a:pt x="817" y="16"/>
                    <a:pt x="670" y="31"/>
                  </a:cubicBezTo>
                  <a:cubicBezTo>
                    <a:pt x="251" y="81"/>
                    <a:pt x="1" y="141"/>
                    <a:pt x="3" y="160"/>
                  </a:cubicBezTo>
                  <a:lnTo>
                    <a:pt x="1" y="160"/>
                  </a:lnTo>
                  <a:cubicBezTo>
                    <a:pt x="2" y="168"/>
                    <a:pt x="31" y="171"/>
                    <a:pt x="84" y="171"/>
                  </a:cubicBezTo>
                  <a:cubicBezTo>
                    <a:pt x="192" y="171"/>
                    <a:pt x="399" y="157"/>
                    <a:pt x="677" y="143"/>
                  </a:cubicBezTo>
                  <a:cubicBezTo>
                    <a:pt x="770" y="140"/>
                    <a:pt x="872" y="137"/>
                    <a:pt x="981" y="137"/>
                  </a:cubicBezTo>
                  <a:cubicBezTo>
                    <a:pt x="1352" y="137"/>
                    <a:pt x="1803" y="172"/>
                    <a:pt x="2239" y="367"/>
                  </a:cubicBezTo>
                  <a:cubicBezTo>
                    <a:pt x="2806" y="617"/>
                    <a:pt x="3199" y="1038"/>
                    <a:pt x="3413" y="1377"/>
                  </a:cubicBezTo>
                  <a:cubicBezTo>
                    <a:pt x="3624" y="1712"/>
                    <a:pt x="3690" y="1958"/>
                    <a:pt x="3719" y="1958"/>
                  </a:cubicBezTo>
                  <a:cubicBezTo>
                    <a:pt x="3719" y="1958"/>
                    <a:pt x="3720" y="1958"/>
                    <a:pt x="3720" y="1958"/>
                  </a:cubicBezTo>
                  <a:cubicBezTo>
                    <a:pt x="3737" y="1955"/>
                    <a:pt x="3713" y="1691"/>
                    <a:pt x="3513" y="1319"/>
                  </a:cubicBezTo>
                  <a:cubicBezTo>
                    <a:pt x="3318" y="953"/>
                    <a:pt x="2913" y="486"/>
                    <a:pt x="2306" y="222"/>
                  </a:cubicBezTo>
                  <a:cubicBezTo>
                    <a:pt x="1915" y="48"/>
                    <a:pt x="1522" y="1"/>
                    <a:pt x="1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02;p35">
              <a:extLst>
                <a:ext uri="{FF2B5EF4-FFF2-40B4-BE49-F238E27FC236}">
                  <a16:creationId xmlns:a16="http://schemas.microsoft.com/office/drawing/2014/main" id="{1C85E8F3-14B2-7E75-8823-120BE2142A15}"/>
                </a:ext>
              </a:extLst>
            </p:cNvPr>
            <p:cNvSpPr/>
            <p:nvPr/>
          </p:nvSpPr>
          <p:spPr>
            <a:xfrm>
              <a:off x="1116804" y="2415972"/>
              <a:ext cx="61675" cy="40084"/>
            </a:xfrm>
            <a:custGeom>
              <a:avLst/>
              <a:gdLst/>
              <a:ahLst/>
              <a:cxnLst/>
              <a:rect l="l" t="t" r="r" b="b"/>
              <a:pathLst>
                <a:path w="4202" h="2731" extrusionOk="0">
                  <a:moveTo>
                    <a:pt x="1442" y="0"/>
                  </a:moveTo>
                  <a:cubicBezTo>
                    <a:pt x="1194" y="0"/>
                    <a:pt x="967" y="31"/>
                    <a:pt x="780" y="80"/>
                  </a:cubicBezTo>
                  <a:cubicBezTo>
                    <a:pt x="520" y="144"/>
                    <a:pt x="322" y="230"/>
                    <a:pt x="194" y="301"/>
                  </a:cubicBezTo>
                  <a:cubicBezTo>
                    <a:pt x="65" y="373"/>
                    <a:pt x="1" y="423"/>
                    <a:pt x="8" y="432"/>
                  </a:cubicBezTo>
                  <a:cubicBezTo>
                    <a:pt x="9" y="434"/>
                    <a:pt x="11" y="435"/>
                    <a:pt x="14" y="435"/>
                  </a:cubicBezTo>
                  <a:cubicBezTo>
                    <a:pt x="60" y="435"/>
                    <a:pt x="336" y="280"/>
                    <a:pt x="803" y="192"/>
                  </a:cubicBezTo>
                  <a:cubicBezTo>
                    <a:pt x="963" y="160"/>
                    <a:pt x="1149" y="140"/>
                    <a:pt x="1350" y="140"/>
                  </a:cubicBezTo>
                  <a:cubicBezTo>
                    <a:pt x="1774" y="140"/>
                    <a:pt x="2266" y="228"/>
                    <a:pt x="2727" y="480"/>
                  </a:cubicBezTo>
                  <a:cubicBezTo>
                    <a:pt x="3404" y="856"/>
                    <a:pt x="3806" y="1473"/>
                    <a:pt x="3977" y="1937"/>
                  </a:cubicBezTo>
                  <a:cubicBezTo>
                    <a:pt x="4153" y="2407"/>
                    <a:pt x="4149" y="2730"/>
                    <a:pt x="4180" y="2730"/>
                  </a:cubicBezTo>
                  <a:cubicBezTo>
                    <a:pt x="4180" y="2730"/>
                    <a:pt x="4180" y="2730"/>
                    <a:pt x="4180" y="2730"/>
                  </a:cubicBezTo>
                  <a:cubicBezTo>
                    <a:pt x="4189" y="2730"/>
                    <a:pt x="4201" y="2649"/>
                    <a:pt x="4197" y="2504"/>
                  </a:cubicBezTo>
                  <a:cubicBezTo>
                    <a:pt x="4192" y="2361"/>
                    <a:pt x="4163" y="2149"/>
                    <a:pt x="4087" y="1901"/>
                  </a:cubicBezTo>
                  <a:cubicBezTo>
                    <a:pt x="3937" y="1409"/>
                    <a:pt x="3530" y="742"/>
                    <a:pt x="2806" y="339"/>
                  </a:cubicBezTo>
                  <a:cubicBezTo>
                    <a:pt x="2349" y="90"/>
                    <a:pt x="1865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03;p35">
              <a:extLst>
                <a:ext uri="{FF2B5EF4-FFF2-40B4-BE49-F238E27FC236}">
                  <a16:creationId xmlns:a16="http://schemas.microsoft.com/office/drawing/2014/main" id="{8A6AA2FE-7641-AA70-A028-85E997D5C7C1}"/>
                </a:ext>
              </a:extLst>
            </p:cNvPr>
            <p:cNvSpPr/>
            <p:nvPr/>
          </p:nvSpPr>
          <p:spPr>
            <a:xfrm>
              <a:off x="1113355" y="2390725"/>
              <a:ext cx="68338" cy="34257"/>
            </a:xfrm>
            <a:custGeom>
              <a:avLst/>
              <a:gdLst/>
              <a:ahLst/>
              <a:cxnLst/>
              <a:rect l="l" t="t" r="r" b="b"/>
              <a:pathLst>
                <a:path w="4656" h="2334" extrusionOk="0">
                  <a:moveTo>
                    <a:pt x="1964" y="1"/>
                  </a:moveTo>
                  <a:cubicBezTo>
                    <a:pt x="1897" y="1"/>
                    <a:pt x="1831" y="2"/>
                    <a:pt x="1767" y="4"/>
                  </a:cubicBezTo>
                  <a:cubicBezTo>
                    <a:pt x="1417" y="19"/>
                    <a:pt x="1107" y="50"/>
                    <a:pt x="848" y="66"/>
                  </a:cubicBezTo>
                  <a:cubicBezTo>
                    <a:pt x="624" y="84"/>
                    <a:pt x="437" y="87"/>
                    <a:pt x="296" y="87"/>
                  </a:cubicBezTo>
                  <a:cubicBezTo>
                    <a:pt x="211" y="87"/>
                    <a:pt x="143" y="86"/>
                    <a:pt x="95" y="86"/>
                  </a:cubicBezTo>
                  <a:cubicBezTo>
                    <a:pt x="37" y="86"/>
                    <a:pt x="6" y="88"/>
                    <a:pt x="5" y="95"/>
                  </a:cubicBezTo>
                  <a:cubicBezTo>
                    <a:pt x="0" y="113"/>
                    <a:pt x="287" y="181"/>
                    <a:pt x="762" y="181"/>
                  </a:cubicBezTo>
                  <a:cubicBezTo>
                    <a:pt x="792" y="181"/>
                    <a:pt x="822" y="181"/>
                    <a:pt x="853" y="181"/>
                  </a:cubicBezTo>
                  <a:cubicBezTo>
                    <a:pt x="1131" y="171"/>
                    <a:pt x="1438" y="162"/>
                    <a:pt x="1769" y="152"/>
                  </a:cubicBezTo>
                  <a:cubicBezTo>
                    <a:pt x="1788" y="152"/>
                    <a:pt x="1808" y="152"/>
                    <a:pt x="1827" y="152"/>
                  </a:cubicBezTo>
                  <a:cubicBezTo>
                    <a:pt x="2154" y="152"/>
                    <a:pt x="2509" y="173"/>
                    <a:pt x="2855" y="285"/>
                  </a:cubicBezTo>
                  <a:cubicBezTo>
                    <a:pt x="3217" y="409"/>
                    <a:pt x="3520" y="626"/>
                    <a:pt x="3743" y="874"/>
                  </a:cubicBezTo>
                  <a:cubicBezTo>
                    <a:pt x="3972" y="1116"/>
                    <a:pt x="4132" y="1376"/>
                    <a:pt x="4255" y="1595"/>
                  </a:cubicBezTo>
                  <a:cubicBezTo>
                    <a:pt x="4497" y="2036"/>
                    <a:pt x="4609" y="2333"/>
                    <a:pt x="4637" y="2333"/>
                  </a:cubicBezTo>
                  <a:cubicBezTo>
                    <a:pt x="4638" y="2333"/>
                    <a:pt x="4638" y="2333"/>
                    <a:pt x="4639" y="2333"/>
                  </a:cubicBezTo>
                  <a:cubicBezTo>
                    <a:pt x="4655" y="2328"/>
                    <a:pt x="4582" y="2014"/>
                    <a:pt x="4360" y="1545"/>
                  </a:cubicBezTo>
                  <a:cubicBezTo>
                    <a:pt x="4246" y="1312"/>
                    <a:pt x="4091" y="1038"/>
                    <a:pt x="3858" y="774"/>
                  </a:cubicBezTo>
                  <a:cubicBezTo>
                    <a:pt x="3629" y="509"/>
                    <a:pt x="3300" y="266"/>
                    <a:pt x="2908" y="133"/>
                  </a:cubicBezTo>
                  <a:cubicBezTo>
                    <a:pt x="2585" y="28"/>
                    <a:pt x="2261" y="1"/>
                    <a:pt x="1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38"/>
          <p:cNvSpPr txBox="1">
            <a:spLocks noGrp="1"/>
          </p:cNvSpPr>
          <p:nvPr>
            <p:ph type="title"/>
          </p:nvPr>
        </p:nvSpPr>
        <p:spPr>
          <a:xfrm>
            <a:off x="-2" y="0"/>
            <a:ext cx="9144001" cy="9669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Rumusan Masalah</a:t>
            </a:r>
            <a:endParaRPr sz="4000" dirty="0"/>
          </a:p>
        </p:txBody>
      </p:sp>
      <p:sp>
        <p:nvSpPr>
          <p:cNvPr id="20" name="Google Shape;600;p25">
            <a:extLst>
              <a:ext uri="{FF2B5EF4-FFF2-40B4-BE49-F238E27FC236}">
                <a16:creationId xmlns:a16="http://schemas.microsoft.com/office/drawing/2014/main" id="{CBA72895-CE50-DF58-CFC5-99A07264CB30}"/>
              </a:ext>
            </a:extLst>
          </p:cNvPr>
          <p:cNvSpPr txBox="1"/>
          <p:nvPr/>
        </p:nvSpPr>
        <p:spPr>
          <a:xfrm>
            <a:off x="3815909" y="1445199"/>
            <a:ext cx="4951823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Tenaga kesehatan/dokter kesulitan </a:t>
            </a:r>
            <a:r>
              <a:rPr lang="id-ID" sz="14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mengnalisis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data EEG secara manual dan analisis dilakukan berdasarkan evaluasi perilaku dan gejala yang dicatat dalam waktu yang cukup lama.</a:t>
            </a:r>
            <a:endParaRPr lang="en-US" sz="1400" b="0" i="0" dirty="0">
              <a:solidFill>
                <a:schemeClr val="tx2">
                  <a:lumMod val="25000"/>
                </a:schemeClr>
              </a:solidFill>
              <a:effectLst/>
              <a:latin typeface="+mj-lt"/>
            </a:endParaRPr>
          </a:p>
        </p:txBody>
      </p:sp>
      <p:sp>
        <p:nvSpPr>
          <p:cNvPr id="18" name="Google Shape;604;p25">
            <a:extLst>
              <a:ext uri="{FF2B5EF4-FFF2-40B4-BE49-F238E27FC236}">
                <a16:creationId xmlns:a16="http://schemas.microsoft.com/office/drawing/2014/main" id="{43570ACC-3F0C-20F1-F6C2-CC008A78AFCD}"/>
              </a:ext>
            </a:extLst>
          </p:cNvPr>
          <p:cNvSpPr txBox="1"/>
          <p:nvPr/>
        </p:nvSpPr>
        <p:spPr>
          <a:xfrm>
            <a:off x="3815909" y="2591211"/>
            <a:ext cx="4951823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tx2">
                    <a:lumMod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Untuk beberapa format data EEG dibutuhkan metode </a:t>
            </a:r>
            <a:r>
              <a:rPr lang="id-ID" dirty="0" err="1">
                <a:solidFill>
                  <a:schemeClr val="tx2">
                    <a:lumMod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r>
              <a:rPr lang="id-ID" dirty="0">
                <a:solidFill>
                  <a:schemeClr val="tx2">
                    <a:lumMod val="2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khusus dan tidak otomatis.</a:t>
            </a:r>
          </a:p>
        </p:txBody>
      </p:sp>
      <p:sp>
        <p:nvSpPr>
          <p:cNvPr id="16" name="Google Shape;608;p25">
            <a:extLst>
              <a:ext uri="{FF2B5EF4-FFF2-40B4-BE49-F238E27FC236}">
                <a16:creationId xmlns:a16="http://schemas.microsoft.com/office/drawing/2014/main" id="{05C9546F-842A-0274-FE01-55BFE31D165C}"/>
              </a:ext>
            </a:extLst>
          </p:cNvPr>
          <p:cNvSpPr txBox="1"/>
          <p:nvPr/>
        </p:nvSpPr>
        <p:spPr>
          <a:xfrm>
            <a:off x="3815909" y="4004242"/>
            <a:ext cx="4951823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tx2">
                    <a:lumMod val="25000"/>
                  </a:schemeClr>
                </a:solidFill>
                <a:latin typeface="+mj-lt"/>
              </a:rPr>
              <a:t>Kurangnya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  <a:latin typeface="+mj-lt"/>
              </a:rPr>
              <a:t> 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Implementasi model </a:t>
            </a:r>
            <a:r>
              <a:rPr lang="id-ID" sz="14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Deep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id-ID" sz="14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Learning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terlatih</a:t>
            </a:r>
            <a:r>
              <a:rPr lang="en-US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yang telah </a:t>
            </a:r>
            <a:r>
              <a:rPr lang="id-ID" sz="14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diautomasi</a:t>
            </a:r>
            <a:r>
              <a:rPr lang="en-US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mengenai</a:t>
            </a:r>
            <a:r>
              <a:rPr lang="en-US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ASD</a:t>
            </a:r>
            <a:r>
              <a:rPr lang="id-ID" sz="1400" b="0" i="0" dirty="0">
                <a:solidFill>
                  <a:schemeClr val="tx2">
                    <a:lumMod val="25000"/>
                  </a:schemeClr>
                </a:solidFill>
                <a:effectLst/>
                <a:latin typeface="+mj-lt"/>
              </a:rPr>
              <a:t> pada Aplikasi Mobile.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622;p25">
            <a:extLst>
              <a:ext uri="{FF2B5EF4-FFF2-40B4-BE49-F238E27FC236}">
                <a16:creationId xmlns:a16="http://schemas.microsoft.com/office/drawing/2014/main" id="{B9730447-285B-6124-3D56-CAAB35A2EF8E}"/>
              </a:ext>
            </a:extLst>
          </p:cNvPr>
          <p:cNvSpPr/>
          <p:nvPr/>
        </p:nvSpPr>
        <p:spPr>
          <a:xfrm>
            <a:off x="2740023" y="1163273"/>
            <a:ext cx="680700" cy="6807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Google Shape;623;p25">
            <a:extLst>
              <a:ext uri="{FF2B5EF4-FFF2-40B4-BE49-F238E27FC236}">
                <a16:creationId xmlns:a16="http://schemas.microsoft.com/office/drawing/2014/main" id="{4B2E918E-9B3A-F9AF-41A9-81AF14880EA8}"/>
              </a:ext>
            </a:extLst>
          </p:cNvPr>
          <p:cNvSpPr/>
          <p:nvPr/>
        </p:nvSpPr>
        <p:spPr>
          <a:xfrm>
            <a:off x="2740023" y="2442773"/>
            <a:ext cx="680700" cy="680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24;p25">
            <a:extLst>
              <a:ext uri="{FF2B5EF4-FFF2-40B4-BE49-F238E27FC236}">
                <a16:creationId xmlns:a16="http://schemas.microsoft.com/office/drawing/2014/main" id="{D631A30C-116E-92EC-8A5B-543F579F37F5}"/>
              </a:ext>
            </a:extLst>
          </p:cNvPr>
          <p:cNvSpPr/>
          <p:nvPr/>
        </p:nvSpPr>
        <p:spPr>
          <a:xfrm>
            <a:off x="2740023" y="3722273"/>
            <a:ext cx="680700" cy="6807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2467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2"/>
          <p:cNvSpPr txBox="1">
            <a:spLocks noGrp="1"/>
          </p:cNvSpPr>
          <p:nvPr>
            <p:ph type="title"/>
          </p:nvPr>
        </p:nvSpPr>
        <p:spPr>
          <a:xfrm>
            <a:off x="4880227" y="521105"/>
            <a:ext cx="4008591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PENELITIAN</a:t>
            </a:r>
            <a:endParaRPr dirty="0"/>
          </a:p>
        </p:txBody>
      </p:sp>
      <p:sp>
        <p:nvSpPr>
          <p:cNvPr id="1090" name="Google Shape;1090;p42"/>
          <p:cNvSpPr txBox="1">
            <a:spLocks noGrp="1"/>
          </p:cNvSpPr>
          <p:nvPr>
            <p:ph type="body" idx="1"/>
          </p:nvPr>
        </p:nvSpPr>
        <p:spPr>
          <a:xfrm>
            <a:off x="4572000" y="1071947"/>
            <a:ext cx="4082901" cy="3537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-ID" sz="1200" b="1" dirty="0"/>
              <a:t>Merancang dan membangun Aplikasi Mobile </a:t>
            </a:r>
            <a:r>
              <a:rPr lang="id-ID" sz="1200" dirty="0"/>
              <a:t>berbasis android yang dapat membedakan data sinyal EEG normal dan ASD secara </a:t>
            </a:r>
            <a:r>
              <a:rPr lang="id-ID" sz="1200" dirty="0" err="1"/>
              <a:t>Asynchronous</a:t>
            </a:r>
            <a:r>
              <a:rPr lang="id-ID" sz="1200" dirty="0"/>
              <a:t>.</a:t>
            </a:r>
            <a:endParaRPr lang="en-US" sz="1200" dirty="0"/>
          </a:p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lang="id-ID" sz="1200" dirty="0"/>
          </a:p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-ID" sz="1200" b="1" dirty="0"/>
              <a:t>Membangun algoritma </a:t>
            </a:r>
            <a:r>
              <a:rPr lang="id-ID" sz="1200" b="1" dirty="0" err="1"/>
              <a:t>preprocessing</a:t>
            </a:r>
            <a:r>
              <a:rPr lang="id-ID" sz="1200" b="1" dirty="0"/>
              <a:t> sinyal EEG </a:t>
            </a:r>
            <a:r>
              <a:rPr lang="id-ID" sz="1200" dirty="0"/>
              <a:t>BCI200 menggunakan pemrograman </a:t>
            </a:r>
            <a:r>
              <a:rPr lang="id-ID" sz="1200" dirty="0" err="1"/>
              <a:t>python</a:t>
            </a:r>
            <a:r>
              <a:rPr lang="id-ID" sz="1200" dirty="0"/>
              <a:t>.</a:t>
            </a:r>
            <a:endParaRPr lang="en-US" sz="1200" dirty="0"/>
          </a:p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endParaRPr lang="id-ID" sz="1200" dirty="0"/>
          </a:p>
          <a:p>
            <a:pPr marL="457200" lvl="0" indent="-317500" algn="just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d-ID" sz="1200" b="1" dirty="0"/>
              <a:t>Membangun sistem </a:t>
            </a:r>
            <a:r>
              <a:rPr lang="id-ID" sz="1200" b="1" dirty="0" err="1"/>
              <a:t>automasi</a:t>
            </a:r>
            <a:r>
              <a:rPr lang="id-ID" sz="1200" b="1" dirty="0"/>
              <a:t> klasifikasi sinyal EEG </a:t>
            </a:r>
            <a:r>
              <a:rPr lang="id-ID" sz="1200" dirty="0"/>
              <a:t>menggunakan model </a:t>
            </a:r>
            <a:r>
              <a:rPr lang="id-ID" sz="1200" dirty="0" err="1"/>
              <a:t>Deep</a:t>
            </a:r>
            <a:r>
              <a:rPr lang="id-ID" sz="1200" dirty="0"/>
              <a:t> </a:t>
            </a:r>
            <a:r>
              <a:rPr lang="id-ID" sz="1200" dirty="0" err="1"/>
              <a:t>Learning</a:t>
            </a:r>
            <a:r>
              <a:rPr lang="id-ID" sz="1200" dirty="0"/>
              <a:t> dengan metode </a:t>
            </a:r>
            <a:r>
              <a:rPr lang="id-ID" sz="1200" dirty="0" err="1"/>
              <a:t>Convolutional</a:t>
            </a:r>
            <a:r>
              <a:rPr lang="id-ID" sz="1200" dirty="0"/>
              <a:t> Neural Network (CNN) berbasis </a:t>
            </a:r>
            <a:r>
              <a:rPr lang="id-ID" sz="1200" dirty="0" err="1"/>
              <a:t>Framework</a:t>
            </a:r>
            <a:r>
              <a:rPr lang="id-ID" sz="1200" dirty="0"/>
              <a:t> </a:t>
            </a:r>
            <a:r>
              <a:rPr lang="id-ID" sz="1200" dirty="0" err="1"/>
              <a:t>Tensorflow</a:t>
            </a:r>
            <a:r>
              <a:rPr lang="id-ID" sz="1200" dirty="0"/>
              <a:t>. </a:t>
            </a:r>
          </a:p>
        </p:txBody>
      </p:sp>
      <p:pic>
        <p:nvPicPr>
          <p:cNvPr id="1091" name="Google Shape;1091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334" r="14538"/>
          <a:stretch/>
        </p:blipFill>
        <p:spPr>
          <a:xfrm>
            <a:off x="715100" y="535000"/>
            <a:ext cx="3856999" cy="407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earn More About the Nervous System by Slidesgo">
  <a:themeElements>
    <a:clrScheme name="Simple Light">
      <a:dk1>
        <a:srgbClr val="2B2B2B"/>
      </a:dk1>
      <a:lt1>
        <a:srgbClr val="2673B8"/>
      </a:lt1>
      <a:dk2>
        <a:srgbClr val="0B3D69"/>
      </a:dk2>
      <a:lt2>
        <a:srgbClr val="DFF3FD"/>
      </a:lt2>
      <a:accent1>
        <a:srgbClr val="999999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B2B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3908</Words>
  <Application>Microsoft Office PowerPoint</Application>
  <PresentationFormat>On-screen Show (16:9)</PresentationFormat>
  <Paragraphs>878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Anek Devanagari SemiBold</vt:lpstr>
      <vt:lpstr>Symbol</vt:lpstr>
      <vt:lpstr>Mukta ExtraBold</vt:lpstr>
      <vt:lpstr>Roboto</vt:lpstr>
      <vt:lpstr>Times New Roman</vt:lpstr>
      <vt:lpstr>Arial</vt:lpstr>
      <vt:lpstr>Mukta</vt:lpstr>
      <vt:lpstr>Fira Sans Extra Condensed</vt:lpstr>
      <vt:lpstr>Bebas Neue</vt:lpstr>
      <vt:lpstr>Calibri</vt:lpstr>
      <vt:lpstr>Bahnschrift SemiLight</vt:lpstr>
      <vt:lpstr>Bahnschrift</vt:lpstr>
      <vt:lpstr>Source Sans Pro</vt:lpstr>
      <vt:lpstr>Learn More About the Nervous System by Slidesgo</vt:lpstr>
      <vt:lpstr>Proposal TUGAS AKHIR I</vt:lpstr>
      <vt:lpstr>TERIMA KASIH KEPADA</vt:lpstr>
      <vt:lpstr>DOSEN PEMBIMBING</vt:lpstr>
      <vt:lpstr>PERANCANGAN DAN IMPLEMENTASI APLIKASI MOBILE IDENTIFIKASI AUTISM SPECTRUM DISORDER (ASD) BERBASIS CONVOLUTIONAL NEURAL NETWORK (CNN)</vt:lpstr>
      <vt:lpstr>01</vt:lpstr>
      <vt:lpstr>PENDAHULUAN</vt:lpstr>
      <vt:lpstr>Latar Belakang</vt:lpstr>
      <vt:lpstr>Rumusan Masalah</vt:lpstr>
      <vt:lpstr>TUJUAN PENELITIAN</vt:lpstr>
      <vt:lpstr>PowerPoint Presentation</vt:lpstr>
      <vt:lpstr>TINJAUAN PUSTAKA</vt:lpstr>
      <vt:lpstr>Autism Spectrum Disorder (ASD)</vt:lpstr>
      <vt:lpstr>Electroencephalography (EEG) (1)</vt:lpstr>
      <vt:lpstr>PowerPoint Presentation</vt:lpstr>
      <vt:lpstr>Metode</vt:lpstr>
      <vt:lpstr>Bahan Penelitian</vt:lpstr>
      <vt:lpstr>Alat Penelitian</vt:lpstr>
      <vt:lpstr>Alur Penelitian</vt:lpstr>
      <vt:lpstr>Preprocessing Dataset</vt:lpstr>
      <vt:lpstr>Klasifikasi sinyal EEG menggunakan Convolutional Neural Network (CNN)</vt:lpstr>
      <vt:lpstr>Deploy Trained Model</vt:lpstr>
      <vt:lpstr>PowerPoint Presentation</vt:lpstr>
      <vt:lpstr>PowerPoint Presentation</vt:lpstr>
      <vt:lpstr>Jadwal Penelitian</vt:lpstr>
      <vt:lpstr>PowerPoint Presentation</vt:lpstr>
      <vt:lpstr>PowerPoint Presentation</vt:lpstr>
      <vt:lpstr>Daftar Pustaka</vt:lpstr>
      <vt:lpstr>Karakteristik Gelombang Otak (2)</vt:lpstr>
      <vt:lpstr>Karakteristik Gelombang Otak (3)</vt:lpstr>
      <vt:lpstr>PowerPoint Presentation</vt:lpstr>
      <vt:lpstr>PowerPoint Presentation</vt:lpstr>
      <vt:lpstr>PowerPoint Presentation</vt:lpstr>
      <vt:lpstr>Faktor yang mempengaruhi pengembangan ASD belum sepenuhnya diketahui, namun penelitian menunjukkan bahwa kombinasi faktor genetik dan lingkungan [7]. </vt:lpstr>
      <vt:lpstr>PROPOSED IDEA</vt:lpstr>
      <vt:lpstr>PERANCANGAN DAN IMPLEMENTASI APLIKASI MOBILE IDENTIFIKASI AUTISM SPECTRUM DISORDER (ASD) BERBASIS CONVOLUTIONAL NEURAL NETWORK (CNN)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TUGAS AKHIR I</dc:title>
  <dc:creator>AL YAFI</dc:creator>
  <cp:lastModifiedBy>Ak Yafi</cp:lastModifiedBy>
  <cp:revision>20</cp:revision>
  <dcterms:modified xsi:type="dcterms:W3CDTF">2023-04-05T08:15:01Z</dcterms:modified>
</cp:coreProperties>
</file>